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86" r:id="rId4"/>
    <p:sldId id="284" r:id="rId5"/>
    <p:sldId id="275" r:id="rId6"/>
    <p:sldId id="269" r:id="rId7"/>
    <p:sldId id="270" r:id="rId8"/>
    <p:sldId id="271" r:id="rId9"/>
    <p:sldId id="272" r:id="rId10"/>
    <p:sldId id="273" r:id="rId11"/>
    <p:sldId id="274" r:id="rId12"/>
    <p:sldId id="285" r:id="rId13"/>
    <p:sldId id="281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2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A0E36F-84FE-4CD0-B85A-7696EDCB74F6}" type="doc">
      <dgm:prSet loTypeId="urn:microsoft.com/office/officeart/2005/8/layout/hProcess9" loCatId="process" qsTypeId="urn:microsoft.com/office/officeart/2005/8/quickstyle/3d9" qsCatId="3D" csTypeId="urn:microsoft.com/office/officeart/2005/8/colors/accent1_4" csCatId="accent1" phldr="1"/>
      <dgm:spPr/>
    </dgm:pt>
    <dgm:pt modelId="{5F1A037F-DE55-4A21-8CAF-A2A6CC8311EB}">
      <dgm:prSet/>
      <dgm:spPr/>
      <dgm:t>
        <a:bodyPr/>
        <a:lstStyle/>
        <a:p>
          <a:r>
            <a:rPr 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Care, concern, attention</a:t>
          </a:r>
        </a:p>
      </dgm:t>
    </dgm:pt>
    <dgm:pt modelId="{C0751CF5-44B4-4917-B416-2A195C3EE3DA}" type="parTrans" cxnId="{7774BE4D-054F-4754-8D25-A132C0BA4306}">
      <dgm:prSet/>
      <dgm:spPr/>
      <dgm:t>
        <a:bodyPr/>
        <a:lstStyle/>
        <a:p>
          <a:endParaRPr lang="hu-HU"/>
        </a:p>
      </dgm:t>
    </dgm:pt>
    <dgm:pt modelId="{DCAA1969-7985-4160-86D1-37795CFEE625}" type="sibTrans" cxnId="{7774BE4D-054F-4754-8D25-A132C0BA4306}">
      <dgm:prSet/>
      <dgm:spPr/>
      <dgm:t>
        <a:bodyPr/>
        <a:lstStyle/>
        <a:p>
          <a:endParaRPr lang="hu-HU"/>
        </a:p>
      </dgm:t>
    </dgm:pt>
    <dgm:pt modelId="{1A321AFC-0A3A-4463-AAE6-EF89E0CF1C6F}">
      <dgm:prSet/>
      <dgm:spPr/>
      <dgm:t>
        <a:bodyPr/>
        <a:lstStyle/>
        <a:p>
          <a:r>
            <a:rPr lang="hu-H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Supporting personal "health efforts"</a:t>
          </a:r>
        </a:p>
      </dgm:t>
    </dgm:pt>
    <dgm:pt modelId="{B1BA4C0D-027F-47D7-98B0-7F277883C353}" type="parTrans" cxnId="{BEF83C96-D726-4E19-A5B7-5264CE994FDD}">
      <dgm:prSet/>
      <dgm:spPr/>
      <dgm:t>
        <a:bodyPr/>
        <a:lstStyle/>
        <a:p>
          <a:endParaRPr lang="hu-HU"/>
        </a:p>
      </dgm:t>
    </dgm:pt>
    <dgm:pt modelId="{137253CA-AFBB-4A3D-8FC5-AF39774E7927}" type="sibTrans" cxnId="{BEF83C96-D726-4E19-A5B7-5264CE994FDD}">
      <dgm:prSet/>
      <dgm:spPr/>
      <dgm:t>
        <a:bodyPr/>
        <a:lstStyle/>
        <a:p>
          <a:endParaRPr lang="hu-HU"/>
        </a:p>
      </dgm:t>
    </dgm:pt>
    <dgm:pt modelId="{AB313F57-4BC2-4C98-AB80-8AC364BB4AC4}">
      <dgm:prSet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Personal adventure of the healing experience</a:t>
          </a:r>
          <a:endParaRPr lang="hu-HU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715074-88A8-48DD-B580-1EE807710F4E}" type="parTrans" cxnId="{BAEFC2E1-FF22-44C1-9EFB-44C58CA768CA}">
      <dgm:prSet/>
      <dgm:spPr/>
      <dgm:t>
        <a:bodyPr/>
        <a:lstStyle/>
        <a:p>
          <a:endParaRPr lang="hu-HU"/>
        </a:p>
      </dgm:t>
    </dgm:pt>
    <dgm:pt modelId="{B73028AD-BBD0-45B3-AA9B-4363874DD896}" type="sibTrans" cxnId="{BAEFC2E1-FF22-44C1-9EFB-44C58CA768CA}">
      <dgm:prSet/>
      <dgm:spPr/>
      <dgm:t>
        <a:bodyPr/>
        <a:lstStyle/>
        <a:p>
          <a:endParaRPr lang="hu-HU"/>
        </a:p>
      </dgm:t>
    </dgm:pt>
    <dgm:pt modelId="{82101E5B-FA85-4314-ADA3-D24A9F27BFA6}" type="pres">
      <dgm:prSet presAssocID="{05A0E36F-84FE-4CD0-B85A-7696EDCB74F6}" presName="CompostProcess" presStyleCnt="0">
        <dgm:presLayoutVars>
          <dgm:dir/>
          <dgm:resizeHandles val="exact"/>
        </dgm:presLayoutVars>
      </dgm:prSet>
      <dgm:spPr/>
    </dgm:pt>
    <dgm:pt modelId="{6741C002-E17E-428B-B9E7-505FCF7BD2F5}" type="pres">
      <dgm:prSet presAssocID="{05A0E36F-84FE-4CD0-B85A-7696EDCB74F6}" presName="arrow" presStyleLbl="bgShp" presStyleIdx="0" presStyleCnt="1"/>
      <dgm:spPr/>
    </dgm:pt>
    <dgm:pt modelId="{44495404-36F6-4CD0-87E9-CCAFA473441E}" type="pres">
      <dgm:prSet presAssocID="{05A0E36F-84FE-4CD0-B85A-7696EDCB74F6}" presName="linearProcess" presStyleCnt="0"/>
      <dgm:spPr/>
    </dgm:pt>
    <dgm:pt modelId="{1E8A475B-95B9-4183-85A5-DA44774541D8}" type="pres">
      <dgm:prSet presAssocID="{5F1A037F-DE55-4A21-8CAF-A2A6CC8311E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D52F1BD-7965-4EB7-9706-F52757246112}" type="pres">
      <dgm:prSet presAssocID="{DCAA1969-7985-4160-86D1-37795CFEE625}" presName="sibTrans" presStyleCnt="0"/>
      <dgm:spPr/>
    </dgm:pt>
    <dgm:pt modelId="{6184BCCE-187A-4D28-8784-B792E114A4FE}" type="pres">
      <dgm:prSet presAssocID="{1A321AFC-0A3A-4463-AAE6-EF89E0CF1C6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EEE367C-5847-47AC-A743-CA7E1D9E17E0}" type="pres">
      <dgm:prSet presAssocID="{137253CA-AFBB-4A3D-8FC5-AF39774E7927}" presName="sibTrans" presStyleCnt="0"/>
      <dgm:spPr/>
    </dgm:pt>
    <dgm:pt modelId="{A832BAA2-A5E3-4DFB-B7CF-A263DA11FB3F}" type="pres">
      <dgm:prSet presAssocID="{AB313F57-4BC2-4C98-AB80-8AC364BB4AC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DAF00B2-7E91-4914-BEB7-E53568960187}" type="presOf" srcId="{5F1A037F-DE55-4A21-8CAF-A2A6CC8311EB}" destId="{1E8A475B-95B9-4183-85A5-DA44774541D8}" srcOrd="0" destOrd="0" presId="urn:microsoft.com/office/officeart/2005/8/layout/hProcess9"/>
    <dgm:cxn modelId="{4902D063-5667-4BE9-84EF-8C99F2181DE5}" type="presOf" srcId="{05A0E36F-84FE-4CD0-B85A-7696EDCB74F6}" destId="{82101E5B-FA85-4314-ADA3-D24A9F27BFA6}" srcOrd="0" destOrd="0" presId="urn:microsoft.com/office/officeart/2005/8/layout/hProcess9"/>
    <dgm:cxn modelId="{BAEFC2E1-FF22-44C1-9EFB-44C58CA768CA}" srcId="{05A0E36F-84FE-4CD0-B85A-7696EDCB74F6}" destId="{AB313F57-4BC2-4C98-AB80-8AC364BB4AC4}" srcOrd="2" destOrd="0" parTransId="{AD715074-88A8-48DD-B580-1EE807710F4E}" sibTransId="{B73028AD-BBD0-45B3-AA9B-4363874DD896}"/>
    <dgm:cxn modelId="{BEF83C96-D726-4E19-A5B7-5264CE994FDD}" srcId="{05A0E36F-84FE-4CD0-B85A-7696EDCB74F6}" destId="{1A321AFC-0A3A-4463-AAE6-EF89E0CF1C6F}" srcOrd="1" destOrd="0" parTransId="{B1BA4C0D-027F-47D7-98B0-7F277883C353}" sibTransId="{137253CA-AFBB-4A3D-8FC5-AF39774E7927}"/>
    <dgm:cxn modelId="{ACA379C0-1F96-4009-9B3E-68FCFAC2BA0C}" type="presOf" srcId="{1A321AFC-0A3A-4463-AAE6-EF89E0CF1C6F}" destId="{6184BCCE-187A-4D28-8784-B792E114A4FE}" srcOrd="0" destOrd="0" presId="urn:microsoft.com/office/officeart/2005/8/layout/hProcess9"/>
    <dgm:cxn modelId="{CA523B21-153F-4661-A821-AFA89EF532C6}" type="presOf" srcId="{AB313F57-4BC2-4C98-AB80-8AC364BB4AC4}" destId="{A832BAA2-A5E3-4DFB-B7CF-A263DA11FB3F}" srcOrd="0" destOrd="0" presId="urn:microsoft.com/office/officeart/2005/8/layout/hProcess9"/>
    <dgm:cxn modelId="{7774BE4D-054F-4754-8D25-A132C0BA4306}" srcId="{05A0E36F-84FE-4CD0-B85A-7696EDCB74F6}" destId="{5F1A037F-DE55-4A21-8CAF-A2A6CC8311EB}" srcOrd="0" destOrd="0" parTransId="{C0751CF5-44B4-4917-B416-2A195C3EE3DA}" sibTransId="{DCAA1969-7985-4160-86D1-37795CFEE625}"/>
    <dgm:cxn modelId="{8F9D0128-C8C1-4ADA-BA52-8584901C26E6}" type="presParOf" srcId="{82101E5B-FA85-4314-ADA3-D24A9F27BFA6}" destId="{6741C002-E17E-428B-B9E7-505FCF7BD2F5}" srcOrd="0" destOrd="0" presId="urn:microsoft.com/office/officeart/2005/8/layout/hProcess9"/>
    <dgm:cxn modelId="{ED9C40C3-0111-43ED-9195-CF2F9728928D}" type="presParOf" srcId="{82101E5B-FA85-4314-ADA3-D24A9F27BFA6}" destId="{44495404-36F6-4CD0-87E9-CCAFA473441E}" srcOrd="1" destOrd="0" presId="urn:microsoft.com/office/officeart/2005/8/layout/hProcess9"/>
    <dgm:cxn modelId="{DA86F5DB-3E6E-418A-B401-81C1C7941EDF}" type="presParOf" srcId="{44495404-36F6-4CD0-87E9-CCAFA473441E}" destId="{1E8A475B-95B9-4183-85A5-DA44774541D8}" srcOrd="0" destOrd="0" presId="urn:microsoft.com/office/officeart/2005/8/layout/hProcess9"/>
    <dgm:cxn modelId="{07AA8102-6EEA-4A8E-90C0-6270967B415D}" type="presParOf" srcId="{44495404-36F6-4CD0-87E9-CCAFA473441E}" destId="{1D52F1BD-7965-4EB7-9706-F52757246112}" srcOrd="1" destOrd="0" presId="urn:microsoft.com/office/officeart/2005/8/layout/hProcess9"/>
    <dgm:cxn modelId="{8E974AD5-7F82-4192-8EF9-D1B0B2976300}" type="presParOf" srcId="{44495404-36F6-4CD0-87E9-CCAFA473441E}" destId="{6184BCCE-187A-4D28-8784-B792E114A4FE}" srcOrd="2" destOrd="0" presId="urn:microsoft.com/office/officeart/2005/8/layout/hProcess9"/>
    <dgm:cxn modelId="{0DAB0D1B-D49D-439A-AE25-A0FF63236A84}" type="presParOf" srcId="{44495404-36F6-4CD0-87E9-CCAFA473441E}" destId="{FEEE367C-5847-47AC-A743-CA7E1D9E17E0}" srcOrd="3" destOrd="0" presId="urn:microsoft.com/office/officeart/2005/8/layout/hProcess9"/>
    <dgm:cxn modelId="{999C8051-81C9-423C-AF9E-212E68C9D92C}" type="presParOf" srcId="{44495404-36F6-4CD0-87E9-CCAFA473441E}" destId="{A832BAA2-A5E3-4DFB-B7CF-A263DA11FB3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D7C0C5-DA6E-4ED9-B10C-9A22839181D4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hu-HU"/>
        </a:p>
      </dgm:t>
    </dgm:pt>
    <dgm:pt modelId="{FF7121BD-3531-4BE2-A106-30A28CEFC2F5}">
      <dgm:prSet phldrT="[Szöveg]" custT="1"/>
      <dgm:spPr/>
      <dgm:t>
        <a:bodyPr/>
        <a:lstStyle/>
        <a:p>
          <a:r>
            <a:rPr lang="hu-H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Sport </a:t>
          </a:r>
          <a:r>
            <a:rPr lang="hu-H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trainer</a:t>
          </a:r>
          <a:endParaRPr lang="hu-H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506D2A-9FC4-4093-A4E6-C97926CBE557}" type="parTrans" cxnId="{B2AD8716-0DBA-43A6-834C-6F6F68D7B53E}">
      <dgm:prSet/>
      <dgm:spPr/>
      <dgm:t>
        <a:bodyPr/>
        <a:lstStyle/>
        <a:p>
          <a:endParaRPr lang="hu-HU"/>
        </a:p>
      </dgm:t>
    </dgm:pt>
    <dgm:pt modelId="{08B67EDF-AD49-4C15-B451-EBF07A7E7E38}" type="sibTrans" cxnId="{B2AD8716-0DBA-43A6-834C-6F6F68D7B53E}">
      <dgm:prSet/>
      <dgm:spPr/>
      <dgm:t>
        <a:bodyPr/>
        <a:lstStyle/>
        <a:p>
          <a:endParaRPr lang="hu-HU"/>
        </a:p>
      </dgm:t>
    </dgm:pt>
    <dgm:pt modelId="{80D9B011-F79E-4A5D-9816-EE5EC0D78625}">
      <dgm:prSet phldrT="[Szöveg]" custT="1"/>
      <dgm:spPr/>
      <dgm:t>
        <a:bodyPr/>
        <a:lstStyle/>
        <a:p>
          <a:r>
            <a:rPr lang="hu-HU" sz="11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Coordinator</a:t>
          </a:r>
          <a:r>
            <a:rPr lang="hu-H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of  </a:t>
          </a:r>
          <a:r>
            <a:rPr lang="hu-HU" sz="11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health</a:t>
          </a:r>
          <a:r>
            <a:rPr lang="hu-H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11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care</a:t>
          </a:r>
          <a:endParaRPr lang="hu-H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F1EFDE-D196-4190-BFBC-2689425E9515}" type="parTrans" cxnId="{24E93ABE-B81E-4C58-BD79-648C6DA06A74}">
      <dgm:prSet/>
      <dgm:spPr/>
      <dgm:t>
        <a:bodyPr/>
        <a:lstStyle/>
        <a:p>
          <a:endParaRPr lang="hu-HU"/>
        </a:p>
      </dgm:t>
    </dgm:pt>
    <dgm:pt modelId="{028BAEEE-59E4-4981-97AD-3A975AD8E541}" type="sibTrans" cxnId="{24E93ABE-B81E-4C58-BD79-648C6DA06A74}">
      <dgm:prSet/>
      <dgm:spPr/>
      <dgm:t>
        <a:bodyPr/>
        <a:lstStyle/>
        <a:p>
          <a:endParaRPr lang="hu-HU"/>
        </a:p>
      </dgm:t>
    </dgm:pt>
    <dgm:pt modelId="{9E1F797A-BC05-4F68-ADEC-6525186F2540}">
      <dgm:prSet phldrT="[Szöveg]" custT="1"/>
      <dgm:spPr/>
      <dgm:t>
        <a:bodyPr/>
        <a:lstStyle/>
        <a:p>
          <a:r>
            <a:rPr lang="hu-H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Patient</a:t>
          </a:r>
          <a:r>
            <a:rPr lang="hu-H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navigator</a:t>
          </a:r>
          <a:endParaRPr lang="hu-H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8DAC25-98E1-4FF2-8D2D-B17CE304682E}" type="parTrans" cxnId="{E27DEBDE-6E4B-4423-8DCE-4738341FDB47}">
      <dgm:prSet/>
      <dgm:spPr/>
      <dgm:t>
        <a:bodyPr/>
        <a:lstStyle/>
        <a:p>
          <a:endParaRPr lang="hu-HU"/>
        </a:p>
      </dgm:t>
    </dgm:pt>
    <dgm:pt modelId="{A623F4D9-6B40-447D-A282-85325706F6A2}" type="sibTrans" cxnId="{E27DEBDE-6E4B-4423-8DCE-4738341FDB47}">
      <dgm:prSet/>
      <dgm:spPr/>
      <dgm:t>
        <a:bodyPr/>
        <a:lstStyle/>
        <a:p>
          <a:endParaRPr lang="hu-HU"/>
        </a:p>
      </dgm:t>
    </dgm:pt>
    <dgm:pt modelId="{3F8E8C2E-D76F-43CB-A96C-63C955DFFC21}" type="pres">
      <dgm:prSet presAssocID="{0AD7C0C5-DA6E-4ED9-B10C-9A22839181D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53F6FD1A-EB9D-4DB8-8895-E10A5216AE0C}" type="pres">
      <dgm:prSet presAssocID="{FF7121BD-3531-4BE2-A106-30A28CEFC2F5}" presName="Accent1" presStyleCnt="0"/>
      <dgm:spPr/>
    </dgm:pt>
    <dgm:pt modelId="{A8756098-BE66-44DA-A1F0-027FDA8E98D6}" type="pres">
      <dgm:prSet presAssocID="{FF7121BD-3531-4BE2-A106-30A28CEFC2F5}" presName="Accent" presStyleLbl="node1" presStyleIdx="0" presStyleCnt="3"/>
      <dgm:spPr/>
    </dgm:pt>
    <dgm:pt modelId="{FBAA55B9-32AA-4359-8EFF-E39820C623F3}" type="pres">
      <dgm:prSet presAssocID="{FF7121BD-3531-4BE2-A106-30A28CEFC2F5}" presName="Parent1" presStyleLbl="revTx" presStyleIdx="0" presStyleCnt="3" custScaleX="122984" custScaleY="914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A43434C-A4F1-4761-AAAF-3D90B128F23B}" type="pres">
      <dgm:prSet presAssocID="{80D9B011-F79E-4A5D-9816-EE5EC0D78625}" presName="Accent2" presStyleCnt="0"/>
      <dgm:spPr/>
    </dgm:pt>
    <dgm:pt modelId="{ADFBE343-2931-4ADD-99A7-E479D32F1B59}" type="pres">
      <dgm:prSet presAssocID="{80D9B011-F79E-4A5D-9816-EE5EC0D78625}" presName="Accent" presStyleLbl="node1" presStyleIdx="1" presStyleCnt="3"/>
      <dgm:spPr/>
    </dgm:pt>
    <dgm:pt modelId="{52595257-FA01-40FC-90F7-2054624DD6A0}" type="pres">
      <dgm:prSet presAssocID="{80D9B011-F79E-4A5D-9816-EE5EC0D78625}" presName="Parent2" presStyleLbl="revTx" presStyleIdx="1" presStyleCnt="3" custScaleX="165024" custScaleY="1060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EF8A6D4-3989-4819-B800-817AEF91A822}" type="pres">
      <dgm:prSet presAssocID="{9E1F797A-BC05-4F68-ADEC-6525186F2540}" presName="Accent3" presStyleCnt="0"/>
      <dgm:spPr/>
    </dgm:pt>
    <dgm:pt modelId="{6BD3F4CA-026C-4926-9EEE-29C085806F6B}" type="pres">
      <dgm:prSet presAssocID="{9E1F797A-BC05-4F68-ADEC-6525186F2540}" presName="Accent" presStyleLbl="node1" presStyleIdx="2" presStyleCnt="3"/>
      <dgm:spPr/>
    </dgm:pt>
    <dgm:pt modelId="{A000DCC4-CEEB-4D5D-A3F2-F2C0ED1633EF}" type="pres">
      <dgm:prSet presAssocID="{9E1F797A-BC05-4F68-ADEC-6525186F2540}" presName="Parent3" presStyleLbl="revTx" presStyleIdx="2" presStyleCnt="3" custScaleX="141684" custScaleY="1189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4E93ABE-B81E-4C58-BD79-648C6DA06A74}" srcId="{0AD7C0C5-DA6E-4ED9-B10C-9A22839181D4}" destId="{80D9B011-F79E-4A5D-9816-EE5EC0D78625}" srcOrd="1" destOrd="0" parTransId="{04F1EFDE-D196-4190-BFBC-2689425E9515}" sibTransId="{028BAEEE-59E4-4981-97AD-3A975AD8E541}"/>
    <dgm:cxn modelId="{45F924D4-E337-429F-AC81-DD7AE27D2241}" type="presOf" srcId="{FF7121BD-3531-4BE2-A106-30A28CEFC2F5}" destId="{FBAA55B9-32AA-4359-8EFF-E39820C623F3}" srcOrd="0" destOrd="0" presId="urn:microsoft.com/office/officeart/2009/layout/CircleArrowProcess"/>
    <dgm:cxn modelId="{B2AD8716-0DBA-43A6-834C-6F6F68D7B53E}" srcId="{0AD7C0C5-DA6E-4ED9-B10C-9A22839181D4}" destId="{FF7121BD-3531-4BE2-A106-30A28CEFC2F5}" srcOrd="0" destOrd="0" parTransId="{FB506D2A-9FC4-4093-A4E6-C97926CBE557}" sibTransId="{08B67EDF-AD49-4C15-B451-EBF07A7E7E38}"/>
    <dgm:cxn modelId="{0F90EBD8-3152-4935-B2A1-22C8D5344B78}" type="presOf" srcId="{80D9B011-F79E-4A5D-9816-EE5EC0D78625}" destId="{52595257-FA01-40FC-90F7-2054624DD6A0}" srcOrd="0" destOrd="0" presId="urn:microsoft.com/office/officeart/2009/layout/CircleArrowProcess"/>
    <dgm:cxn modelId="{D796ADFC-C849-4D9B-AA23-CF0E63B3CEA3}" type="presOf" srcId="{0AD7C0C5-DA6E-4ED9-B10C-9A22839181D4}" destId="{3F8E8C2E-D76F-43CB-A96C-63C955DFFC21}" srcOrd="0" destOrd="0" presId="urn:microsoft.com/office/officeart/2009/layout/CircleArrowProcess"/>
    <dgm:cxn modelId="{0B101093-6616-405D-9AA1-DF68F7F51311}" type="presOf" srcId="{9E1F797A-BC05-4F68-ADEC-6525186F2540}" destId="{A000DCC4-CEEB-4D5D-A3F2-F2C0ED1633EF}" srcOrd="0" destOrd="0" presId="urn:microsoft.com/office/officeart/2009/layout/CircleArrowProcess"/>
    <dgm:cxn modelId="{E27DEBDE-6E4B-4423-8DCE-4738341FDB47}" srcId="{0AD7C0C5-DA6E-4ED9-B10C-9A22839181D4}" destId="{9E1F797A-BC05-4F68-ADEC-6525186F2540}" srcOrd="2" destOrd="0" parTransId="{E68DAC25-98E1-4FF2-8D2D-B17CE304682E}" sibTransId="{A623F4D9-6B40-447D-A282-85325706F6A2}"/>
    <dgm:cxn modelId="{DE125ACA-0361-4458-887A-86A3A5A3B2B7}" type="presParOf" srcId="{3F8E8C2E-D76F-43CB-A96C-63C955DFFC21}" destId="{53F6FD1A-EB9D-4DB8-8895-E10A5216AE0C}" srcOrd="0" destOrd="0" presId="urn:microsoft.com/office/officeart/2009/layout/CircleArrowProcess"/>
    <dgm:cxn modelId="{3A33B7B1-5B94-497C-A988-3FD0EF54D75C}" type="presParOf" srcId="{53F6FD1A-EB9D-4DB8-8895-E10A5216AE0C}" destId="{A8756098-BE66-44DA-A1F0-027FDA8E98D6}" srcOrd="0" destOrd="0" presId="urn:microsoft.com/office/officeart/2009/layout/CircleArrowProcess"/>
    <dgm:cxn modelId="{70AF8AF1-D4E4-47C4-83E7-FA3ECDFB3B43}" type="presParOf" srcId="{3F8E8C2E-D76F-43CB-A96C-63C955DFFC21}" destId="{FBAA55B9-32AA-4359-8EFF-E39820C623F3}" srcOrd="1" destOrd="0" presId="urn:microsoft.com/office/officeart/2009/layout/CircleArrowProcess"/>
    <dgm:cxn modelId="{EF7085B8-FA1D-4504-B04B-2D9AD66B3152}" type="presParOf" srcId="{3F8E8C2E-D76F-43CB-A96C-63C955DFFC21}" destId="{DA43434C-A4F1-4761-AAAF-3D90B128F23B}" srcOrd="2" destOrd="0" presId="urn:microsoft.com/office/officeart/2009/layout/CircleArrowProcess"/>
    <dgm:cxn modelId="{0BFDB006-05C6-41CA-BF7C-FF301BC3B618}" type="presParOf" srcId="{DA43434C-A4F1-4761-AAAF-3D90B128F23B}" destId="{ADFBE343-2931-4ADD-99A7-E479D32F1B59}" srcOrd="0" destOrd="0" presId="urn:microsoft.com/office/officeart/2009/layout/CircleArrowProcess"/>
    <dgm:cxn modelId="{0DDA883B-D7F7-4227-A5E5-4081099C66F2}" type="presParOf" srcId="{3F8E8C2E-D76F-43CB-A96C-63C955DFFC21}" destId="{52595257-FA01-40FC-90F7-2054624DD6A0}" srcOrd="3" destOrd="0" presId="urn:microsoft.com/office/officeart/2009/layout/CircleArrowProcess"/>
    <dgm:cxn modelId="{3A8BAA68-5FDE-4141-821C-12C159E505C8}" type="presParOf" srcId="{3F8E8C2E-D76F-43CB-A96C-63C955DFFC21}" destId="{1EF8A6D4-3989-4819-B800-817AEF91A822}" srcOrd="4" destOrd="0" presId="urn:microsoft.com/office/officeart/2009/layout/CircleArrowProcess"/>
    <dgm:cxn modelId="{FA5F5034-793F-4CE3-A58B-4E0D56C2E13F}" type="presParOf" srcId="{1EF8A6D4-3989-4819-B800-817AEF91A822}" destId="{6BD3F4CA-026C-4926-9EEE-29C085806F6B}" srcOrd="0" destOrd="0" presId="urn:microsoft.com/office/officeart/2009/layout/CircleArrowProcess"/>
    <dgm:cxn modelId="{65D50033-EEB8-425E-9A90-38A7344318DD}" type="presParOf" srcId="{3F8E8C2E-D76F-43CB-A96C-63C955DFFC21}" destId="{A000DCC4-CEEB-4D5D-A3F2-F2C0ED1633E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239FD5-B11D-4A97-82DF-B3D84D721D9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u-HU"/>
        </a:p>
      </dgm:t>
    </dgm:pt>
    <dgm:pt modelId="{0CE34820-AD66-412F-BF9F-071130CD4BB6}">
      <dgm:prSet phldrT="[Szöveg]" custT="1"/>
      <dgm:spPr/>
      <dgm:t>
        <a:bodyPr/>
        <a:lstStyle/>
        <a:p>
          <a:r>
            <a:rPr lang="hu-H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Health </a:t>
          </a:r>
          <a:r>
            <a:rPr lang="hu-H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Coach</a:t>
          </a:r>
          <a:endParaRPr lang="hu-H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2B0386-8E30-40F0-98FC-1BBD3F64E148}" type="parTrans" cxnId="{F635AB7C-9D83-4435-B1DD-DC9089066D59}">
      <dgm:prSet/>
      <dgm:spPr/>
      <dgm:t>
        <a:bodyPr/>
        <a:lstStyle/>
        <a:p>
          <a:endParaRPr lang="hu-H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66F3DA-BE1D-45E3-A622-1A5F63266FA7}" type="sibTrans" cxnId="{F635AB7C-9D83-4435-B1DD-DC9089066D59}">
      <dgm:prSet custT="1"/>
      <dgm:spPr/>
      <dgm:t>
        <a:bodyPr/>
        <a:lstStyle/>
        <a:p>
          <a:r>
            <a:rPr lang="hu-H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Dietician</a:t>
          </a:r>
          <a:endParaRPr lang="hu-H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CB5347-436D-4B61-A67A-69C6DC44687E}">
      <dgm:prSet phldrT="[Szöveg]" custT="1"/>
      <dgm:spPr/>
      <dgm:t>
        <a:bodyPr/>
        <a:lstStyle/>
        <a:p>
          <a:r>
            <a:rPr lang="hu-H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Patient</a:t>
          </a:r>
          <a:endParaRPr lang="hu-H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2A6E1B-9B8B-4E2D-A780-463D6938ACBD}" type="parTrans" cxnId="{41005749-87EB-4DC5-80D8-6BE2BD8ABBD7}">
      <dgm:prSet/>
      <dgm:spPr/>
      <dgm:t>
        <a:bodyPr/>
        <a:lstStyle/>
        <a:p>
          <a:endParaRPr lang="hu-H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5BE117-1340-466D-8FF7-288869F261B0}" type="sibTrans" cxnId="{41005749-87EB-4DC5-80D8-6BE2BD8ABBD7}">
      <dgm:prSet custT="1"/>
      <dgm:spPr/>
      <dgm:t>
        <a:bodyPr/>
        <a:lstStyle/>
        <a:p>
          <a:r>
            <a:rPr lang="hu-H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Doctor</a:t>
          </a:r>
          <a:endParaRPr lang="hu-H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5084CF-9FEF-44A5-B06A-2FED7F5EF4EB}">
      <dgm:prSet phldrT="[Szöveg]" phldr="1" custT="1"/>
      <dgm:spPr/>
      <dgm:t>
        <a:bodyPr/>
        <a:lstStyle/>
        <a:p>
          <a:endParaRPr lang="hu-H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E1764F-424A-40DA-98B2-E36F06BB2672}" type="parTrans" cxnId="{DCD29776-05CC-4445-86F4-04F692A85F5E}">
      <dgm:prSet/>
      <dgm:spPr/>
      <dgm:t>
        <a:bodyPr/>
        <a:lstStyle/>
        <a:p>
          <a:endParaRPr lang="hu-H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A083F2-F6D2-4425-BFC9-E72D4ED47159}" type="sibTrans" cxnId="{DCD29776-05CC-4445-86F4-04F692A85F5E}">
      <dgm:prSet/>
      <dgm:spPr/>
      <dgm:t>
        <a:bodyPr/>
        <a:lstStyle/>
        <a:p>
          <a:endParaRPr lang="hu-H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C3FC25-4A92-4943-82B2-6775769A0EF4}">
      <dgm:prSet phldrT="[Szöveg]" custT="1"/>
      <dgm:spPr/>
      <dgm:t>
        <a:bodyPr/>
        <a:lstStyle/>
        <a:p>
          <a:r>
            <a:rPr lang="hu-H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Physio-</a:t>
          </a:r>
          <a:r>
            <a:rPr lang="hu-H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therapiest</a:t>
          </a:r>
          <a:endParaRPr lang="hu-H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90D17E-3C44-4838-AFEE-69CAF9D7C919}" type="parTrans" cxnId="{9085851B-047F-428B-A941-06785BD53429}">
      <dgm:prSet/>
      <dgm:spPr/>
      <dgm:t>
        <a:bodyPr/>
        <a:lstStyle/>
        <a:p>
          <a:endParaRPr lang="hu-H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4FC4C5-54CF-4A05-ACFF-254E6C9C5BC3}" type="sibTrans" cxnId="{9085851B-047F-428B-A941-06785BD53429}">
      <dgm:prSet custT="1"/>
      <dgm:spPr/>
      <dgm:t>
        <a:bodyPr/>
        <a:lstStyle/>
        <a:p>
          <a:r>
            <a:rPr lang="hu-HU" sz="1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Psychologist</a:t>
          </a:r>
          <a:endParaRPr lang="hu-H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591E1F-9CEC-4FCE-9A3D-0B20F4046B96}">
      <dgm:prSet phldrT="[Szöveg]" custT="1"/>
      <dgm:spPr/>
      <dgm:t>
        <a:bodyPr/>
        <a:lstStyle/>
        <a:p>
          <a:endParaRPr lang="hu-H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5F4AD1-16D0-4A14-8A4B-C64BF60C9FA3}" type="parTrans" cxnId="{E4AF1F74-8274-4F25-97F4-E1BF43943B34}">
      <dgm:prSet/>
      <dgm:spPr/>
      <dgm:t>
        <a:bodyPr/>
        <a:lstStyle/>
        <a:p>
          <a:endParaRPr lang="hu-H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3DD004-29EB-4797-A47A-8B885E18F071}" type="sibTrans" cxnId="{E4AF1F74-8274-4F25-97F4-E1BF43943B34}">
      <dgm:prSet/>
      <dgm:spPr/>
      <dgm:t>
        <a:bodyPr/>
        <a:lstStyle/>
        <a:p>
          <a:endParaRPr lang="hu-H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1E17E8-E428-4CDD-8B9B-B4B4E61127F4}" type="pres">
      <dgm:prSet presAssocID="{A3239FD5-B11D-4A97-82DF-B3D84D721D9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553848B3-3686-45C2-A14F-2290EA1A7AEB}" type="pres">
      <dgm:prSet presAssocID="{0CE34820-AD66-412F-BF9F-071130CD4BB6}" presName="composite" presStyleCnt="0"/>
      <dgm:spPr/>
    </dgm:pt>
    <dgm:pt modelId="{B8EA28EC-BB78-42EB-9EBA-A2C203A5A877}" type="pres">
      <dgm:prSet presAssocID="{0CE34820-AD66-412F-BF9F-071130CD4BB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1A7E4C6-B402-4B9B-926E-0D26DBF9DE84}" type="pres">
      <dgm:prSet presAssocID="{0CE34820-AD66-412F-BF9F-071130CD4BB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A4163C9-8A9A-4808-A2CB-8930F6BE41C5}" type="pres">
      <dgm:prSet presAssocID="{0CE34820-AD66-412F-BF9F-071130CD4BB6}" presName="BalanceSpacing" presStyleCnt="0"/>
      <dgm:spPr/>
    </dgm:pt>
    <dgm:pt modelId="{F274FC23-4F24-4171-9CCF-C0AF66292E3B}" type="pres">
      <dgm:prSet presAssocID="{0CE34820-AD66-412F-BF9F-071130CD4BB6}" presName="BalanceSpacing1" presStyleCnt="0"/>
      <dgm:spPr/>
    </dgm:pt>
    <dgm:pt modelId="{3B7E491A-6416-4568-9B24-E1142A272224}" type="pres">
      <dgm:prSet presAssocID="{B466F3DA-BE1D-45E3-A622-1A5F63266FA7}" presName="Accent1Text" presStyleLbl="node1" presStyleIdx="1" presStyleCnt="6"/>
      <dgm:spPr/>
      <dgm:t>
        <a:bodyPr/>
        <a:lstStyle/>
        <a:p>
          <a:endParaRPr lang="hu-HU"/>
        </a:p>
      </dgm:t>
    </dgm:pt>
    <dgm:pt modelId="{22ACE989-55E4-427C-A807-AEDB6FC64CE2}" type="pres">
      <dgm:prSet presAssocID="{B466F3DA-BE1D-45E3-A622-1A5F63266FA7}" presName="spaceBetweenRectangles" presStyleCnt="0"/>
      <dgm:spPr/>
    </dgm:pt>
    <dgm:pt modelId="{04033012-8C82-4B20-A454-0F72622BD87E}" type="pres">
      <dgm:prSet presAssocID="{B8CB5347-436D-4B61-A67A-69C6DC44687E}" presName="composite" presStyleCnt="0"/>
      <dgm:spPr/>
    </dgm:pt>
    <dgm:pt modelId="{B2DE83D1-D0CC-4B9A-9FEB-F988EF006EA1}" type="pres">
      <dgm:prSet presAssocID="{B8CB5347-436D-4B61-A67A-69C6DC44687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2A0378-FA57-4D57-A2FF-8B124AD0E6AB}" type="pres">
      <dgm:prSet presAssocID="{B8CB5347-436D-4B61-A67A-69C6DC44687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84A061B-C971-4B7B-AE0C-5327E4D47E72}" type="pres">
      <dgm:prSet presAssocID="{B8CB5347-436D-4B61-A67A-69C6DC44687E}" presName="BalanceSpacing" presStyleCnt="0"/>
      <dgm:spPr/>
    </dgm:pt>
    <dgm:pt modelId="{8C27539C-8E65-49ED-A330-0C182E8E2A68}" type="pres">
      <dgm:prSet presAssocID="{B8CB5347-436D-4B61-A67A-69C6DC44687E}" presName="BalanceSpacing1" presStyleCnt="0"/>
      <dgm:spPr/>
    </dgm:pt>
    <dgm:pt modelId="{7634291F-22C7-4FC2-8AB7-1B7B489CDCFC}" type="pres">
      <dgm:prSet presAssocID="{A75BE117-1340-466D-8FF7-288869F261B0}" presName="Accent1Text" presStyleLbl="node1" presStyleIdx="3" presStyleCnt="6"/>
      <dgm:spPr/>
      <dgm:t>
        <a:bodyPr/>
        <a:lstStyle/>
        <a:p>
          <a:endParaRPr lang="hu-HU"/>
        </a:p>
      </dgm:t>
    </dgm:pt>
    <dgm:pt modelId="{BBC25362-42D3-43F1-94BD-819158039A7C}" type="pres">
      <dgm:prSet presAssocID="{A75BE117-1340-466D-8FF7-288869F261B0}" presName="spaceBetweenRectangles" presStyleCnt="0"/>
      <dgm:spPr/>
    </dgm:pt>
    <dgm:pt modelId="{8217C083-5C93-4D82-8AB7-D22085E48484}" type="pres">
      <dgm:prSet presAssocID="{C8C3FC25-4A92-4943-82B2-6775769A0EF4}" presName="composite" presStyleCnt="0"/>
      <dgm:spPr/>
    </dgm:pt>
    <dgm:pt modelId="{B23E21E5-84CE-41D8-8AA2-B3F853EA0EF7}" type="pres">
      <dgm:prSet presAssocID="{C8C3FC25-4A92-4943-82B2-6775769A0EF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90590BE-8EEB-40E3-A893-DE816E00FEFF}" type="pres">
      <dgm:prSet presAssocID="{C8C3FC25-4A92-4943-82B2-6775769A0EF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FAA65E3-98F4-43D5-8E68-9CD38509FF6A}" type="pres">
      <dgm:prSet presAssocID="{C8C3FC25-4A92-4943-82B2-6775769A0EF4}" presName="BalanceSpacing" presStyleCnt="0"/>
      <dgm:spPr/>
    </dgm:pt>
    <dgm:pt modelId="{141FD277-969B-45C0-AC88-85E14A3CB2D8}" type="pres">
      <dgm:prSet presAssocID="{C8C3FC25-4A92-4943-82B2-6775769A0EF4}" presName="BalanceSpacing1" presStyleCnt="0"/>
      <dgm:spPr/>
    </dgm:pt>
    <dgm:pt modelId="{264EFCC4-E411-4F6F-9640-04940D609CAB}" type="pres">
      <dgm:prSet presAssocID="{904FC4C5-54CF-4A05-ACFF-254E6C9C5BC3}" presName="Accent1Text" presStyleLbl="node1" presStyleIdx="5" presStyleCnt="6" custAng="0"/>
      <dgm:spPr/>
      <dgm:t>
        <a:bodyPr/>
        <a:lstStyle/>
        <a:p>
          <a:endParaRPr lang="hu-HU"/>
        </a:p>
      </dgm:t>
    </dgm:pt>
  </dgm:ptLst>
  <dgm:cxnLst>
    <dgm:cxn modelId="{9085851B-047F-428B-A941-06785BD53429}" srcId="{A3239FD5-B11D-4A97-82DF-B3D84D721D96}" destId="{C8C3FC25-4A92-4943-82B2-6775769A0EF4}" srcOrd="2" destOrd="0" parTransId="{2B90D17E-3C44-4838-AFEE-69CAF9D7C919}" sibTransId="{904FC4C5-54CF-4A05-ACFF-254E6C9C5BC3}"/>
    <dgm:cxn modelId="{A04A8486-E62C-4F2C-A46F-454BE83BFA4B}" type="presOf" srcId="{A75BE117-1340-466D-8FF7-288869F261B0}" destId="{7634291F-22C7-4FC2-8AB7-1B7B489CDCFC}" srcOrd="0" destOrd="0" presId="urn:microsoft.com/office/officeart/2008/layout/AlternatingHexagons"/>
    <dgm:cxn modelId="{F635AB7C-9D83-4435-B1DD-DC9089066D59}" srcId="{A3239FD5-B11D-4A97-82DF-B3D84D721D96}" destId="{0CE34820-AD66-412F-BF9F-071130CD4BB6}" srcOrd="0" destOrd="0" parTransId="{492B0386-8E30-40F0-98FC-1BBD3F64E148}" sibTransId="{B466F3DA-BE1D-45E3-A622-1A5F63266FA7}"/>
    <dgm:cxn modelId="{E4AF1F74-8274-4F25-97F4-E1BF43943B34}" srcId="{C8C3FC25-4A92-4943-82B2-6775769A0EF4}" destId="{5F591E1F-9CEC-4FCE-9A3D-0B20F4046B96}" srcOrd="0" destOrd="0" parTransId="{535F4AD1-16D0-4A14-8A4B-C64BF60C9FA3}" sibTransId="{303DD004-29EB-4797-A47A-8B885E18F071}"/>
    <dgm:cxn modelId="{029F9E03-C6E9-4698-88EC-7AE0EEC1340A}" type="presOf" srcId="{0CE34820-AD66-412F-BF9F-071130CD4BB6}" destId="{B8EA28EC-BB78-42EB-9EBA-A2C203A5A877}" srcOrd="0" destOrd="0" presId="urn:microsoft.com/office/officeart/2008/layout/AlternatingHexagons"/>
    <dgm:cxn modelId="{4A614E9C-936A-4ED3-9C97-0198265B7B22}" type="presOf" srcId="{FB5084CF-9FEF-44A5-B06A-2FED7F5EF4EB}" destId="{492A0378-FA57-4D57-A2FF-8B124AD0E6AB}" srcOrd="0" destOrd="0" presId="urn:microsoft.com/office/officeart/2008/layout/AlternatingHexagons"/>
    <dgm:cxn modelId="{8A0FD3BC-F65B-4760-B184-464A856E165F}" type="presOf" srcId="{B8CB5347-436D-4B61-A67A-69C6DC44687E}" destId="{B2DE83D1-D0CC-4B9A-9FEB-F988EF006EA1}" srcOrd="0" destOrd="0" presId="urn:microsoft.com/office/officeart/2008/layout/AlternatingHexagons"/>
    <dgm:cxn modelId="{DCD29776-05CC-4445-86F4-04F692A85F5E}" srcId="{B8CB5347-436D-4B61-A67A-69C6DC44687E}" destId="{FB5084CF-9FEF-44A5-B06A-2FED7F5EF4EB}" srcOrd="0" destOrd="0" parTransId="{A4E1764F-424A-40DA-98B2-E36F06BB2672}" sibTransId="{92A083F2-F6D2-4425-BFC9-E72D4ED47159}"/>
    <dgm:cxn modelId="{833B33C6-E508-4CED-A81F-56856D9D8623}" type="presOf" srcId="{B466F3DA-BE1D-45E3-A622-1A5F63266FA7}" destId="{3B7E491A-6416-4568-9B24-E1142A272224}" srcOrd="0" destOrd="0" presId="urn:microsoft.com/office/officeart/2008/layout/AlternatingHexagons"/>
    <dgm:cxn modelId="{6A821DBE-9555-4B3E-B18E-9738CE17D20B}" type="presOf" srcId="{5F591E1F-9CEC-4FCE-9A3D-0B20F4046B96}" destId="{C90590BE-8EEB-40E3-A893-DE816E00FEFF}" srcOrd="0" destOrd="0" presId="urn:microsoft.com/office/officeart/2008/layout/AlternatingHexagons"/>
    <dgm:cxn modelId="{FC2631DC-3037-402E-8532-921E65047AEB}" type="presOf" srcId="{C8C3FC25-4A92-4943-82B2-6775769A0EF4}" destId="{B23E21E5-84CE-41D8-8AA2-B3F853EA0EF7}" srcOrd="0" destOrd="0" presId="urn:microsoft.com/office/officeart/2008/layout/AlternatingHexagons"/>
    <dgm:cxn modelId="{0CAACE16-74B8-4286-9074-5D88C95EA2D4}" type="presOf" srcId="{904FC4C5-54CF-4A05-ACFF-254E6C9C5BC3}" destId="{264EFCC4-E411-4F6F-9640-04940D609CAB}" srcOrd="0" destOrd="0" presId="urn:microsoft.com/office/officeart/2008/layout/AlternatingHexagons"/>
    <dgm:cxn modelId="{41005749-87EB-4DC5-80D8-6BE2BD8ABBD7}" srcId="{A3239FD5-B11D-4A97-82DF-B3D84D721D96}" destId="{B8CB5347-436D-4B61-A67A-69C6DC44687E}" srcOrd="1" destOrd="0" parTransId="{C72A6E1B-9B8B-4E2D-A780-463D6938ACBD}" sibTransId="{A75BE117-1340-466D-8FF7-288869F261B0}"/>
    <dgm:cxn modelId="{0A18D739-8D0D-448D-A478-7D864F816D93}" type="presOf" srcId="{A3239FD5-B11D-4A97-82DF-B3D84D721D96}" destId="{471E17E8-E428-4CDD-8B9B-B4B4E61127F4}" srcOrd="0" destOrd="0" presId="urn:microsoft.com/office/officeart/2008/layout/AlternatingHexagons"/>
    <dgm:cxn modelId="{886B97BB-51F5-4985-B20A-7F7EAE120E4B}" type="presParOf" srcId="{471E17E8-E428-4CDD-8B9B-B4B4E61127F4}" destId="{553848B3-3686-45C2-A14F-2290EA1A7AEB}" srcOrd="0" destOrd="0" presId="urn:microsoft.com/office/officeart/2008/layout/AlternatingHexagons"/>
    <dgm:cxn modelId="{B4F614F3-3EB9-4363-9B8C-E4B7676C35A9}" type="presParOf" srcId="{553848B3-3686-45C2-A14F-2290EA1A7AEB}" destId="{B8EA28EC-BB78-42EB-9EBA-A2C203A5A877}" srcOrd="0" destOrd="0" presId="urn:microsoft.com/office/officeart/2008/layout/AlternatingHexagons"/>
    <dgm:cxn modelId="{49449EEB-E1BB-43FC-8FB8-8F266CD6DBC2}" type="presParOf" srcId="{553848B3-3686-45C2-A14F-2290EA1A7AEB}" destId="{B1A7E4C6-B402-4B9B-926E-0D26DBF9DE84}" srcOrd="1" destOrd="0" presId="urn:microsoft.com/office/officeart/2008/layout/AlternatingHexagons"/>
    <dgm:cxn modelId="{A8D6C116-97C2-4124-9387-CF325D244D89}" type="presParOf" srcId="{553848B3-3686-45C2-A14F-2290EA1A7AEB}" destId="{5A4163C9-8A9A-4808-A2CB-8930F6BE41C5}" srcOrd="2" destOrd="0" presId="urn:microsoft.com/office/officeart/2008/layout/AlternatingHexagons"/>
    <dgm:cxn modelId="{78FEBF71-2F48-4A0E-8A8B-BCC941D58143}" type="presParOf" srcId="{553848B3-3686-45C2-A14F-2290EA1A7AEB}" destId="{F274FC23-4F24-4171-9CCF-C0AF66292E3B}" srcOrd="3" destOrd="0" presId="urn:microsoft.com/office/officeart/2008/layout/AlternatingHexagons"/>
    <dgm:cxn modelId="{56183FA8-3715-4CC9-961C-D5E1C406EF34}" type="presParOf" srcId="{553848B3-3686-45C2-A14F-2290EA1A7AEB}" destId="{3B7E491A-6416-4568-9B24-E1142A272224}" srcOrd="4" destOrd="0" presId="urn:microsoft.com/office/officeart/2008/layout/AlternatingHexagons"/>
    <dgm:cxn modelId="{76D79347-5424-4248-A05F-E6426A89FCF6}" type="presParOf" srcId="{471E17E8-E428-4CDD-8B9B-B4B4E61127F4}" destId="{22ACE989-55E4-427C-A807-AEDB6FC64CE2}" srcOrd="1" destOrd="0" presId="urn:microsoft.com/office/officeart/2008/layout/AlternatingHexagons"/>
    <dgm:cxn modelId="{AF00B005-BAF7-4E96-A730-2DC3A546142A}" type="presParOf" srcId="{471E17E8-E428-4CDD-8B9B-B4B4E61127F4}" destId="{04033012-8C82-4B20-A454-0F72622BD87E}" srcOrd="2" destOrd="0" presId="urn:microsoft.com/office/officeart/2008/layout/AlternatingHexagons"/>
    <dgm:cxn modelId="{16056AC3-E409-4EDC-AA0F-0D30BF0A4A89}" type="presParOf" srcId="{04033012-8C82-4B20-A454-0F72622BD87E}" destId="{B2DE83D1-D0CC-4B9A-9FEB-F988EF006EA1}" srcOrd="0" destOrd="0" presId="urn:microsoft.com/office/officeart/2008/layout/AlternatingHexagons"/>
    <dgm:cxn modelId="{B67ABBAC-0289-4F3C-9DCA-49108661041D}" type="presParOf" srcId="{04033012-8C82-4B20-A454-0F72622BD87E}" destId="{492A0378-FA57-4D57-A2FF-8B124AD0E6AB}" srcOrd="1" destOrd="0" presId="urn:microsoft.com/office/officeart/2008/layout/AlternatingHexagons"/>
    <dgm:cxn modelId="{DFC1FC1F-940E-4873-B520-3A71F671AE7D}" type="presParOf" srcId="{04033012-8C82-4B20-A454-0F72622BD87E}" destId="{A84A061B-C971-4B7B-AE0C-5327E4D47E72}" srcOrd="2" destOrd="0" presId="urn:microsoft.com/office/officeart/2008/layout/AlternatingHexagons"/>
    <dgm:cxn modelId="{566884AF-00E6-4CFF-8E5A-9B3234E3022B}" type="presParOf" srcId="{04033012-8C82-4B20-A454-0F72622BD87E}" destId="{8C27539C-8E65-49ED-A330-0C182E8E2A68}" srcOrd="3" destOrd="0" presId="urn:microsoft.com/office/officeart/2008/layout/AlternatingHexagons"/>
    <dgm:cxn modelId="{6BB8D03D-D03B-41E0-ABFA-B3D4145F096D}" type="presParOf" srcId="{04033012-8C82-4B20-A454-0F72622BD87E}" destId="{7634291F-22C7-4FC2-8AB7-1B7B489CDCFC}" srcOrd="4" destOrd="0" presId="urn:microsoft.com/office/officeart/2008/layout/AlternatingHexagons"/>
    <dgm:cxn modelId="{B8078453-F2D4-446B-9706-95E9AE2409DD}" type="presParOf" srcId="{471E17E8-E428-4CDD-8B9B-B4B4E61127F4}" destId="{BBC25362-42D3-43F1-94BD-819158039A7C}" srcOrd="3" destOrd="0" presId="urn:microsoft.com/office/officeart/2008/layout/AlternatingHexagons"/>
    <dgm:cxn modelId="{715ACAE1-4A5C-481B-BE41-B48C973F3D9A}" type="presParOf" srcId="{471E17E8-E428-4CDD-8B9B-B4B4E61127F4}" destId="{8217C083-5C93-4D82-8AB7-D22085E48484}" srcOrd="4" destOrd="0" presId="urn:microsoft.com/office/officeart/2008/layout/AlternatingHexagons"/>
    <dgm:cxn modelId="{EF90371C-EF05-4D90-A351-F848C53451A5}" type="presParOf" srcId="{8217C083-5C93-4D82-8AB7-D22085E48484}" destId="{B23E21E5-84CE-41D8-8AA2-B3F853EA0EF7}" srcOrd="0" destOrd="0" presId="urn:microsoft.com/office/officeart/2008/layout/AlternatingHexagons"/>
    <dgm:cxn modelId="{DDE35359-B0BE-4042-A114-6F6A31E3C40D}" type="presParOf" srcId="{8217C083-5C93-4D82-8AB7-D22085E48484}" destId="{C90590BE-8EEB-40E3-A893-DE816E00FEFF}" srcOrd="1" destOrd="0" presId="urn:microsoft.com/office/officeart/2008/layout/AlternatingHexagons"/>
    <dgm:cxn modelId="{C4596835-B283-489B-AA06-DC541EC75412}" type="presParOf" srcId="{8217C083-5C93-4D82-8AB7-D22085E48484}" destId="{AFAA65E3-98F4-43D5-8E68-9CD38509FF6A}" srcOrd="2" destOrd="0" presId="urn:microsoft.com/office/officeart/2008/layout/AlternatingHexagons"/>
    <dgm:cxn modelId="{269C93A0-2671-413C-8B11-0D09C7833987}" type="presParOf" srcId="{8217C083-5C93-4D82-8AB7-D22085E48484}" destId="{141FD277-969B-45C0-AC88-85E14A3CB2D8}" srcOrd="3" destOrd="0" presId="urn:microsoft.com/office/officeart/2008/layout/AlternatingHexagons"/>
    <dgm:cxn modelId="{9BC3447A-74C6-481A-8C59-FB1648BFCF7A}" type="presParOf" srcId="{8217C083-5C93-4D82-8AB7-D22085E48484}" destId="{264EFCC4-E411-4F6F-9640-04940D609CA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1C002-E17E-428B-B9E7-505FCF7BD2F5}">
      <dsp:nvSpPr>
        <dsp:cNvPr id="0" name=""/>
        <dsp:cNvSpPr/>
      </dsp:nvSpPr>
      <dsp:spPr>
        <a:xfrm>
          <a:off x="720969" y="0"/>
          <a:ext cx="8170984" cy="4222386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A475B-95B9-4183-85A5-DA44774541D8}">
      <dsp:nvSpPr>
        <dsp:cNvPr id="0" name=""/>
        <dsp:cNvSpPr/>
      </dsp:nvSpPr>
      <dsp:spPr>
        <a:xfrm>
          <a:off x="10326" y="1266715"/>
          <a:ext cx="3094159" cy="1688954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Care, concern, attention</a:t>
          </a:r>
        </a:p>
      </dsp:txBody>
      <dsp:txXfrm>
        <a:off x="92774" y="1349163"/>
        <a:ext cx="2929263" cy="1524058"/>
      </dsp:txXfrm>
    </dsp:sp>
    <dsp:sp modelId="{6184BCCE-187A-4D28-8784-B792E114A4FE}">
      <dsp:nvSpPr>
        <dsp:cNvPr id="0" name=""/>
        <dsp:cNvSpPr/>
      </dsp:nvSpPr>
      <dsp:spPr>
        <a:xfrm>
          <a:off x="3259381" y="1266715"/>
          <a:ext cx="3094159" cy="1688954"/>
        </a:xfrm>
        <a:prstGeom prst="roundRect">
          <a:avLst/>
        </a:prstGeom>
        <a:solidFill>
          <a:schemeClr val="accent1">
            <a:shade val="50000"/>
            <a:hueOff val="230773"/>
            <a:satOff val="-16855"/>
            <a:lumOff val="30649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Supporting personal "health efforts"</a:t>
          </a:r>
        </a:p>
      </dsp:txBody>
      <dsp:txXfrm>
        <a:off x="3341829" y="1349163"/>
        <a:ext cx="2929263" cy="1524058"/>
      </dsp:txXfrm>
    </dsp:sp>
    <dsp:sp modelId="{A832BAA2-A5E3-4DFB-B7CF-A263DA11FB3F}">
      <dsp:nvSpPr>
        <dsp:cNvPr id="0" name=""/>
        <dsp:cNvSpPr/>
      </dsp:nvSpPr>
      <dsp:spPr>
        <a:xfrm>
          <a:off x="6508437" y="1266715"/>
          <a:ext cx="3094159" cy="1688954"/>
        </a:xfrm>
        <a:prstGeom prst="roundRect">
          <a:avLst/>
        </a:prstGeom>
        <a:solidFill>
          <a:schemeClr val="accent1">
            <a:shade val="50000"/>
            <a:hueOff val="230773"/>
            <a:satOff val="-16855"/>
            <a:lumOff val="30649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Personal adventure of the healing experience</a:t>
          </a:r>
          <a:endParaRPr lang="hu-HU" sz="2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0885" y="1349163"/>
        <a:ext cx="2929263" cy="1524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28D4-3E42-4C80-937B-F3098B6AFE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28D4-3E42-4C80-937B-F3098B6AFE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28D4-3E42-4C80-937B-F3098B6AFE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28D4-3E42-4C80-937B-F3098B6AFE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28D4-3E42-4C80-937B-F3098B6AFE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ávnyíl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28D4-3E42-4C80-937B-F3098B6AFE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28D4-3E42-4C80-937B-F3098B6AFE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28D4-3E42-4C80-937B-F3098B6AFE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28D4-3E42-4C80-937B-F3098B6AFE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544228D4-3E42-4C80-937B-F3098B6AFE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28D4-3E42-4C80-937B-F3098B6AFE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28D4-3E42-4C80-937B-F3098B6AFE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829" y="1365385"/>
            <a:ext cx="86026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2379785" y="1792422"/>
            <a:ext cx="74437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Applicability of health coaches in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Hungary</a:t>
            </a:r>
            <a:endParaRPr lang="hu-H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Brigitta Gyebnár </a:t>
            </a:r>
          </a:p>
          <a:p>
            <a:pPr algn="ctr"/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Nurse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Health and </a:t>
            </a: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Arttherapeutic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coach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brigiacoach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gmail.com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975561" y="1412776"/>
            <a:ext cx="10251463" cy="5255989"/>
          </a:xfrm>
        </p:spPr>
        <p:txBody>
          <a:bodyPr>
            <a:normAutofit fontScale="92500"/>
          </a:bodyPr>
          <a:lstStyle/>
          <a:p>
            <a:pPr marL="457200" lvl="1" indent="0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coach's most important task is to provide emotional support and motivate the client, as well as other activities: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atmosphere of trust with clients, motivates, supports, cares,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understanding, introduces the most important information, "numbers", teaches the patient,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making decisions,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  <a:defRPr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the client in changing his lifestyle, together they define health goals,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to adhere to the taking of medicines, to learn the necessary interventions,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the client to increase their abilities and self-confidence in order to live with the chronic condition,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mediates between the doctor and the client ("closing the loop"), connecting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service provider space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  <a:defRPr/>
            </a:pPr>
            <a:endParaRPr lang="hu-HU" dirty="0">
              <a:solidFill>
                <a:srgbClr val="1B13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FontTx/>
              <a:buNone/>
              <a:defRPr/>
            </a:pPr>
            <a:r>
              <a:rPr lang="hu-H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hu-H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</a:t>
            </a:r>
            <a:r>
              <a:rPr lang="hu-H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coaching</a:t>
            </a:r>
            <a:r>
              <a:rPr lang="hu-H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hu-H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hu-H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fish</a:t>
            </a:r>
            <a:r>
              <a:rPr lang="hu-H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Amireh</a:t>
            </a:r>
            <a:r>
              <a:rPr lang="hu-H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Ghorob</a:t>
            </a:r>
            <a:r>
              <a:rPr lang="hu-H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MPH , </a:t>
            </a:r>
            <a:r>
              <a:rPr lang="hu-H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hu-H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hu-H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Management, (2013) </a:t>
            </a:r>
          </a:p>
          <a:p>
            <a:pPr marL="0" indent="0" algn="r">
              <a:buFontTx/>
              <a:buNone/>
              <a:defRPr/>
            </a:pP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Qualitative Study of How Health Coaches Support Patients in Making Health-Related Decisions and Behavioral Changes</a:t>
            </a:r>
            <a:r>
              <a:rPr lang="hu-H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David H. Thom, MD, PhD</a:t>
            </a:r>
            <a:r>
              <a:rPr lang="hu-H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hu-H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hu-H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Annals</a:t>
            </a:r>
            <a:r>
              <a:rPr lang="hu-H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hu-H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hu-H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(2016)</a:t>
            </a:r>
            <a:endParaRPr lang="en-US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hu-HU" sz="2200" i="1" dirty="0">
              <a:cs typeface="Times New Roman" panose="02020603050405020304" pitchFamily="18" charset="0"/>
            </a:endParaRPr>
          </a:p>
          <a:p>
            <a:pPr>
              <a:defRPr/>
            </a:pPr>
            <a:endParaRPr lang="hu-HU" dirty="0">
              <a:solidFill>
                <a:srgbClr val="1B13BD"/>
              </a:solidFill>
            </a:endParaRPr>
          </a:p>
        </p:txBody>
      </p:sp>
      <p:sp>
        <p:nvSpPr>
          <p:cNvPr id="20482" name="Cím 1"/>
          <p:cNvSpPr>
            <a:spLocks noGrp="1" noChangeArrowheads="1"/>
          </p:cNvSpPr>
          <p:nvPr>
            <p:ph type="title"/>
          </p:nvPr>
        </p:nvSpPr>
        <p:spPr>
          <a:xfrm>
            <a:off x="1199456" y="620688"/>
            <a:ext cx="10315211" cy="54295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health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coaching </a:t>
            </a:r>
            <a:r>
              <a:rPr lang="hu-H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- "Teaches the client to catch fish"</a:t>
            </a:r>
            <a:endParaRPr lang="hu-HU" altLang="hu-HU" sz="24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Egyenes összekötő 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498600" y="6308725"/>
            <a:ext cx="920538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37096" y="816605"/>
            <a:ext cx="9985109" cy="54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coach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medication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adherence to dietary advice and regular exercise improved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Piette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JD, 2003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192" lvl="1" indent="0" algn="just">
              <a:buNone/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of actively involved patients, a higher level of adherence was measured (in the case of diabetes, hypertension, hypercholesterolemia) (Hibbard JH, 2007).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192" lvl="1" indent="0" algn="just">
              <a:buNone/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case of lifestyle change, those clients with whom a joint action plan was developed showed a significant reduction in blood sugar levels and HbA1c values ​​(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AD, 2011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93192" lvl="1" indent="0" algn="just">
              <a:buNone/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result of the more active involvement of the clients, their HbA1c level decreased, while those of the clients who were not involved increased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Heisler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2003)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192" lvl="1" indent="0" algn="just">
              <a:buNone/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literacy and the healing experience improved in a measurable way (Lantos, 2018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192" lvl="1" indent="0" algn="just">
              <a:buNone/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teamwork and additional services, more attention and care paid to patients strengthened the recognition and competence of doctors (Lantos, 2018)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greater utilization of the planned services and decreased the use of emergency services, which was also confirmed by cost-effectiveness studies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Panagioti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41938" y="1"/>
            <a:ext cx="8898790" cy="832338"/>
          </a:xfrm>
        </p:spPr>
        <p:txBody>
          <a:bodyPr>
            <a:normAutofit/>
          </a:bodyPr>
          <a:lstStyle/>
          <a:p>
            <a:endParaRPr lang="hu-HU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08" y="2021218"/>
            <a:ext cx="2109337" cy="2952177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Please choose one and take it home with 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hu-H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4" y="1596223"/>
            <a:ext cx="3711057" cy="276906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77" y="1619774"/>
            <a:ext cx="3090708" cy="236607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952" y="3810001"/>
            <a:ext cx="2111187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51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hu-H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hu-H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hu-H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hu-H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hu-H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  <a:r>
              <a:rPr lang="hu-H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hu-H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665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1497"/>
            <a:ext cx="9683286" cy="409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2723" y="398463"/>
            <a:ext cx="10515600" cy="1325563"/>
          </a:xfrm>
        </p:spPr>
        <p:txBody>
          <a:bodyPr>
            <a:normAutofit/>
          </a:bodyPr>
          <a:lstStyle/>
          <a:p>
            <a:r>
              <a:rPr lang="hu-HU" sz="28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Healthy</a:t>
            </a:r>
            <a:r>
              <a:rPr lang="hu-H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life </a:t>
            </a:r>
            <a:r>
              <a:rPr lang="hu-HU" sz="28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hu-H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u-H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sex</a:t>
            </a:r>
            <a:br>
              <a:rPr lang="hu-H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2021 </a:t>
            </a:r>
            <a:endParaRPr lang="hu-H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90" y="398463"/>
            <a:ext cx="6351587" cy="607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8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Healthy life years by sex </a:t>
            </a:r>
            <a:r>
              <a:rPr lang="hu-H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br>
              <a:rPr lang="hu-H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hu-H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compare</a:t>
            </a:r>
            <a:r>
              <a:rPr lang="hu-H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hu-H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hu-H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hu-H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345" y="323658"/>
            <a:ext cx="4232425" cy="653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Jobbra nyíl 8"/>
          <p:cNvSpPr/>
          <p:nvPr/>
        </p:nvSpPr>
        <p:spPr>
          <a:xfrm>
            <a:off x="7104185" y="3587262"/>
            <a:ext cx="2157046" cy="46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63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65385" y="1219200"/>
            <a:ext cx="9437077" cy="459544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become one of the most important driving forces of our society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shifts from curing diseases to maintaining health,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Instead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doctor-centeredness, patient-centeredness appears,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Instead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medical problem solving, the implementation of the completeness of the treatment process comes to the fore, which entails the need for extensive teamwork,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characters also appear in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as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navigator, the health coach, the hospital consultant, the patient experience director, the care coordinator, the doctor mentor (Lantos, 2018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hu-H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Közösségi élmény-modell, Értékteremtés egyénközpontú egészségcélú tranzakciós hálóban, Lantos Z., (2018)</a:t>
            </a:r>
          </a:p>
          <a:p>
            <a:pPr algn="just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0413" y="453226"/>
            <a:ext cx="9190983" cy="792088"/>
          </a:xfrm>
        </p:spPr>
        <p:txBody>
          <a:bodyPr>
            <a:norm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New trends: health maintenance, health experience, health value, health management</a:t>
            </a:r>
            <a:endParaRPr lang="hu-HU" sz="22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956961"/>
              </p:ext>
            </p:extLst>
          </p:nvPr>
        </p:nvGraphicFramePr>
        <p:xfrm>
          <a:off x="1547446" y="1512278"/>
          <a:ext cx="9612923" cy="4222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healing becomes a personal value…</a:t>
            </a:r>
            <a:endParaRPr lang="hu-HU" sz="40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79509" y="1484784"/>
            <a:ext cx="9217024" cy="4608512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Objective, investigation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performed a document analysis by searching for the keywords "health coaching" in international databases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45 articles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found, my main search criteria were: 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 of health coaching, </a:t>
            </a:r>
            <a:endParaRPr lang="hu-H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applied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approaches, </a:t>
            </a:r>
            <a:endParaRPr lang="hu-H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/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frequently performed activities, </a:t>
            </a:r>
            <a:endParaRPr lang="hu-H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patient groups, </a:t>
            </a:r>
            <a:endParaRPr lang="hu-H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expressed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measurement method, cost effectiveness.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7488" y="620688"/>
            <a:ext cx="9203958" cy="77435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Health coaching: domestic and international conditions</a:t>
            </a:r>
            <a:endParaRPr lang="hu-H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391478" y="1844824"/>
            <a:ext cx="9697077" cy="4680520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earning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teaching one of the methods of individually focused health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</a:t>
            </a:r>
            <a:r>
              <a:rPr lang="hu-HU" sz="2400" b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trend</a:t>
            </a:r>
          </a:p>
          <a:p>
            <a:pPr marL="457200" lvl="1" indent="0">
              <a:buFontTx/>
              <a:buNone/>
              <a:defRPr/>
            </a:pPr>
            <a:endParaRPr lang="hu-H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partnership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between the client and the coach is based on the health goal or goals they choose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57400" lvl="8" indent="0">
              <a:buNone/>
              <a:defRPr/>
            </a:pP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trend</a:t>
            </a:r>
            <a:endParaRPr lang="hu-H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hu-H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client-centered approach to health care and service provision is used during the service operating within the framework of primary health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hu-H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trend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0" name="Cím 1"/>
          <p:cNvSpPr>
            <a:spLocks noGrp="1" noChangeArrowheads="1"/>
          </p:cNvSpPr>
          <p:nvPr>
            <p:ph type="title"/>
          </p:nvPr>
        </p:nvSpPr>
        <p:spPr>
          <a:xfrm>
            <a:off x="1103445" y="620688"/>
            <a:ext cx="10081120" cy="1008112"/>
          </a:xfrm>
        </p:spPr>
        <p:txBody>
          <a:bodyPr/>
          <a:lstStyle/>
          <a:p>
            <a:r>
              <a:rPr lang="hu-HU" altLang="hu-H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Health </a:t>
            </a:r>
            <a:r>
              <a:rPr lang="hu-HU" altLang="hu-H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coaching</a:t>
            </a:r>
            <a:r>
              <a:rPr lang="hu-HU" altLang="hu-H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hu-HU" altLang="hu-H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conceptual</a:t>
            </a:r>
            <a:r>
              <a:rPr lang="hu-HU" altLang="hu-H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games</a:t>
            </a:r>
            <a:endParaRPr lang="hu-HU" altLang="hu-HU" sz="32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Egyenes összekötő 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498600" y="6308725"/>
            <a:ext cx="920538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Vágott nyíl jobbra 9"/>
          <p:cNvSpPr/>
          <p:nvPr/>
        </p:nvSpPr>
        <p:spPr>
          <a:xfrm>
            <a:off x="3606095" y="2308407"/>
            <a:ext cx="652272" cy="242316"/>
          </a:xfrm>
          <a:prstGeom prst="notchedRightArrow">
            <a:avLst/>
          </a:prstGeom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Vágott nyíl jobbra 11"/>
          <p:cNvSpPr/>
          <p:nvPr/>
        </p:nvSpPr>
        <p:spPr>
          <a:xfrm flipV="1">
            <a:off x="2351033" y="3938173"/>
            <a:ext cx="768085" cy="210115"/>
          </a:xfrm>
          <a:prstGeom prst="notchedRightArrow">
            <a:avLst/>
          </a:prstGeom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Vágott nyíl jobbra 12"/>
          <p:cNvSpPr/>
          <p:nvPr/>
        </p:nvSpPr>
        <p:spPr>
          <a:xfrm flipV="1">
            <a:off x="3119118" y="5521484"/>
            <a:ext cx="768085" cy="210115"/>
          </a:xfrm>
          <a:prstGeom prst="notchedRightArrow">
            <a:avLst/>
          </a:prstGeom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00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007435" y="1340769"/>
            <a:ext cx="10177131" cy="4967956"/>
          </a:xfrm>
        </p:spPr>
        <p:txBody>
          <a:bodyPr>
            <a:noAutofit/>
          </a:bodyPr>
          <a:lstStyle/>
          <a:p>
            <a:pPr marL="0" indent="0" algn="just">
              <a:buFontTx/>
              <a:buNone/>
              <a:defRPr/>
            </a:pPr>
            <a:r>
              <a:rPr lang="hu-HU" sz="2400" b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„</a:t>
            </a:r>
            <a:r>
              <a:rPr lang="hu-HU" sz="2400" b="1" i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</a:t>
            </a:r>
            <a:r>
              <a:rPr lang="hu-HU" sz="2400" b="1" i="1" dirty="0" err="1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Belief</a:t>
            </a:r>
            <a:r>
              <a:rPr lang="hu-HU" sz="2400" b="1" i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hu-HU" sz="2400" b="1" i="1" dirty="0" err="1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hu-HU" sz="2400" b="1" dirty="0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400" b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1950;</a:t>
            </a:r>
            <a:r>
              <a:rPr lang="hu-HU" sz="2000" b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93192" lvl="1" indent="0" algn="just">
              <a:buNone/>
              <a:defRPr/>
            </a:pPr>
            <a:r>
              <a:rPr lang="hu-HU" sz="1600" i="1" dirty="0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z="1600" i="1" dirty="0" err="1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Sourse</a:t>
            </a:r>
            <a:r>
              <a:rPr lang="hu-HU" sz="1600" i="1" dirty="0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Health Belief Model: A Decade Later</a:t>
            </a:r>
            <a:r>
              <a:rPr lang="hu-HU" sz="1600" i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Nancy K. </a:t>
            </a:r>
            <a:r>
              <a:rPr lang="en-US" sz="1600" i="1" dirty="0" err="1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Janz</a:t>
            </a:r>
            <a:r>
              <a:rPr lang="en-US" sz="1600" i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RN, MS Marshall H. Becker, PhD, MPH</a:t>
            </a:r>
            <a:r>
              <a:rPr lang="hu-HU" sz="1600" i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Health Education </a:t>
            </a:r>
            <a:r>
              <a:rPr lang="hu-HU" sz="1600" i="1" dirty="0" err="1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Quarterly</a:t>
            </a:r>
            <a:r>
              <a:rPr lang="hu-HU" sz="1600" i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(Spring) 1984 </a:t>
            </a:r>
            <a:endParaRPr lang="hu-HU" sz="1600" i="1" dirty="0" smtClean="0">
              <a:solidFill>
                <a:srgbClr val="1B13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hu-HU" sz="1400" i="1" dirty="0">
              <a:solidFill>
                <a:srgbClr val="1B13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hu-HU" sz="2400" b="1" dirty="0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b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2400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2400" b="1" i="1" dirty="0" err="1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Tannahill</a:t>
            </a:r>
            <a:r>
              <a:rPr lang="hu-HU" sz="2400" b="1" i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i="1" dirty="0" err="1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hu-HU" sz="2400" b="1" i="1" dirty="0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hu-HU" sz="2400" b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hu-HU" sz="2400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hu-HU" sz="1700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93192" lvl="1" indent="0" algn="just">
              <a:buNone/>
              <a:defRPr/>
            </a:pPr>
            <a:r>
              <a:rPr lang="hu-HU" sz="1400" i="1" dirty="0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z="1600" i="1" dirty="0" err="1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Sourse</a:t>
            </a:r>
            <a:r>
              <a:rPr lang="hu-HU" sz="1600" i="1" dirty="0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i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Health </a:t>
            </a:r>
            <a:r>
              <a:rPr lang="hu-HU" sz="1600" i="1" dirty="0" err="1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promotion</a:t>
            </a:r>
            <a:r>
              <a:rPr lang="hu-HU" sz="1600" i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1600" i="1" dirty="0" err="1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1600" i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i="1" dirty="0" err="1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Tannahill</a:t>
            </a:r>
            <a:r>
              <a:rPr lang="hu-HU" sz="1600" i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i="1" dirty="0" err="1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hu-HU" sz="1600" i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i="1" dirty="0" err="1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revisited</a:t>
            </a:r>
            <a:r>
              <a:rPr lang="hu-HU" sz="1600" i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hu-HU" sz="1600" i="1" dirty="0" err="1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Tannahill</a:t>
            </a:r>
            <a:r>
              <a:rPr lang="hu-HU" sz="1600" i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Public Health 123 (2009) 396-399</a:t>
            </a:r>
            <a:r>
              <a:rPr lang="hu-HU" sz="1600" i="1" dirty="0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defRPr/>
            </a:pPr>
            <a:endParaRPr lang="hu-HU" sz="1600" i="1" dirty="0">
              <a:solidFill>
                <a:srgbClr val="1B13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hu-HU" sz="2400" b="1" i="1" dirty="0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2400" b="1" i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„</a:t>
            </a:r>
            <a:r>
              <a:rPr lang="hu-HU" sz="2400" b="1" i="1" dirty="0" err="1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Teamlet</a:t>
            </a:r>
            <a:r>
              <a:rPr lang="hu-HU" sz="2400" b="1" i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i="1" dirty="0" err="1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hu-HU" sz="2400" b="1" i="1" dirty="0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hu-HU" sz="2400" b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hu-HU" sz="2400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41782" lvl="1" indent="-285750" algn="just">
              <a:buFontTx/>
              <a:buChar char="-"/>
              <a:defRPr/>
            </a:pPr>
            <a:r>
              <a:rPr lang="hu-HU" sz="1400" dirty="0" err="1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hu-HU" sz="1400" dirty="0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Center, San </a:t>
            </a:r>
            <a:r>
              <a:rPr lang="hu-HU" sz="1400" dirty="0" err="1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Fransisco</a:t>
            </a:r>
            <a:r>
              <a:rPr lang="hu-HU" sz="1400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University of </a:t>
            </a:r>
            <a:r>
              <a:rPr lang="hu-HU" sz="1400" dirty="0" err="1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California</a:t>
            </a:r>
            <a:r>
              <a:rPr lang="hu-HU" sz="1400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az elnevezés a </a:t>
            </a:r>
            <a:r>
              <a:rPr lang="hu-HU" sz="1400" dirty="0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hu-HU" sz="1400" b="1" dirty="0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1400" b="1" dirty="0" err="1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two-person</a:t>
            </a:r>
            <a:r>
              <a:rPr lang="hu-HU" sz="1400" b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1" dirty="0" err="1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hu-HU" sz="1400" b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- </a:t>
            </a:r>
            <a:r>
              <a:rPr lang="hu-HU" sz="1400" b="1" dirty="0" err="1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teamlets</a:t>
            </a:r>
            <a:r>
              <a:rPr lang="hu-HU" sz="1400" b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1" dirty="0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sz="1400" b="1" dirty="0" err="1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hu-HU" sz="1400" b="1" dirty="0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hu-HU" sz="1400" i="1" dirty="0" err="1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Sourse</a:t>
            </a:r>
            <a:r>
              <a:rPr lang="hu-HU" sz="1400" i="1" dirty="0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i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Health </a:t>
            </a:r>
            <a:r>
              <a:rPr lang="hu-HU" sz="1400" i="1" dirty="0" err="1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coaching</a:t>
            </a:r>
            <a:r>
              <a:rPr lang="hu-HU" sz="1400" i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i="1" dirty="0" err="1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sz="1400" i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i="1" dirty="0" err="1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1400" i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i="1" dirty="0" err="1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teamlet</a:t>
            </a:r>
            <a:r>
              <a:rPr lang="hu-HU" sz="1400" i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i="1" dirty="0" err="1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hu-HU" sz="1400" i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hu-HU" sz="1400" i="1" dirty="0" err="1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hu-HU" sz="1400" i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i="1" dirty="0" err="1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hu-HU" sz="1400" i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Victoria </a:t>
            </a:r>
            <a:r>
              <a:rPr lang="hu-HU" sz="1400" i="1" dirty="0" err="1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</a:t>
            </a:r>
            <a:r>
              <a:rPr lang="hu-HU" sz="1400" i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BA, Hall Hammer, MD, and Thomas </a:t>
            </a:r>
            <a:r>
              <a:rPr lang="hu-HU" sz="1400" i="1" dirty="0" err="1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Bodenheimer</a:t>
            </a:r>
            <a:r>
              <a:rPr lang="hu-HU" sz="1400" i="1" dirty="0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i="1" dirty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MD: JGIM (2010), 1375-1378</a:t>
            </a:r>
            <a:r>
              <a:rPr lang="hu-HU" sz="1400" i="1" dirty="0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  <a:defRPr/>
            </a:pPr>
            <a:endParaRPr lang="hu-HU" sz="1400" i="1" dirty="0">
              <a:solidFill>
                <a:srgbClr val="1B13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hu-HU" sz="2000" b="1" i="1" dirty="0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”</a:t>
            </a:r>
            <a:r>
              <a:rPr lang="hu-HU" sz="2400" b="1" i="1" dirty="0" err="1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hu-HU" sz="2400" b="1" i="1" dirty="0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i="1" dirty="0" err="1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adveture-model</a:t>
            </a:r>
            <a:r>
              <a:rPr lang="hu-HU" sz="2400" b="1" i="1" dirty="0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2018;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hu-H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takes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in the health co-creation space (2008), where </a:t>
            </a:r>
            <a:r>
              <a:rPr lang="hu-HU" sz="1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healing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personal experience and thus health is a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hu-HU" sz="1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400" i="1" dirty="0" err="1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Sourse</a:t>
            </a:r>
            <a:r>
              <a:rPr lang="hu-HU" sz="1400" i="1" dirty="0" smtClean="0">
                <a:solidFill>
                  <a:srgbClr val="1B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sz="14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Lantos 	Zoltán és </a:t>
            </a:r>
            <a:r>
              <a:rPr lang="hu-HU" sz="1400" i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mtsai</a:t>
            </a:r>
            <a:r>
              <a:rPr lang="hu-HU" sz="14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2008.</a:t>
            </a:r>
          </a:p>
          <a:p>
            <a:pPr marL="0" indent="0" algn="just">
              <a:buFontTx/>
              <a:buNone/>
              <a:defRPr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hu-HU" sz="2200" dirty="0">
              <a:solidFill>
                <a:srgbClr val="003399"/>
              </a:solidFill>
            </a:endParaRPr>
          </a:p>
        </p:txBody>
      </p:sp>
      <p:sp>
        <p:nvSpPr>
          <p:cNvPr id="18434" name="Cím 1"/>
          <p:cNvSpPr>
            <a:spLocks noGrp="1" noChangeArrowheads="1"/>
          </p:cNvSpPr>
          <p:nvPr>
            <p:ph type="title"/>
          </p:nvPr>
        </p:nvSpPr>
        <p:spPr>
          <a:xfrm>
            <a:off x="1498601" y="404664"/>
            <a:ext cx="7789772" cy="93610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Health coaching - following working models</a:t>
            </a:r>
            <a:endParaRPr lang="hu-HU" altLang="hu-HU" sz="24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612" y="115889"/>
            <a:ext cx="2402251" cy="162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Egyenes összekötő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498600" y="6308725"/>
            <a:ext cx="920538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2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9510" y="548680"/>
            <a:ext cx="9286993" cy="811218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place of the health coach in the health care system</a:t>
            </a:r>
            <a:endParaRPr lang="hu-HU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07188556"/>
              </p:ext>
            </p:extLst>
          </p:nvPr>
        </p:nvGraphicFramePr>
        <p:xfrm>
          <a:off x="1199456" y="2132856"/>
          <a:ext cx="4416491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00452326"/>
              </p:ext>
            </p:extLst>
          </p:nvPr>
        </p:nvGraphicFramePr>
        <p:xfrm>
          <a:off x="2927648" y="1412776"/>
          <a:ext cx="8160907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171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479</TotalTime>
  <Words>937</Words>
  <Application>Microsoft Office PowerPoint</Application>
  <PresentationFormat>Egyéni</PresentationFormat>
  <Paragraphs>88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Sétatér</vt:lpstr>
      <vt:lpstr>PowerPoint bemutató</vt:lpstr>
      <vt:lpstr>Healthy life years by sex                2021 </vt:lpstr>
      <vt:lpstr>Healthy life years by sex 2021 /compare with other countries/</vt:lpstr>
      <vt:lpstr>New trends: health maintenance, health experience, health value, health management</vt:lpstr>
      <vt:lpstr>When healing becomes a personal value…</vt:lpstr>
      <vt:lpstr>Health coaching: domestic and international conditions</vt:lpstr>
      <vt:lpstr>Health coaching - conceptual games</vt:lpstr>
      <vt:lpstr>Health coaching - following working models</vt:lpstr>
      <vt:lpstr>The place of the health coach in the health care system</vt:lpstr>
      <vt:lpstr>Why health coaching is good? - "Teaches the client to catch fish"</vt:lpstr>
      <vt:lpstr>PowerPoint bemutató</vt:lpstr>
      <vt:lpstr>Please choose one and take it home with you!</vt:lpstr>
      <vt:lpstr>Thank You very much for your kind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Yiota Mitroyianni</dc:creator>
  <cp:lastModifiedBy>Gyebnár Brigitta</cp:lastModifiedBy>
  <cp:revision>51</cp:revision>
  <dcterms:created xsi:type="dcterms:W3CDTF">2023-10-25T08:53:49Z</dcterms:created>
  <dcterms:modified xsi:type="dcterms:W3CDTF">2023-11-10T12:06:25Z</dcterms:modified>
</cp:coreProperties>
</file>