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notesSlides/notesSlide1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00" r:id="rId4"/>
  </p:sldMasterIdLst>
  <p:notesMasterIdLst>
    <p:notesMasterId r:id="rId23"/>
  </p:notesMasterIdLst>
  <p:sldIdLst>
    <p:sldId id="257" r:id="rId5"/>
    <p:sldId id="295" r:id="rId6"/>
    <p:sldId id="290" r:id="rId7"/>
    <p:sldId id="296" r:id="rId8"/>
    <p:sldId id="258" r:id="rId9"/>
    <p:sldId id="259" r:id="rId10"/>
    <p:sldId id="260" r:id="rId11"/>
    <p:sldId id="262" r:id="rId12"/>
    <p:sldId id="263" r:id="rId13"/>
    <p:sldId id="265" r:id="rId14"/>
    <p:sldId id="267" r:id="rId15"/>
    <p:sldId id="297" r:id="rId16"/>
    <p:sldId id="288" r:id="rId17"/>
    <p:sldId id="298" r:id="rId18"/>
    <p:sldId id="299" r:id="rId19"/>
    <p:sldId id="256" r:id="rId20"/>
    <p:sldId id="284" r:id="rId21"/>
    <p:sldId id="270" r:id="rId2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simnutrit1@outlook.com" initials="v" lastIdx="2" clrIdx="0">
    <p:extLst>
      <p:ext uri="{19B8F6BF-5375-455C-9EA6-DF929625EA0E}">
        <p15:presenceInfo xmlns:p15="http://schemas.microsoft.com/office/powerpoint/2012/main" userId="f6e7c67e7359fd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03214"/>
    <a:srgbClr val="32579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01" autoAdjust="0"/>
  </p:normalViewPr>
  <p:slideViewPr>
    <p:cSldViewPr snapToGrid="0">
      <p:cViewPr varScale="1">
        <p:scale>
          <a:sx n="156" d="100"/>
          <a:sy n="156" d="100"/>
        </p:scale>
        <p:origin x="46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1-05T09:22:45.244" idx="1">
    <p:pos x="7680" y="896"/>
    <p:text>Health Outcomes of Lifestyle Behaviour Interventions: Multicomponent Technology-Assisted and Lifestyle-Based Physical Activity with Balanced Nutrition in Older Adults </p:text>
    <p:extLst>
      <p:ext uri="{C676402C-5697-4E1C-873F-D02D1690AC5C}">
        <p15:threadingInfo xmlns:p15="http://schemas.microsoft.com/office/powerpoint/2012/main" timeZoneBias="-6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8:56:54.678"/>
    </inkml:context>
    <inkml:brush xml:id="br0">
      <inkml:brushProperty name="width" value="0.05" units="cm"/>
      <inkml:brushProperty name="height" value="0.05" units="cm"/>
      <inkml:brushProperty name="color" value="#3165BB"/>
    </inkml:brush>
  </inkml:definitions>
  <inkml:trace contextRef="#ctx0" brushRef="#br0">1 0,'0'0,"0"0,0 0,0 0,0 0,0 0,0 0,0 0,0 0,0 0,0 0,0 0,0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7:28:06.834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1 1,'0'0,"0"0,0 0,0 0,0 0,0 0,0 0,0 0,0 0,0 0,0 0,0 0,0 0,0 0,0 0,0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7:28:08.983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1 0,'0'0,"0"0,0 0,0 0,0 0,0 0,0 0,0 0,0 0,0 0,0 0,0 0,0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8:04:53.243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0 0,'0'0,"0"0,0 0,0 0,0 0,0 0,0 0,0 0,0 0,0 0,0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8:04:54.329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0 0,'0'0,"0"0,0 0,0 0,0 0,0 0,0 0,0 0,0 0,0 0,0 0,0 0,0 0,0 0,0 0,0 0,0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8:04:55.128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0 0,'0'0,"0"0,0 0,0 0,0 0,0 0,0 0,0 0,0 0,0 0,0 0,0 0,0 0,0 0,96 0,-78 0,-36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8:56:55.165"/>
    </inkml:context>
    <inkml:brush xml:id="br0">
      <inkml:brushProperty name="width" value="0.05" units="cm"/>
      <inkml:brushProperty name="height" value="0.05" units="cm"/>
      <inkml:brushProperty name="color" value="#3165BB"/>
    </inkml:brush>
  </inkml:definitions>
  <inkml:trace contextRef="#ctx0" brushRef="#br0">0 1,'0'0,"0"0,0 0,0 0,0 0,0 0,0 0,0 0,0 0,0 0,0 0,0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03:16:23.746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1,'0'0,"0"0,0 0,0 0,0 0,0 0,0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7:27:59.564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0 1,'0'0,"0"0,0 0,0 0,0 0,0 0,0 0,0 0,0 0,0 0,0 0,0 0,0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7:28:00.392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1 0,'0'0,"0"0,0 0,0 0,0 0,0 0,0 0,0 0,0 0,0 0,0 0,0 0,0 0,0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7:28:01.593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0 1,'0'0,"0"0,0 0,0 0,0 0,0 0,0 0,0 0,0 0,0 0,0 0,0 0,0 0,0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7:28:02.017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1 1,'0'0,"0"0,0 0,0 0,0 0,0 0,0 0,0 0,0 0,0 0,0 0,0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7:28:04.828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0 0,'0'0,"0"0,0 0,0 0,0 0,0 0,0 0,0 0,0 0,0 0,0 0,0 0,0 0,0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5T17:28:06.295"/>
    </inkml:context>
    <inkml:brush xml:id="br0">
      <inkml:brushProperty name="width" value="0.05" units="cm"/>
      <inkml:brushProperty name="height" value="0.05" units="cm"/>
      <inkml:brushProperty name="color" value="#ED1C24"/>
    </inkml:brush>
  </inkml:definitions>
  <inkml:trace contextRef="#ctx0" brushRef="#br0">0 0,'0'0,"0"0,0 0,0 0,0 0,0 0,0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E11E7-EE02-4E2F-8174-C9BB1A9B855B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90E67-A404-4BDE-9A80-9362E69A8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8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90E67-A404-4BDE-9A80-9362E69A8A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effectLst/>
                <a:latin typeface="-apple-system"/>
              </a:rPr>
              <a:t>lifestyle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E90E67-A404-4BDE-9A80-9362E69A8A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59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90E67-A404-4BDE-9A80-9362E69A8A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3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6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6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7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5"/>
            <a:ext cx="1503123" cy="51830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5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013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0" y="0"/>
            <a:ext cx="9143820" cy="685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18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3225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013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820" cy="6857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575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9563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110" y="273600"/>
            <a:ext cx="822933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013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2944080" cy="327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575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091500" y="0"/>
            <a:ext cx="2944080" cy="327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575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183270" y="0"/>
            <a:ext cx="2944080" cy="327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575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0" y="3582000"/>
            <a:ext cx="2944080" cy="327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575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091500" y="3582000"/>
            <a:ext cx="2944080" cy="327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575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183270" y="3582000"/>
            <a:ext cx="2944080" cy="327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575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343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5"/>
            <a:ext cx="7989752" cy="36307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8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7" y="514197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6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4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4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3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3" y="2926052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9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2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3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7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7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3" y="5262296"/>
            <a:ext cx="3536625" cy="689514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2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4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8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6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3" y="5951812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7" y="5956138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2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383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3" Type="http://schemas.openxmlformats.org/officeDocument/2006/relationships/image" Target="../media/image31.png"/><Relationship Id="rId7" Type="http://schemas.openxmlformats.org/officeDocument/2006/relationships/customXml" Target="../ink/ink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3.png"/><Relationship Id="rId11" Type="http://schemas.openxmlformats.org/officeDocument/2006/relationships/image" Target="../media/image34.jpeg"/><Relationship Id="rId5" Type="http://schemas.openxmlformats.org/officeDocument/2006/relationships/customXml" Target="../ink/ink12.xml"/><Relationship Id="rId10" Type="http://schemas.openxmlformats.org/officeDocument/2006/relationships/image" Target="../media/image33.jpeg"/><Relationship Id="rId4" Type="http://schemas.openxmlformats.org/officeDocument/2006/relationships/image" Target="../media/image32.jpe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39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2.png"/><Relationship Id="rId5" Type="http://schemas.openxmlformats.org/officeDocument/2006/relationships/image" Target="../media/image41.jpe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45.png"/><Relationship Id="rId7" Type="http://schemas.openxmlformats.org/officeDocument/2006/relationships/hyperlink" Target="https://www.hepa.org.m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11" Type="http://schemas.openxmlformats.org/officeDocument/2006/relationships/image" Target="../media/image51.jpeg"/><Relationship Id="rId5" Type="http://schemas.openxmlformats.org/officeDocument/2006/relationships/image" Target="../media/image47.png"/><Relationship Id="rId10" Type="http://schemas.openxmlformats.org/officeDocument/2006/relationships/image" Target="../media/image50.jpeg"/><Relationship Id="rId4" Type="http://schemas.openxmlformats.org/officeDocument/2006/relationships/image" Target="../media/image46.png"/><Relationship Id="rId9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png"/><Relationship Id="rId7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customXml" Target="../ink/ink3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20.jpeg"/><Relationship Id="rId3" Type="http://schemas.openxmlformats.org/officeDocument/2006/relationships/image" Target="../media/image19.jpeg"/><Relationship Id="rId7" Type="http://schemas.openxmlformats.org/officeDocument/2006/relationships/customXml" Target="../ink/ink6.xml"/><Relationship Id="rId12" Type="http://schemas.openxmlformats.org/officeDocument/2006/relationships/customXml" Target="../ink/ink1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11" Type="http://schemas.openxmlformats.org/officeDocument/2006/relationships/customXml" Target="../ink/ink10.xml"/><Relationship Id="rId5" Type="http://schemas.openxmlformats.org/officeDocument/2006/relationships/image" Target="../media/image140.png"/><Relationship Id="rId10" Type="http://schemas.openxmlformats.org/officeDocument/2006/relationships/customXml" Target="../ink/ink9.xml"/><Relationship Id="rId4" Type="http://schemas.openxmlformats.org/officeDocument/2006/relationships/customXml" Target="../ink/ink4.xml"/><Relationship Id="rId9" Type="http://schemas.openxmlformats.org/officeDocument/2006/relationships/customXml" Target="../ink/ink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57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" name="Group 2"/>
          <p:cNvGrpSpPr/>
          <p:nvPr/>
        </p:nvGrpSpPr>
        <p:grpSpPr>
          <a:xfrm>
            <a:off x="7400186" y="4467651"/>
            <a:ext cx="1441775" cy="1193914"/>
            <a:chOff x="8648640" y="-826560"/>
            <a:chExt cx="2045520" cy="2045520"/>
          </a:xfrm>
        </p:grpSpPr>
        <p:sp>
          <p:nvSpPr>
            <p:cNvPr id="329" name="CustomShape 3"/>
            <p:cNvSpPr/>
            <p:nvPr/>
          </p:nvSpPr>
          <p:spPr>
            <a:xfrm>
              <a:off x="8648640" y="-826560"/>
              <a:ext cx="2045520" cy="2045520"/>
            </a:xfrm>
            <a:prstGeom prst="flowChartConnector">
              <a:avLst/>
            </a:prstGeom>
            <a:noFill/>
            <a:ln>
              <a:solidFill>
                <a:srgbClr val="242F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30" name="CustomShape 4"/>
            <p:cNvSpPr/>
            <p:nvPr/>
          </p:nvSpPr>
          <p:spPr>
            <a:xfrm>
              <a:off x="8807760" y="-662400"/>
              <a:ext cx="1727280" cy="1727280"/>
            </a:xfrm>
            <a:prstGeom prst="flowChartConnector">
              <a:avLst/>
            </a:prstGeom>
            <a:noFill/>
            <a:ln>
              <a:solidFill>
                <a:srgbClr val="242F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31" name="CustomShape 5"/>
            <p:cNvSpPr/>
            <p:nvPr/>
          </p:nvSpPr>
          <p:spPr>
            <a:xfrm>
              <a:off x="9695046" y="-510480"/>
              <a:ext cx="680154" cy="1054433"/>
            </a:xfrm>
            <a:prstGeom prst="flowChartConnector">
              <a:avLst/>
            </a:prstGeom>
            <a:noFill/>
            <a:ln>
              <a:solidFill>
                <a:srgbClr val="242F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32" name="CustomShape 6"/>
          <p:cNvSpPr/>
          <p:nvPr/>
        </p:nvSpPr>
        <p:spPr>
          <a:xfrm>
            <a:off x="7738893" y="4668918"/>
            <a:ext cx="894736" cy="676345"/>
          </a:xfrm>
          <a:prstGeom prst="rect">
            <a:avLst/>
          </a:prstGeom>
          <a:blipFill rotWithShape="0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33" name="CustomShape 7"/>
          <p:cNvSpPr/>
          <p:nvPr/>
        </p:nvSpPr>
        <p:spPr>
          <a:xfrm>
            <a:off x="866063" y="1115497"/>
            <a:ext cx="7639547" cy="8575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b="1" i="1" strike="noStrike" spc="168" dirty="0">
                <a:solidFill>
                  <a:schemeClr val="bg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 Sans"/>
              </a:rPr>
              <a:t>HEPA Macedonia National organisation for the promotion of </a:t>
            </a:r>
          </a:p>
          <a:p>
            <a:pPr algn="ctr">
              <a:lnSpc>
                <a:spcPct val="150000"/>
              </a:lnSpc>
            </a:pPr>
            <a:r>
              <a:rPr lang="en-ID" sz="1200" b="1" i="1" strike="noStrike" spc="168" dirty="0">
                <a:solidFill>
                  <a:schemeClr val="bg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 Sans"/>
              </a:rPr>
              <a:t>Health-Enhancing Physical Activity, WHO HEPA EUROPE</a:t>
            </a:r>
            <a:endParaRPr lang="en-GB" sz="1200" b="1" i="1" strike="noStrike" spc="168" dirty="0">
              <a:solidFill>
                <a:schemeClr val="bg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unito Sans"/>
            </a:endParaRPr>
          </a:p>
          <a:p>
            <a:pPr algn="ctr">
              <a:lnSpc>
                <a:spcPct val="150000"/>
              </a:lnSpc>
            </a:pPr>
            <a:r>
              <a:rPr lang="en-GB" sz="1200" b="1" i="1" spc="168" dirty="0">
                <a:solidFill>
                  <a:schemeClr val="bg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 Sans"/>
              </a:rPr>
              <a:t>Univ. MIT Skopje, Food Quality and Safety</a:t>
            </a:r>
            <a:endParaRPr lang="de-DE" sz="1200" b="1" i="1" strike="noStrike" spc="-1" dirty="0">
              <a:solidFill>
                <a:schemeClr val="bg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351" name="Group 25"/>
          <p:cNvGrpSpPr/>
          <p:nvPr/>
        </p:nvGrpSpPr>
        <p:grpSpPr>
          <a:xfrm>
            <a:off x="815558" y="4062825"/>
            <a:ext cx="1993410" cy="2044238"/>
            <a:chOff x="-582120" y="4555800"/>
            <a:chExt cx="3543840" cy="3634200"/>
          </a:xfrm>
        </p:grpSpPr>
        <p:sp>
          <p:nvSpPr>
            <p:cNvPr id="352" name="CustomShape 26"/>
            <p:cNvSpPr/>
            <p:nvPr/>
          </p:nvSpPr>
          <p:spPr>
            <a:xfrm rot="12361800">
              <a:off x="-102600" y="4981680"/>
              <a:ext cx="2585160" cy="278208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FFFFFF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53" name="CustomShape 27"/>
            <p:cNvSpPr/>
            <p:nvPr/>
          </p:nvSpPr>
          <p:spPr>
            <a:xfrm rot="12361800">
              <a:off x="156600" y="5230800"/>
              <a:ext cx="2113920" cy="227484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FFFFFF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726190" y="4314683"/>
            <a:ext cx="4461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Century Gothic" panose="020B0502020202020204" pitchFamily="34" charset="0"/>
                <a:ea typeface="Yu Gothic UI Semilight" panose="020B0400000000000000" pitchFamily="34" charset="-128"/>
              </a:rPr>
              <a:t>University Professor Vera SIMOVSKA, MD., PhD</a:t>
            </a:r>
            <a:endParaRPr lang="en-GB" sz="1500" b="1" dirty="0">
              <a:solidFill>
                <a:schemeClr val="bg1"/>
              </a:solidFill>
              <a:latin typeface="Century Gothic" panose="020B0502020202020204" pitchFamily="34" charset="0"/>
              <a:ea typeface="Yu Gothic UI Semilight" panose="020B0400000000000000" pitchFamily="34" charset="-128"/>
            </a:endParaRPr>
          </a:p>
          <a:p>
            <a:pPr algn="ctr"/>
            <a:r>
              <a:rPr lang="en-GB" sz="1500" b="1" dirty="0">
                <a:solidFill>
                  <a:schemeClr val="bg1"/>
                </a:solidFill>
                <a:latin typeface="Century Gothic" panose="020B0502020202020204" pitchFamily="34" charset="0"/>
                <a:ea typeface="Yu Gothic UI Semilight" panose="020B0400000000000000" pitchFamily="34" charset="-128"/>
              </a:rPr>
              <a:t>Andrej </a:t>
            </a:r>
            <a:r>
              <a:rPr lang="en-GB" sz="1500" b="1" dirty="0" err="1">
                <a:solidFill>
                  <a:schemeClr val="bg1"/>
                </a:solidFill>
                <a:latin typeface="Century Gothic" panose="020B0502020202020204" pitchFamily="34" charset="0"/>
                <a:ea typeface="Yu Gothic UI Semilight" panose="020B0400000000000000" pitchFamily="34" charset="-128"/>
              </a:rPr>
              <a:t>Simovski</a:t>
            </a:r>
            <a:r>
              <a:rPr lang="en-GB" sz="1500" b="1" dirty="0">
                <a:solidFill>
                  <a:schemeClr val="bg1"/>
                </a:solidFill>
                <a:latin typeface="Century Gothic" panose="020B0502020202020204" pitchFamily="34" charset="0"/>
                <a:ea typeface="Yu Gothic UI Semilight" panose="020B0400000000000000" pitchFamily="34" charset="-128"/>
              </a:rPr>
              <a:t>, Eng. Of Nutrition, MSc.</a:t>
            </a:r>
            <a:endParaRPr lang="en-US" sz="1500" b="1" dirty="0">
              <a:solidFill>
                <a:schemeClr val="bg1"/>
              </a:solidFill>
              <a:latin typeface="Century Gothic" panose="020B0502020202020204" pitchFamily="34" charset="0"/>
              <a:ea typeface="Yu Gothic UI Semilight" panose="020B0400000000000000" pitchFamily="34" charset="-128"/>
            </a:endParaRPr>
          </a:p>
        </p:txBody>
      </p:sp>
      <p:grpSp>
        <p:nvGrpSpPr>
          <p:cNvPr id="33" name="Group 8"/>
          <p:cNvGrpSpPr/>
          <p:nvPr/>
        </p:nvGrpSpPr>
        <p:grpSpPr>
          <a:xfrm rot="21113932">
            <a:off x="1323736" y="4506002"/>
            <a:ext cx="997095" cy="1238675"/>
            <a:chOff x="1689120" y="1911960"/>
            <a:chExt cx="2682000" cy="2812680"/>
          </a:xfrm>
        </p:grpSpPr>
        <p:sp>
          <p:nvSpPr>
            <p:cNvPr id="34" name="CustomShape 9"/>
            <p:cNvSpPr/>
            <p:nvPr/>
          </p:nvSpPr>
          <p:spPr>
            <a:xfrm flipH="1">
              <a:off x="2255040" y="1911960"/>
              <a:ext cx="1625040" cy="2802600"/>
            </a:xfrm>
            <a:custGeom>
              <a:avLst/>
              <a:gdLst/>
              <a:ahLst/>
              <a:cxnLst/>
              <a:rect l="l" t="t" r="r" b="b"/>
              <a:pathLst>
                <a:path w="1989639" h="3559062">
                  <a:moveTo>
                    <a:pt x="1708857" y="3559063"/>
                  </a:moveTo>
                  <a:lnTo>
                    <a:pt x="280783" y="3559063"/>
                  </a:lnTo>
                  <a:cubicBezTo>
                    <a:pt x="125959" y="3559063"/>
                    <a:pt x="0" y="3422816"/>
                    <a:pt x="0" y="3255347"/>
                  </a:cubicBezTo>
                  <a:lnTo>
                    <a:pt x="0" y="303715"/>
                  </a:lnTo>
                  <a:cubicBezTo>
                    <a:pt x="0" y="136247"/>
                    <a:pt x="125959" y="0"/>
                    <a:pt x="280783" y="0"/>
                  </a:cubicBezTo>
                  <a:lnTo>
                    <a:pt x="1708857" y="0"/>
                  </a:lnTo>
                  <a:cubicBezTo>
                    <a:pt x="1863680" y="0"/>
                    <a:pt x="1989640" y="136247"/>
                    <a:pt x="1989640" y="303715"/>
                  </a:cubicBezTo>
                  <a:lnTo>
                    <a:pt x="1989640" y="3255347"/>
                  </a:lnTo>
                  <a:cubicBezTo>
                    <a:pt x="1989640" y="3422816"/>
                    <a:pt x="1863680" y="3559063"/>
                    <a:pt x="1708857" y="3559063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CustomShape 10"/>
            <p:cNvSpPr/>
            <p:nvPr/>
          </p:nvSpPr>
          <p:spPr>
            <a:xfrm flipH="1">
              <a:off x="2244600" y="2767320"/>
              <a:ext cx="19080" cy="343800"/>
            </a:xfrm>
            <a:custGeom>
              <a:avLst/>
              <a:gdLst/>
              <a:ahLst/>
              <a:cxnLst/>
              <a:rect l="l" t="t" r="r" b="b"/>
              <a:pathLst>
                <a:path w="23756" h="436852">
                  <a:moveTo>
                    <a:pt x="11878" y="0"/>
                  </a:moveTo>
                  <a:cubicBezTo>
                    <a:pt x="5328" y="0"/>
                    <a:pt x="0" y="5763"/>
                    <a:pt x="0" y="12849"/>
                  </a:cubicBezTo>
                  <a:lnTo>
                    <a:pt x="0" y="424004"/>
                  </a:lnTo>
                  <a:cubicBezTo>
                    <a:pt x="0" y="431090"/>
                    <a:pt x="5328" y="436852"/>
                    <a:pt x="11878" y="436852"/>
                  </a:cubicBezTo>
                  <a:cubicBezTo>
                    <a:pt x="18429" y="436852"/>
                    <a:pt x="23757" y="431090"/>
                    <a:pt x="23757" y="424004"/>
                  </a:cubicBezTo>
                  <a:lnTo>
                    <a:pt x="23757" y="12849"/>
                  </a:lnTo>
                  <a:cubicBezTo>
                    <a:pt x="23757" y="5763"/>
                    <a:pt x="18429" y="0"/>
                    <a:pt x="11878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CustomShape 11"/>
            <p:cNvSpPr/>
            <p:nvPr/>
          </p:nvSpPr>
          <p:spPr>
            <a:xfrm flipH="1">
              <a:off x="2276280" y="1935000"/>
              <a:ext cx="1581480" cy="2757240"/>
            </a:xfrm>
            <a:custGeom>
              <a:avLst/>
              <a:gdLst/>
              <a:ahLst/>
              <a:cxnLst/>
              <a:rect l="l" t="t" r="r" b="b"/>
              <a:pathLst>
                <a:path w="1936186" h="3501241">
                  <a:moveTo>
                    <a:pt x="1936187" y="274831"/>
                  </a:moveTo>
                  <a:lnTo>
                    <a:pt x="1936187" y="3226411"/>
                  </a:lnTo>
                  <a:cubicBezTo>
                    <a:pt x="1936187" y="3372178"/>
                    <a:pt x="1831300" y="3491413"/>
                    <a:pt x="1698677" y="3500664"/>
                  </a:cubicBezTo>
                  <a:lnTo>
                    <a:pt x="1698618" y="3500664"/>
                  </a:lnTo>
                  <a:cubicBezTo>
                    <a:pt x="1696658" y="3500793"/>
                    <a:pt x="1694698" y="3500921"/>
                    <a:pt x="1692678" y="3500985"/>
                  </a:cubicBezTo>
                  <a:cubicBezTo>
                    <a:pt x="1689174" y="3501178"/>
                    <a:pt x="1685670" y="3501242"/>
                    <a:pt x="1682107" y="3501242"/>
                  </a:cubicBezTo>
                  <a:cubicBezTo>
                    <a:pt x="1682107" y="3501242"/>
                    <a:pt x="1669040" y="3500214"/>
                    <a:pt x="1645165" y="3498287"/>
                  </a:cubicBezTo>
                  <a:cubicBezTo>
                    <a:pt x="1621051" y="3496360"/>
                    <a:pt x="1585951" y="3493469"/>
                    <a:pt x="1542179" y="3489678"/>
                  </a:cubicBezTo>
                  <a:cubicBezTo>
                    <a:pt x="1529053" y="3488586"/>
                    <a:pt x="1515214" y="3487366"/>
                    <a:pt x="1500604" y="3486081"/>
                  </a:cubicBezTo>
                  <a:cubicBezTo>
                    <a:pt x="1471502" y="3483511"/>
                    <a:pt x="1439549" y="3480685"/>
                    <a:pt x="1405280" y="3477472"/>
                  </a:cubicBezTo>
                  <a:cubicBezTo>
                    <a:pt x="1391619" y="3476252"/>
                    <a:pt x="1377484" y="3474902"/>
                    <a:pt x="1363052" y="3473553"/>
                  </a:cubicBezTo>
                  <a:cubicBezTo>
                    <a:pt x="1289287" y="3466680"/>
                    <a:pt x="1206672" y="3458649"/>
                    <a:pt x="1119543" y="3449526"/>
                  </a:cubicBezTo>
                  <a:cubicBezTo>
                    <a:pt x="1104814" y="3448049"/>
                    <a:pt x="1089966" y="3446507"/>
                    <a:pt x="1074999" y="3444901"/>
                  </a:cubicBezTo>
                  <a:cubicBezTo>
                    <a:pt x="1071079" y="3444451"/>
                    <a:pt x="1067100" y="3444066"/>
                    <a:pt x="1063121" y="3443616"/>
                  </a:cubicBezTo>
                  <a:cubicBezTo>
                    <a:pt x="1000997" y="3436999"/>
                    <a:pt x="937150" y="3429868"/>
                    <a:pt x="873066" y="3422287"/>
                  </a:cubicBezTo>
                  <a:cubicBezTo>
                    <a:pt x="869086" y="3421838"/>
                    <a:pt x="865107" y="3421388"/>
                    <a:pt x="861187" y="3420938"/>
                  </a:cubicBezTo>
                  <a:cubicBezTo>
                    <a:pt x="750777" y="3407768"/>
                    <a:pt x="639951" y="3393442"/>
                    <a:pt x="536252" y="3378024"/>
                  </a:cubicBezTo>
                  <a:cubicBezTo>
                    <a:pt x="456489" y="3366203"/>
                    <a:pt x="380942" y="3353740"/>
                    <a:pt x="313116" y="3340827"/>
                  </a:cubicBezTo>
                  <a:cubicBezTo>
                    <a:pt x="291022" y="3336588"/>
                    <a:pt x="269759" y="3332347"/>
                    <a:pt x="249447" y="3328043"/>
                  </a:cubicBezTo>
                  <a:cubicBezTo>
                    <a:pt x="245468" y="3327208"/>
                    <a:pt x="241489" y="3326373"/>
                    <a:pt x="237569" y="3325473"/>
                  </a:cubicBezTo>
                  <a:cubicBezTo>
                    <a:pt x="94018" y="3294380"/>
                    <a:pt x="0" y="3260845"/>
                    <a:pt x="0" y="3226411"/>
                  </a:cubicBezTo>
                  <a:lnTo>
                    <a:pt x="0" y="274831"/>
                  </a:lnTo>
                  <a:cubicBezTo>
                    <a:pt x="0" y="123026"/>
                    <a:pt x="113736" y="0"/>
                    <a:pt x="254080" y="0"/>
                  </a:cubicBezTo>
                  <a:lnTo>
                    <a:pt x="405768" y="0"/>
                  </a:lnTo>
                  <a:cubicBezTo>
                    <a:pt x="430000" y="0"/>
                    <a:pt x="449480" y="20429"/>
                    <a:pt x="451559" y="46576"/>
                  </a:cubicBezTo>
                  <a:cubicBezTo>
                    <a:pt x="451737" y="48311"/>
                    <a:pt x="451915" y="50045"/>
                    <a:pt x="452212" y="51780"/>
                  </a:cubicBezTo>
                  <a:cubicBezTo>
                    <a:pt x="456607" y="78056"/>
                    <a:pt x="478880" y="96365"/>
                    <a:pt x="503587" y="96365"/>
                  </a:cubicBezTo>
                  <a:lnTo>
                    <a:pt x="1432600" y="96365"/>
                  </a:lnTo>
                  <a:cubicBezTo>
                    <a:pt x="1457307" y="96365"/>
                    <a:pt x="1479579" y="78056"/>
                    <a:pt x="1483974" y="51780"/>
                  </a:cubicBezTo>
                  <a:cubicBezTo>
                    <a:pt x="1484271" y="50045"/>
                    <a:pt x="1484449" y="48311"/>
                    <a:pt x="1484627" y="46576"/>
                  </a:cubicBezTo>
                  <a:cubicBezTo>
                    <a:pt x="1486706" y="20429"/>
                    <a:pt x="1506187" y="0"/>
                    <a:pt x="1530419" y="0"/>
                  </a:cubicBezTo>
                  <a:lnTo>
                    <a:pt x="1682107" y="0"/>
                  </a:lnTo>
                  <a:cubicBezTo>
                    <a:pt x="1822450" y="0"/>
                    <a:pt x="1936187" y="123026"/>
                    <a:pt x="1936187" y="274831"/>
                  </a:cubicBez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CustomShape 12"/>
            <p:cNvSpPr/>
            <p:nvPr/>
          </p:nvSpPr>
          <p:spPr>
            <a:xfrm flipH="1">
              <a:off x="3254040" y="3948120"/>
              <a:ext cx="401760" cy="363240"/>
            </a:xfrm>
            <a:custGeom>
              <a:avLst/>
              <a:gdLst/>
              <a:ahLst/>
              <a:cxnLst/>
              <a:rect l="l" t="t" r="r" b="b"/>
              <a:pathLst>
                <a:path w="492361" h="461449">
                  <a:moveTo>
                    <a:pt x="489927" y="401961"/>
                  </a:moveTo>
                  <a:cubicBezTo>
                    <a:pt x="490817" y="406265"/>
                    <a:pt x="491589" y="410505"/>
                    <a:pt x="492362" y="414809"/>
                  </a:cubicBezTo>
                  <a:lnTo>
                    <a:pt x="64203" y="414809"/>
                  </a:lnTo>
                  <a:cubicBezTo>
                    <a:pt x="36526" y="414809"/>
                    <a:pt x="13007" y="434403"/>
                    <a:pt x="4870" y="461450"/>
                  </a:cubicBezTo>
                  <a:cubicBezTo>
                    <a:pt x="3267" y="458623"/>
                    <a:pt x="1604" y="455796"/>
                    <a:pt x="0" y="452970"/>
                  </a:cubicBezTo>
                  <a:lnTo>
                    <a:pt x="0" y="452905"/>
                  </a:lnTo>
                  <a:cubicBezTo>
                    <a:pt x="475" y="448408"/>
                    <a:pt x="950" y="443911"/>
                    <a:pt x="1485" y="439414"/>
                  </a:cubicBezTo>
                  <a:cubicBezTo>
                    <a:pt x="9978" y="366755"/>
                    <a:pt x="26608" y="295381"/>
                    <a:pt x="51018" y="227027"/>
                  </a:cubicBezTo>
                  <a:cubicBezTo>
                    <a:pt x="85525" y="233451"/>
                    <a:pt x="118369" y="208396"/>
                    <a:pt x="124367" y="171071"/>
                  </a:cubicBezTo>
                  <a:cubicBezTo>
                    <a:pt x="127515" y="151156"/>
                    <a:pt x="122407" y="130662"/>
                    <a:pt x="110351" y="115180"/>
                  </a:cubicBezTo>
                  <a:lnTo>
                    <a:pt x="108213" y="96100"/>
                  </a:lnTo>
                  <a:lnTo>
                    <a:pt x="110410" y="91860"/>
                  </a:lnTo>
                  <a:cubicBezTo>
                    <a:pt x="157627" y="3782"/>
                    <a:pt x="261920" y="-26155"/>
                    <a:pt x="343287" y="24918"/>
                  </a:cubicBezTo>
                  <a:cubicBezTo>
                    <a:pt x="381951" y="49138"/>
                    <a:pt x="410282" y="88904"/>
                    <a:pt x="422101" y="135545"/>
                  </a:cubicBezTo>
                  <a:cubicBezTo>
                    <a:pt x="444551" y="223622"/>
                    <a:pt x="472465" y="312534"/>
                    <a:pt x="489927" y="401961"/>
                  </a:cubicBezTo>
                  <a:close/>
                </a:path>
              </a:pathLst>
            </a:custGeom>
            <a:solidFill>
              <a:srgbClr val="FAFAFA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CustomShape 13"/>
            <p:cNvSpPr/>
            <p:nvPr/>
          </p:nvSpPr>
          <p:spPr>
            <a:xfrm flipH="1">
              <a:off x="2310840" y="2172600"/>
              <a:ext cx="1131480" cy="2225880"/>
            </a:xfrm>
            <a:custGeom>
              <a:avLst/>
              <a:gdLst/>
              <a:ahLst/>
              <a:cxnLst/>
              <a:rect l="l" t="t" r="r" b="b"/>
              <a:pathLst>
                <a:path w="1385599" h="2826869">
                  <a:moveTo>
                    <a:pt x="1382354" y="1930873"/>
                  </a:moveTo>
                  <a:lnTo>
                    <a:pt x="1381285" y="1935048"/>
                  </a:lnTo>
                  <a:cubicBezTo>
                    <a:pt x="1358063" y="1941794"/>
                    <a:pt x="1335256" y="1950081"/>
                    <a:pt x="1313043" y="1959846"/>
                  </a:cubicBezTo>
                  <a:cubicBezTo>
                    <a:pt x="1300333" y="1965500"/>
                    <a:pt x="1287802" y="1971603"/>
                    <a:pt x="1275448" y="1978220"/>
                  </a:cubicBezTo>
                  <a:cubicBezTo>
                    <a:pt x="1232923" y="2001219"/>
                    <a:pt x="1215700" y="2057110"/>
                    <a:pt x="1237021" y="2103108"/>
                  </a:cubicBezTo>
                  <a:cubicBezTo>
                    <a:pt x="1247771" y="2126428"/>
                    <a:pt x="1267133" y="2143774"/>
                    <a:pt x="1290356" y="2150969"/>
                  </a:cubicBezTo>
                  <a:lnTo>
                    <a:pt x="1292019" y="2151483"/>
                  </a:lnTo>
                  <a:lnTo>
                    <a:pt x="1295582" y="2152575"/>
                  </a:lnTo>
                  <a:cubicBezTo>
                    <a:pt x="1246524" y="2244764"/>
                    <a:pt x="1183212" y="2327188"/>
                    <a:pt x="1108378" y="2396185"/>
                  </a:cubicBezTo>
                  <a:cubicBezTo>
                    <a:pt x="1000581" y="2762434"/>
                    <a:pt x="720665" y="2760507"/>
                    <a:pt x="438374" y="2611206"/>
                  </a:cubicBezTo>
                  <a:lnTo>
                    <a:pt x="438196" y="2611142"/>
                  </a:lnTo>
                  <a:cubicBezTo>
                    <a:pt x="416458" y="2675385"/>
                    <a:pt x="392048" y="2738407"/>
                    <a:pt x="365084" y="2800209"/>
                  </a:cubicBezTo>
                  <a:cubicBezTo>
                    <a:pt x="361164" y="2809139"/>
                    <a:pt x="357244" y="2818004"/>
                    <a:pt x="353206" y="2826870"/>
                  </a:cubicBezTo>
                  <a:lnTo>
                    <a:pt x="353206" y="2736801"/>
                  </a:lnTo>
                  <a:cubicBezTo>
                    <a:pt x="353206" y="2731019"/>
                    <a:pt x="352552" y="2725366"/>
                    <a:pt x="351246" y="2720034"/>
                  </a:cubicBezTo>
                  <a:cubicBezTo>
                    <a:pt x="353621" y="2714316"/>
                    <a:pt x="355878" y="2708598"/>
                    <a:pt x="358135" y="2702817"/>
                  </a:cubicBezTo>
                  <a:cubicBezTo>
                    <a:pt x="430653" y="2518311"/>
                    <a:pt x="479592" y="2323333"/>
                    <a:pt x="503111" y="2123345"/>
                  </a:cubicBezTo>
                  <a:cubicBezTo>
                    <a:pt x="512198" y="2045289"/>
                    <a:pt x="517247" y="1966785"/>
                    <a:pt x="518257" y="1888151"/>
                  </a:cubicBezTo>
                  <a:cubicBezTo>
                    <a:pt x="519029" y="1823715"/>
                    <a:pt x="517128" y="1759344"/>
                    <a:pt x="512674" y="1695101"/>
                  </a:cubicBezTo>
                  <a:cubicBezTo>
                    <a:pt x="487967" y="1346390"/>
                    <a:pt x="387178" y="1008985"/>
                    <a:pt x="218504" y="710577"/>
                  </a:cubicBezTo>
                  <a:cubicBezTo>
                    <a:pt x="128287" y="640231"/>
                    <a:pt x="60164" y="541618"/>
                    <a:pt x="23341" y="428100"/>
                  </a:cubicBezTo>
                  <a:cubicBezTo>
                    <a:pt x="9918" y="387306"/>
                    <a:pt x="2079" y="344584"/>
                    <a:pt x="0" y="301286"/>
                  </a:cubicBezTo>
                  <a:cubicBezTo>
                    <a:pt x="10750" y="304369"/>
                    <a:pt x="62005" y="128407"/>
                    <a:pt x="54997" y="116265"/>
                  </a:cubicBezTo>
                  <a:cubicBezTo>
                    <a:pt x="73171" y="93331"/>
                    <a:pt x="101858" y="84594"/>
                    <a:pt x="121338" y="62494"/>
                  </a:cubicBezTo>
                  <a:cubicBezTo>
                    <a:pt x="218148" y="-47619"/>
                    <a:pt x="329686" y="-10872"/>
                    <a:pt x="370014" y="162071"/>
                  </a:cubicBezTo>
                  <a:cubicBezTo>
                    <a:pt x="489036" y="248734"/>
                    <a:pt x="476920" y="363986"/>
                    <a:pt x="386049" y="464076"/>
                  </a:cubicBezTo>
                  <a:cubicBezTo>
                    <a:pt x="328261" y="527741"/>
                    <a:pt x="310324" y="622050"/>
                    <a:pt x="258059" y="691497"/>
                  </a:cubicBezTo>
                  <a:cubicBezTo>
                    <a:pt x="261801" y="698306"/>
                    <a:pt x="265780" y="704988"/>
                    <a:pt x="269522" y="711797"/>
                  </a:cubicBezTo>
                  <a:cubicBezTo>
                    <a:pt x="338179" y="836814"/>
                    <a:pt x="395315" y="968769"/>
                    <a:pt x="440156" y="1105864"/>
                  </a:cubicBezTo>
                  <a:cubicBezTo>
                    <a:pt x="442413" y="959454"/>
                    <a:pt x="476742" y="815678"/>
                    <a:pt x="540351" y="686421"/>
                  </a:cubicBezTo>
                  <a:cubicBezTo>
                    <a:pt x="603544" y="566480"/>
                    <a:pt x="706827" y="472299"/>
                    <a:pt x="799598" y="373751"/>
                  </a:cubicBezTo>
                  <a:cubicBezTo>
                    <a:pt x="868255" y="299743"/>
                    <a:pt x="979437" y="299936"/>
                    <a:pt x="1047857" y="374200"/>
                  </a:cubicBezTo>
                  <a:cubicBezTo>
                    <a:pt x="1080701" y="409855"/>
                    <a:pt x="1099113" y="458166"/>
                    <a:pt x="1099113" y="508468"/>
                  </a:cubicBezTo>
                  <a:lnTo>
                    <a:pt x="1098994" y="513351"/>
                  </a:lnTo>
                  <a:cubicBezTo>
                    <a:pt x="1086284" y="519004"/>
                    <a:pt x="1073752" y="525107"/>
                    <a:pt x="1061398" y="531724"/>
                  </a:cubicBezTo>
                  <a:cubicBezTo>
                    <a:pt x="1018874" y="554723"/>
                    <a:pt x="1001709" y="610679"/>
                    <a:pt x="1022972" y="656613"/>
                  </a:cubicBezTo>
                  <a:cubicBezTo>
                    <a:pt x="1033722" y="679933"/>
                    <a:pt x="1053084" y="697343"/>
                    <a:pt x="1076306" y="704474"/>
                  </a:cubicBezTo>
                  <a:lnTo>
                    <a:pt x="1077969" y="704988"/>
                  </a:lnTo>
                  <a:cubicBezTo>
                    <a:pt x="1068347" y="750793"/>
                    <a:pt x="1055578" y="795699"/>
                    <a:pt x="1039661" y="839384"/>
                  </a:cubicBezTo>
                  <a:cubicBezTo>
                    <a:pt x="1092401" y="1282853"/>
                    <a:pt x="852516" y="1409155"/>
                    <a:pt x="535183" y="1373115"/>
                  </a:cubicBezTo>
                  <a:cubicBezTo>
                    <a:pt x="527700" y="1376070"/>
                    <a:pt x="520454" y="1379025"/>
                    <a:pt x="513030" y="1381723"/>
                  </a:cubicBezTo>
                  <a:cubicBezTo>
                    <a:pt x="551754" y="1574131"/>
                    <a:pt x="567136" y="1771229"/>
                    <a:pt x="558821" y="1967877"/>
                  </a:cubicBezTo>
                  <a:cubicBezTo>
                    <a:pt x="553595" y="2083899"/>
                    <a:pt x="539697" y="2199280"/>
                    <a:pt x="517306" y="2312862"/>
                  </a:cubicBezTo>
                  <a:lnTo>
                    <a:pt x="518316" y="2308879"/>
                  </a:lnTo>
                  <a:cubicBezTo>
                    <a:pt x="556089" y="2184311"/>
                    <a:pt x="632409" y="2077668"/>
                    <a:pt x="734444" y="2006936"/>
                  </a:cubicBezTo>
                  <a:cubicBezTo>
                    <a:pt x="885835" y="1903698"/>
                    <a:pt x="1084858" y="1885196"/>
                    <a:pt x="1244267" y="1807333"/>
                  </a:cubicBezTo>
                  <a:cubicBezTo>
                    <a:pt x="1293503" y="1781893"/>
                    <a:pt x="1352420" y="1804442"/>
                    <a:pt x="1375940" y="1857700"/>
                  </a:cubicBezTo>
                  <a:cubicBezTo>
                    <a:pt x="1386036" y="1880506"/>
                    <a:pt x="1388293" y="1906396"/>
                    <a:pt x="1382354" y="1930873"/>
                  </a:cubicBezTo>
                  <a:close/>
                </a:path>
              </a:pathLst>
            </a:custGeom>
            <a:solidFill>
              <a:srgbClr val="FAFAFA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CustomShape 14"/>
            <p:cNvSpPr/>
            <p:nvPr/>
          </p:nvSpPr>
          <p:spPr>
            <a:xfrm flipH="1">
              <a:off x="3875040" y="2524320"/>
              <a:ext cx="19080" cy="100800"/>
            </a:xfrm>
            <a:custGeom>
              <a:avLst/>
              <a:gdLst/>
              <a:ahLst/>
              <a:cxnLst/>
              <a:rect l="l" t="t" r="r" b="b"/>
              <a:pathLst>
                <a:path w="23757" h="128486">
                  <a:moveTo>
                    <a:pt x="11879" y="0"/>
                  </a:moveTo>
                  <a:cubicBezTo>
                    <a:pt x="5327" y="0"/>
                    <a:pt x="0" y="5763"/>
                    <a:pt x="0" y="12849"/>
                  </a:cubicBezTo>
                  <a:lnTo>
                    <a:pt x="0" y="115637"/>
                  </a:lnTo>
                  <a:cubicBezTo>
                    <a:pt x="0" y="122723"/>
                    <a:pt x="5327" y="128486"/>
                    <a:pt x="11879" y="128486"/>
                  </a:cubicBezTo>
                  <a:cubicBezTo>
                    <a:pt x="18430" y="128486"/>
                    <a:pt x="23757" y="122723"/>
                    <a:pt x="23757" y="115637"/>
                  </a:cubicBezTo>
                  <a:lnTo>
                    <a:pt x="23757" y="12849"/>
                  </a:lnTo>
                  <a:cubicBezTo>
                    <a:pt x="23757" y="5763"/>
                    <a:pt x="18430" y="0"/>
                    <a:pt x="11879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0" name="CustomShape 15"/>
            <p:cNvSpPr/>
            <p:nvPr/>
          </p:nvSpPr>
          <p:spPr>
            <a:xfrm flipH="1">
              <a:off x="3875040" y="2767320"/>
              <a:ext cx="19080" cy="176760"/>
            </a:xfrm>
            <a:custGeom>
              <a:avLst/>
              <a:gdLst/>
              <a:ahLst/>
              <a:cxnLst/>
              <a:rect l="l" t="t" r="r" b="b"/>
              <a:pathLst>
                <a:path w="23757" h="224850">
                  <a:moveTo>
                    <a:pt x="11879" y="0"/>
                  </a:moveTo>
                  <a:cubicBezTo>
                    <a:pt x="5327" y="0"/>
                    <a:pt x="0" y="5763"/>
                    <a:pt x="0" y="12849"/>
                  </a:cubicBezTo>
                  <a:lnTo>
                    <a:pt x="0" y="212002"/>
                  </a:lnTo>
                  <a:cubicBezTo>
                    <a:pt x="0" y="219088"/>
                    <a:pt x="5327" y="224851"/>
                    <a:pt x="11879" y="224851"/>
                  </a:cubicBezTo>
                  <a:cubicBezTo>
                    <a:pt x="18430" y="224851"/>
                    <a:pt x="23757" y="219088"/>
                    <a:pt x="23757" y="212002"/>
                  </a:cubicBezTo>
                  <a:lnTo>
                    <a:pt x="23757" y="12849"/>
                  </a:lnTo>
                  <a:cubicBezTo>
                    <a:pt x="23757" y="5763"/>
                    <a:pt x="18430" y="0"/>
                    <a:pt x="11879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1" name="CustomShape 16"/>
            <p:cNvSpPr/>
            <p:nvPr/>
          </p:nvSpPr>
          <p:spPr>
            <a:xfrm flipH="1">
              <a:off x="3875040" y="2989800"/>
              <a:ext cx="19080" cy="176760"/>
            </a:xfrm>
            <a:custGeom>
              <a:avLst/>
              <a:gdLst/>
              <a:ahLst/>
              <a:cxnLst/>
              <a:rect l="l" t="t" r="r" b="b"/>
              <a:pathLst>
                <a:path w="23757" h="224850">
                  <a:moveTo>
                    <a:pt x="11879" y="0"/>
                  </a:moveTo>
                  <a:cubicBezTo>
                    <a:pt x="5327" y="0"/>
                    <a:pt x="0" y="5763"/>
                    <a:pt x="0" y="12849"/>
                  </a:cubicBezTo>
                  <a:lnTo>
                    <a:pt x="0" y="212002"/>
                  </a:lnTo>
                  <a:cubicBezTo>
                    <a:pt x="0" y="219088"/>
                    <a:pt x="5327" y="224851"/>
                    <a:pt x="11879" y="224851"/>
                  </a:cubicBezTo>
                  <a:cubicBezTo>
                    <a:pt x="18430" y="224851"/>
                    <a:pt x="23757" y="219088"/>
                    <a:pt x="23757" y="212002"/>
                  </a:cubicBezTo>
                  <a:lnTo>
                    <a:pt x="23757" y="12849"/>
                  </a:lnTo>
                  <a:cubicBezTo>
                    <a:pt x="23757" y="5763"/>
                    <a:pt x="18430" y="0"/>
                    <a:pt x="11879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CustomShape 17"/>
            <p:cNvSpPr/>
            <p:nvPr/>
          </p:nvSpPr>
          <p:spPr>
            <a:xfrm flipH="1">
              <a:off x="3528000" y="1970280"/>
              <a:ext cx="189000" cy="24840"/>
            </a:xfrm>
            <a:custGeom>
              <a:avLst/>
              <a:gdLst/>
              <a:ahLst/>
              <a:cxnLst/>
              <a:rect l="l" t="t" r="r" b="b"/>
              <a:pathLst>
                <a:path w="231629" h="32121">
                  <a:moveTo>
                    <a:pt x="219751" y="0"/>
                  </a:moveTo>
                  <a:cubicBezTo>
                    <a:pt x="226311" y="0"/>
                    <a:pt x="231630" y="5753"/>
                    <a:pt x="231630" y="12849"/>
                  </a:cubicBezTo>
                  <a:lnTo>
                    <a:pt x="231630" y="19273"/>
                  </a:lnTo>
                  <a:cubicBezTo>
                    <a:pt x="231630" y="26369"/>
                    <a:pt x="226311" y="32122"/>
                    <a:pt x="219751" y="32122"/>
                  </a:cubicBezTo>
                  <a:lnTo>
                    <a:pt x="11878" y="32122"/>
                  </a:lnTo>
                  <a:cubicBezTo>
                    <a:pt x="5318" y="32122"/>
                    <a:pt x="0" y="26369"/>
                    <a:pt x="0" y="19273"/>
                  </a:cubicBezTo>
                  <a:lnTo>
                    <a:pt x="0" y="12849"/>
                  </a:lnTo>
                  <a:cubicBezTo>
                    <a:pt x="0" y="5753"/>
                    <a:pt x="5318" y="0"/>
                    <a:pt x="11878" y="0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3" name="CustomShape 18"/>
            <p:cNvSpPr/>
            <p:nvPr/>
          </p:nvSpPr>
          <p:spPr>
            <a:xfrm flipH="1">
              <a:off x="2557440" y="1955160"/>
              <a:ext cx="38520" cy="39960"/>
            </a:xfrm>
            <a:custGeom>
              <a:avLst/>
              <a:gdLst/>
              <a:ahLst/>
              <a:cxnLst/>
              <a:rect l="l" t="t" r="r" b="b"/>
              <a:pathLst>
                <a:path w="47513" h="51394">
                  <a:moveTo>
                    <a:pt x="47514" y="25697"/>
                  </a:moveTo>
                  <a:cubicBezTo>
                    <a:pt x="47514" y="39889"/>
                    <a:pt x="36877" y="51394"/>
                    <a:pt x="23757" y="51394"/>
                  </a:cubicBezTo>
                  <a:cubicBezTo>
                    <a:pt x="10636" y="51394"/>
                    <a:pt x="0" y="39889"/>
                    <a:pt x="0" y="25697"/>
                  </a:cubicBezTo>
                  <a:cubicBezTo>
                    <a:pt x="0" y="11505"/>
                    <a:pt x="10636" y="0"/>
                    <a:pt x="23757" y="0"/>
                  </a:cubicBezTo>
                  <a:cubicBezTo>
                    <a:pt x="36877" y="0"/>
                    <a:pt x="47514" y="11505"/>
                    <a:pt x="47514" y="25697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CustomShape 19"/>
            <p:cNvSpPr/>
            <p:nvPr/>
          </p:nvSpPr>
          <p:spPr>
            <a:xfrm flipH="1">
              <a:off x="2504160" y="1955160"/>
              <a:ext cx="38520" cy="39960"/>
            </a:xfrm>
            <a:custGeom>
              <a:avLst/>
              <a:gdLst/>
              <a:ahLst/>
              <a:cxnLst/>
              <a:rect l="l" t="t" r="r" b="b"/>
              <a:pathLst>
                <a:path w="47513" h="51394">
                  <a:moveTo>
                    <a:pt x="47514" y="25697"/>
                  </a:moveTo>
                  <a:cubicBezTo>
                    <a:pt x="47514" y="39889"/>
                    <a:pt x="36877" y="51394"/>
                    <a:pt x="23757" y="51394"/>
                  </a:cubicBezTo>
                  <a:cubicBezTo>
                    <a:pt x="10636" y="51394"/>
                    <a:pt x="0" y="39889"/>
                    <a:pt x="0" y="25697"/>
                  </a:cubicBezTo>
                  <a:cubicBezTo>
                    <a:pt x="0" y="11505"/>
                    <a:pt x="10636" y="0"/>
                    <a:pt x="23757" y="0"/>
                  </a:cubicBezTo>
                  <a:cubicBezTo>
                    <a:pt x="36877" y="0"/>
                    <a:pt x="47514" y="11505"/>
                    <a:pt x="47514" y="25697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5" name="CustomShape 20"/>
            <p:cNvSpPr/>
            <p:nvPr/>
          </p:nvSpPr>
          <p:spPr>
            <a:xfrm flipH="1">
              <a:off x="2450880" y="1955160"/>
              <a:ext cx="38520" cy="39960"/>
            </a:xfrm>
            <a:custGeom>
              <a:avLst/>
              <a:gdLst/>
              <a:ahLst/>
              <a:cxnLst/>
              <a:rect l="l" t="t" r="r" b="b"/>
              <a:pathLst>
                <a:path w="47513" h="51394">
                  <a:moveTo>
                    <a:pt x="47514" y="25697"/>
                  </a:moveTo>
                  <a:cubicBezTo>
                    <a:pt x="47514" y="39889"/>
                    <a:pt x="36877" y="51394"/>
                    <a:pt x="23757" y="51394"/>
                  </a:cubicBezTo>
                  <a:cubicBezTo>
                    <a:pt x="10636" y="51394"/>
                    <a:pt x="0" y="39889"/>
                    <a:pt x="0" y="25697"/>
                  </a:cubicBezTo>
                  <a:cubicBezTo>
                    <a:pt x="0" y="11505"/>
                    <a:pt x="10636" y="0"/>
                    <a:pt x="23757" y="0"/>
                  </a:cubicBezTo>
                  <a:cubicBezTo>
                    <a:pt x="36877" y="0"/>
                    <a:pt x="47514" y="11505"/>
                    <a:pt x="47514" y="25697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6" name="CustomShape 21"/>
            <p:cNvSpPr/>
            <p:nvPr/>
          </p:nvSpPr>
          <p:spPr>
            <a:xfrm flipH="1">
              <a:off x="2589840" y="2139840"/>
              <a:ext cx="955440" cy="85680"/>
            </a:xfrm>
            <a:custGeom>
              <a:avLst/>
              <a:gdLst/>
              <a:ahLst/>
              <a:cxnLst/>
              <a:rect l="l" t="t" r="r" b="b"/>
              <a:pathLst>
                <a:path w="1170026" h="109213">
                  <a:moveTo>
                    <a:pt x="1119543" y="109213"/>
                  </a:moveTo>
                  <a:lnTo>
                    <a:pt x="50483" y="109213"/>
                  </a:lnTo>
                  <a:cubicBezTo>
                    <a:pt x="22646" y="109213"/>
                    <a:pt x="0" y="84717"/>
                    <a:pt x="0" y="54607"/>
                  </a:cubicBezTo>
                  <a:cubicBezTo>
                    <a:pt x="0" y="24495"/>
                    <a:pt x="22646" y="0"/>
                    <a:pt x="50483" y="0"/>
                  </a:cubicBezTo>
                  <a:lnTo>
                    <a:pt x="1119543" y="0"/>
                  </a:lnTo>
                  <a:cubicBezTo>
                    <a:pt x="1147381" y="0"/>
                    <a:pt x="1170027" y="24495"/>
                    <a:pt x="1170027" y="54607"/>
                  </a:cubicBezTo>
                  <a:cubicBezTo>
                    <a:pt x="1170027" y="84717"/>
                    <a:pt x="1147381" y="109213"/>
                    <a:pt x="1119543" y="109213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7" name="CustomShape 22"/>
            <p:cNvSpPr/>
            <p:nvPr/>
          </p:nvSpPr>
          <p:spPr>
            <a:xfrm flipH="1">
              <a:off x="3465720" y="2152440"/>
              <a:ext cx="48240" cy="50400"/>
            </a:xfrm>
            <a:custGeom>
              <a:avLst/>
              <a:gdLst/>
              <a:ahLst/>
              <a:cxnLst/>
              <a:rect l="l" t="t" r="r" b="b"/>
              <a:pathLst>
                <a:path w="59392" h="64243">
                  <a:moveTo>
                    <a:pt x="29696" y="64243"/>
                  </a:moveTo>
                  <a:cubicBezTo>
                    <a:pt x="13322" y="64243"/>
                    <a:pt x="0" y="49832"/>
                    <a:pt x="0" y="32122"/>
                  </a:cubicBezTo>
                  <a:cubicBezTo>
                    <a:pt x="0" y="14410"/>
                    <a:pt x="13322" y="0"/>
                    <a:pt x="29696" y="0"/>
                  </a:cubicBezTo>
                  <a:cubicBezTo>
                    <a:pt x="46071" y="0"/>
                    <a:pt x="59392" y="14410"/>
                    <a:pt x="59392" y="32122"/>
                  </a:cubicBezTo>
                  <a:cubicBezTo>
                    <a:pt x="59392" y="49832"/>
                    <a:pt x="46071" y="64243"/>
                    <a:pt x="29696" y="64243"/>
                  </a:cubicBezTo>
                  <a:close/>
                  <a:moveTo>
                    <a:pt x="29696" y="12849"/>
                  </a:moveTo>
                  <a:cubicBezTo>
                    <a:pt x="19873" y="12849"/>
                    <a:pt x="11878" y="21494"/>
                    <a:pt x="11878" y="32122"/>
                  </a:cubicBezTo>
                  <a:cubicBezTo>
                    <a:pt x="11878" y="42749"/>
                    <a:pt x="19873" y="51394"/>
                    <a:pt x="29696" y="51394"/>
                  </a:cubicBezTo>
                  <a:cubicBezTo>
                    <a:pt x="39520" y="51394"/>
                    <a:pt x="47514" y="42749"/>
                    <a:pt x="47514" y="32122"/>
                  </a:cubicBezTo>
                  <a:cubicBezTo>
                    <a:pt x="47514" y="21494"/>
                    <a:pt x="39520" y="12849"/>
                    <a:pt x="29696" y="12849"/>
                  </a:cubicBez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8" name="CustomShape 23"/>
            <p:cNvSpPr/>
            <p:nvPr/>
          </p:nvSpPr>
          <p:spPr>
            <a:xfrm flipH="1">
              <a:off x="3447000" y="2187720"/>
              <a:ext cx="32040" cy="32040"/>
            </a:xfrm>
            <a:custGeom>
              <a:avLst/>
              <a:gdLst/>
              <a:ahLst/>
              <a:cxnLst/>
              <a:rect l="l" t="t" r="r" b="b"/>
              <a:pathLst>
                <a:path w="39752" h="41106">
                  <a:moveTo>
                    <a:pt x="33814" y="41106"/>
                  </a:moveTo>
                  <a:cubicBezTo>
                    <a:pt x="32359" y="41106"/>
                    <a:pt x="30898" y="40532"/>
                    <a:pt x="29752" y="39368"/>
                  </a:cubicBezTo>
                  <a:lnTo>
                    <a:pt x="1879" y="11114"/>
                  </a:lnTo>
                  <a:cubicBezTo>
                    <a:pt x="-514" y="8690"/>
                    <a:pt x="-639" y="4624"/>
                    <a:pt x="1606" y="2037"/>
                  </a:cubicBezTo>
                  <a:cubicBezTo>
                    <a:pt x="3845" y="-561"/>
                    <a:pt x="7605" y="-690"/>
                    <a:pt x="9998" y="1742"/>
                  </a:cubicBezTo>
                  <a:lnTo>
                    <a:pt x="37871" y="29995"/>
                  </a:lnTo>
                  <a:cubicBezTo>
                    <a:pt x="40270" y="32420"/>
                    <a:pt x="40389" y="36486"/>
                    <a:pt x="38144" y="39073"/>
                  </a:cubicBezTo>
                  <a:cubicBezTo>
                    <a:pt x="36974" y="40425"/>
                    <a:pt x="35394" y="41106"/>
                    <a:pt x="33814" y="41106"/>
                  </a:cubicBez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9" name="CustomShape 24"/>
            <p:cNvSpPr/>
            <p:nvPr/>
          </p:nvSpPr>
          <p:spPr>
            <a:xfrm flipH="1">
              <a:off x="3314520" y="308088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0" name="CustomShape 25"/>
            <p:cNvSpPr/>
            <p:nvPr/>
          </p:nvSpPr>
          <p:spPr>
            <a:xfrm flipH="1">
              <a:off x="3144600" y="2463480"/>
              <a:ext cx="518760" cy="541080"/>
            </a:xfrm>
            <a:custGeom>
              <a:avLst/>
              <a:gdLst/>
              <a:ahLst/>
              <a:cxnLst/>
              <a:rect l="l" t="t" r="r" b="b"/>
              <a:pathLst>
                <a:path w="635496" h="687400">
                  <a:moveTo>
                    <a:pt x="561257" y="687400"/>
                  </a:moveTo>
                  <a:lnTo>
                    <a:pt x="74240" y="687400"/>
                  </a:lnTo>
                  <a:cubicBezTo>
                    <a:pt x="33301" y="687400"/>
                    <a:pt x="0" y="651379"/>
                    <a:pt x="0" y="607096"/>
                  </a:cubicBezTo>
                  <a:lnTo>
                    <a:pt x="0" y="80304"/>
                  </a:lnTo>
                  <a:cubicBezTo>
                    <a:pt x="0" y="36027"/>
                    <a:pt x="33301" y="0"/>
                    <a:pt x="74240" y="0"/>
                  </a:cubicBezTo>
                  <a:lnTo>
                    <a:pt x="561257" y="0"/>
                  </a:lnTo>
                  <a:cubicBezTo>
                    <a:pt x="602190" y="0"/>
                    <a:pt x="635497" y="36027"/>
                    <a:pt x="635497" y="80304"/>
                  </a:cubicBezTo>
                  <a:lnTo>
                    <a:pt x="635497" y="607096"/>
                  </a:lnTo>
                  <a:cubicBezTo>
                    <a:pt x="635497" y="651379"/>
                    <a:pt x="602190" y="687400"/>
                    <a:pt x="561257" y="687400"/>
                  </a:cubicBezTo>
                  <a:close/>
                  <a:moveTo>
                    <a:pt x="74240" y="12849"/>
                  </a:moveTo>
                  <a:cubicBezTo>
                    <a:pt x="39799" y="12849"/>
                    <a:pt x="11878" y="43049"/>
                    <a:pt x="11878" y="80304"/>
                  </a:cubicBezTo>
                  <a:lnTo>
                    <a:pt x="11878" y="607096"/>
                  </a:lnTo>
                  <a:cubicBezTo>
                    <a:pt x="11878" y="644351"/>
                    <a:pt x="39799" y="674552"/>
                    <a:pt x="74240" y="674552"/>
                  </a:cubicBezTo>
                  <a:lnTo>
                    <a:pt x="415383" y="674552"/>
                  </a:lnTo>
                  <a:cubicBezTo>
                    <a:pt x="530390" y="674552"/>
                    <a:pt x="623618" y="573709"/>
                    <a:pt x="623618" y="449309"/>
                  </a:cubicBezTo>
                  <a:lnTo>
                    <a:pt x="623618" y="80304"/>
                  </a:lnTo>
                  <a:cubicBezTo>
                    <a:pt x="623618" y="43049"/>
                    <a:pt x="595698" y="12849"/>
                    <a:pt x="561257" y="12849"/>
                  </a:cubicBezTo>
                  <a:lnTo>
                    <a:pt x="74240" y="12849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51" name="Group 26"/>
            <p:cNvGrpSpPr/>
            <p:nvPr/>
          </p:nvGrpSpPr>
          <p:grpSpPr>
            <a:xfrm>
              <a:off x="3174480" y="2516760"/>
              <a:ext cx="443880" cy="437040"/>
              <a:chOff x="3174480" y="2516760"/>
              <a:chExt cx="443880" cy="437040"/>
            </a:xfrm>
          </p:grpSpPr>
          <p:sp>
            <p:nvSpPr>
              <p:cNvPr id="110" name="CustomShape 27"/>
              <p:cNvSpPr/>
              <p:nvPr/>
            </p:nvSpPr>
            <p:spPr>
              <a:xfrm flipH="1">
                <a:off x="3402720" y="2516760"/>
                <a:ext cx="198720" cy="207000"/>
              </a:xfrm>
              <a:custGeom>
                <a:avLst/>
                <a:gdLst/>
                <a:ahLst/>
                <a:cxnLst/>
                <a:rect l="l" t="t" r="r" b="b"/>
                <a:pathLst>
                  <a:path w="243508" h="263396">
                    <a:moveTo>
                      <a:pt x="68301" y="0"/>
                    </a:moveTo>
                    <a:cubicBezTo>
                      <a:pt x="30640" y="0"/>
                      <a:pt x="0" y="33143"/>
                      <a:pt x="0" y="73879"/>
                    </a:cubicBezTo>
                    <a:lnTo>
                      <a:pt x="0" y="189517"/>
                    </a:lnTo>
                    <a:cubicBezTo>
                      <a:pt x="0" y="230253"/>
                      <a:pt x="30640" y="263396"/>
                      <a:pt x="68301" y="263396"/>
                    </a:cubicBezTo>
                    <a:lnTo>
                      <a:pt x="175207" y="263396"/>
                    </a:lnTo>
                    <a:cubicBezTo>
                      <a:pt x="212868" y="263396"/>
                      <a:pt x="243508" y="230253"/>
                      <a:pt x="243508" y="189517"/>
                    </a:cubicBezTo>
                    <a:lnTo>
                      <a:pt x="243508" y="73879"/>
                    </a:lnTo>
                    <a:cubicBezTo>
                      <a:pt x="243508" y="33143"/>
                      <a:pt x="212868" y="0"/>
                      <a:pt x="175207" y="0"/>
                    </a:cubicBezTo>
                    <a:lnTo>
                      <a:pt x="68301" y="0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CustomShape 28"/>
              <p:cNvSpPr/>
              <p:nvPr/>
            </p:nvSpPr>
            <p:spPr>
              <a:xfrm flipH="1">
                <a:off x="3174480" y="2516760"/>
                <a:ext cx="198720" cy="207000"/>
              </a:xfrm>
              <a:custGeom>
                <a:avLst/>
                <a:gdLst/>
                <a:ahLst/>
                <a:cxnLst/>
                <a:rect l="l" t="t" r="r" b="b"/>
                <a:pathLst>
                  <a:path w="243508" h="263396">
                    <a:moveTo>
                      <a:pt x="68301" y="0"/>
                    </a:moveTo>
                    <a:cubicBezTo>
                      <a:pt x="30640" y="0"/>
                      <a:pt x="0" y="33143"/>
                      <a:pt x="0" y="73879"/>
                    </a:cubicBezTo>
                    <a:lnTo>
                      <a:pt x="0" y="189517"/>
                    </a:lnTo>
                    <a:cubicBezTo>
                      <a:pt x="0" y="230253"/>
                      <a:pt x="30640" y="263396"/>
                      <a:pt x="68301" y="263396"/>
                    </a:cubicBezTo>
                    <a:lnTo>
                      <a:pt x="175207" y="263396"/>
                    </a:lnTo>
                    <a:cubicBezTo>
                      <a:pt x="212868" y="263396"/>
                      <a:pt x="243508" y="230253"/>
                      <a:pt x="243508" y="189517"/>
                    </a:cubicBezTo>
                    <a:lnTo>
                      <a:pt x="243508" y="73879"/>
                    </a:lnTo>
                    <a:cubicBezTo>
                      <a:pt x="243508" y="33143"/>
                      <a:pt x="212868" y="0"/>
                      <a:pt x="175207" y="0"/>
                    </a:cubicBezTo>
                    <a:lnTo>
                      <a:pt x="68301" y="0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CustomShape 29"/>
              <p:cNvSpPr/>
              <p:nvPr/>
            </p:nvSpPr>
            <p:spPr>
              <a:xfrm flipH="1">
                <a:off x="3419640" y="2746800"/>
                <a:ext cx="198720" cy="207000"/>
              </a:xfrm>
              <a:custGeom>
                <a:avLst/>
                <a:gdLst/>
                <a:ahLst/>
                <a:cxnLst/>
                <a:rect l="l" t="t" r="r" b="b"/>
                <a:pathLst>
                  <a:path w="243508" h="263396">
                    <a:moveTo>
                      <a:pt x="68301" y="0"/>
                    </a:moveTo>
                    <a:cubicBezTo>
                      <a:pt x="30640" y="0"/>
                      <a:pt x="0" y="33143"/>
                      <a:pt x="0" y="73879"/>
                    </a:cubicBezTo>
                    <a:lnTo>
                      <a:pt x="0" y="189517"/>
                    </a:lnTo>
                    <a:cubicBezTo>
                      <a:pt x="0" y="230253"/>
                      <a:pt x="30640" y="263396"/>
                      <a:pt x="68301" y="263396"/>
                    </a:cubicBezTo>
                    <a:lnTo>
                      <a:pt x="175207" y="263396"/>
                    </a:lnTo>
                    <a:cubicBezTo>
                      <a:pt x="212868" y="263396"/>
                      <a:pt x="243508" y="230253"/>
                      <a:pt x="243508" y="189517"/>
                    </a:cubicBezTo>
                    <a:lnTo>
                      <a:pt x="243508" y="73879"/>
                    </a:lnTo>
                    <a:cubicBezTo>
                      <a:pt x="243508" y="33143"/>
                      <a:pt x="212868" y="0"/>
                      <a:pt x="175207" y="0"/>
                    </a:cubicBezTo>
                    <a:lnTo>
                      <a:pt x="68301" y="0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" name="CustomShape 30"/>
            <p:cNvSpPr/>
            <p:nvPr/>
          </p:nvSpPr>
          <p:spPr>
            <a:xfrm flipH="1">
              <a:off x="2640240" y="308088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" name="CustomShape 31"/>
            <p:cNvSpPr/>
            <p:nvPr/>
          </p:nvSpPr>
          <p:spPr>
            <a:xfrm flipH="1">
              <a:off x="3314520" y="398160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" name="CustomShape 32"/>
            <p:cNvSpPr/>
            <p:nvPr/>
          </p:nvSpPr>
          <p:spPr>
            <a:xfrm flipH="1">
              <a:off x="3144600" y="3364200"/>
              <a:ext cx="518760" cy="541080"/>
            </a:xfrm>
            <a:custGeom>
              <a:avLst/>
              <a:gdLst/>
              <a:ahLst/>
              <a:cxnLst/>
              <a:rect l="l" t="t" r="r" b="b"/>
              <a:pathLst>
                <a:path w="635496" h="687400">
                  <a:moveTo>
                    <a:pt x="561257" y="687400"/>
                  </a:moveTo>
                  <a:lnTo>
                    <a:pt x="74240" y="687400"/>
                  </a:lnTo>
                  <a:cubicBezTo>
                    <a:pt x="33301" y="687400"/>
                    <a:pt x="0" y="651379"/>
                    <a:pt x="0" y="607096"/>
                  </a:cubicBezTo>
                  <a:lnTo>
                    <a:pt x="0" y="80304"/>
                  </a:lnTo>
                  <a:cubicBezTo>
                    <a:pt x="0" y="36027"/>
                    <a:pt x="33301" y="0"/>
                    <a:pt x="74240" y="0"/>
                  </a:cubicBezTo>
                  <a:lnTo>
                    <a:pt x="561257" y="0"/>
                  </a:lnTo>
                  <a:cubicBezTo>
                    <a:pt x="602190" y="0"/>
                    <a:pt x="635497" y="36027"/>
                    <a:pt x="635497" y="80304"/>
                  </a:cubicBezTo>
                  <a:lnTo>
                    <a:pt x="635497" y="607096"/>
                  </a:lnTo>
                  <a:cubicBezTo>
                    <a:pt x="635497" y="651379"/>
                    <a:pt x="602190" y="687400"/>
                    <a:pt x="561257" y="687400"/>
                  </a:cubicBezTo>
                  <a:close/>
                  <a:moveTo>
                    <a:pt x="74240" y="12849"/>
                  </a:moveTo>
                  <a:cubicBezTo>
                    <a:pt x="39799" y="12849"/>
                    <a:pt x="11878" y="43049"/>
                    <a:pt x="11878" y="80304"/>
                  </a:cubicBezTo>
                  <a:lnTo>
                    <a:pt x="11878" y="607096"/>
                  </a:lnTo>
                  <a:cubicBezTo>
                    <a:pt x="11878" y="644351"/>
                    <a:pt x="39799" y="674552"/>
                    <a:pt x="74240" y="674552"/>
                  </a:cubicBezTo>
                  <a:lnTo>
                    <a:pt x="421323" y="674552"/>
                  </a:lnTo>
                  <a:cubicBezTo>
                    <a:pt x="533045" y="674552"/>
                    <a:pt x="623618" y="576587"/>
                    <a:pt x="623618" y="455733"/>
                  </a:cubicBezTo>
                  <a:lnTo>
                    <a:pt x="623618" y="80304"/>
                  </a:lnTo>
                  <a:cubicBezTo>
                    <a:pt x="623618" y="43049"/>
                    <a:pt x="595698" y="12849"/>
                    <a:pt x="561257" y="12849"/>
                  </a:cubicBezTo>
                  <a:lnTo>
                    <a:pt x="74240" y="12849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" name="CustomShape 33"/>
            <p:cNvSpPr/>
            <p:nvPr/>
          </p:nvSpPr>
          <p:spPr>
            <a:xfrm flipH="1">
              <a:off x="341964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6" name="CustomShape 34"/>
            <p:cNvSpPr/>
            <p:nvPr/>
          </p:nvSpPr>
          <p:spPr>
            <a:xfrm flipH="1">
              <a:off x="319140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7" name="CustomShape 35"/>
            <p:cNvSpPr/>
            <p:nvPr/>
          </p:nvSpPr>
          <p:spPr>
            <a:xfrm flipH="1">
              <a:off x="3419640" y="36475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8" name="CustomShape 36"/>
            <p:cNvSpPr/>
            <p:nvPr/>
          </p:nvSpPr>
          <p:spPr>
            <a:xfrm flipH="1">
              <a:off x="2640240" y="398160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" name="CustomShape 37"/>
            <p:cNvSpPr/>
            <p:nvPr/>
          </p:nvSpPr>
          <p:spPr>
            <a:xfrm flipH="1">
              <a:off x="2470320" y="3364200"/>
              <a:ext cx="518760" cy="541080"/>
            </a:xfrm>
            <a:custGeom>
              <a:avLst/>
              <a:gdLst/>
              <a:ahLst/>
              <a:cxnLst/>
              <a:rect l="l" t="t" r="r" b="b"/>
              <a:pathLst>
                <a:path w="635496" h="687400">
                  <a:moveTo>
                    <a:pt x="561257" y="687400"/>
                  </a:moveTo>
                  <a:lnTo>
                    <a:pt x="74240" y="687400"/>
                  </a:lnTo>
                  <a:cubicBezTo>
                    <a:pt x="33301" y="687400"/>
                    <a:pt x="0" y="651379"/>
                    <a:pt x="0" y="607096"/>
                  </a:cubicBezTo>
                  <a:lnTo>
                    <a:pt x="0" y="80304"/>
                  </a:lnTo>
                  <a:cubicBezTo>
                    <a:pt x="0" y="36027"/>
                    <a:pt x="33301" y="0"/>
                    <a:pt x="74240" y="0"/>
                  </a:cubicBezTo>
                  <a:lnTo>
                    <a:pt x="561257" y="0"/>
                  </a:lnTo>
                  <a:cubicBezTo>
                    <a:pt x="602190" y="0"/>
                    <a:pt x="635497" y="36027"/>
                    <a:pt x="635497" y="80304"/>
                  </a:cubicBezTo>
                  <a:lnTo>
                    <a:pt x="635497" y="607096"/>
                  </a:lnTo>
                  <a:cubicBezTo>
                    <a:pt x="635497" y="651379"/>
                    <a:pt x="602190" y="687400"/>
                    <a:pt x="561257" y="687400"/>
                  </a:cubicBezTo>
                  <a:close/>
                  <a:moveTo>
                    <a:pt x="74240" y="12849"/>
                  </a:moveTo>
                  <a:cubicBezTo>
                    <a:pt x="39799" y="12849"/>
                    <a:pt x="11878" y="43049"/>
                    <a:pt x="11878" y="80304"/>
                  </a:cubicBezTo>
                  <a:lnTo>
                    <a:pt x="11878" y="607096"/>
                  </a:lnTo>
                  <a:cubicBezTo>
                    <a:pt x="11878" y="644351"/>
                    <a:pt x="39799" y="674552"/>
                    <a:pt x="74240" y="674552"/>
                  </a:cubicBezTo>
                  <a:lnTo>
                    <a:pt x="425225" y="674552"/>
                  </a:lnTo>
                  <a:cubicBezTo>
                    <a:pt x="534797" y="674552"/>
                    <a:pt x="623618" y="578476"/>
                    <a:pt x="623618" y="459961"/>
                  </a:cubicBezTo>
                  <a:lnTo>
                    <a:pt x="623618" y="80304"/>
                  </a:lnTo>
                  <a:cubicBezTo>
                    <a:pt x="623618" y="43049"/>
                    <a:pt x="595698" y="12849"/>
                    <a:pt x="561257" y="12849"/>
                  </a:cubicBezTo>
                  <a:lnTo>
                    <a:pt x="74240" y="12849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" name="CustomShape 38"/>
            <p:cNvSpPr/>
            <p:nvPr/>
          </p:nvSpPr>
          <p:spPr>
            <a:xfrm flipH="1">
              <a:off x="274500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" name="CustomShape 39"/>
            <p:cNvSpPr/>
            <p:nvPr/>
          </p:nvSpPr>
          <p:spPr>
            <a:xfrm flipH="1">
              <a:off x="251712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" name="CustomShape 40"/>
            <p:cNvSpPr/>
            <p:nvPr/>
          </p:nvSpPr>
          <p:spPr>
            <a:xfrm flipH="1">
              <a:off x="2745000" y="36475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" name="CustomShape 41"/>
            <p:cNvSpPr/>
            <p:nvPr/>
          </p:nvSpPr>
          <p:spPr>
            <a:xfrm flipH="1">
              <a:off x="3144600" y="4264920"/>
              <a:ext cx="518760" cy="365040"/>
            </a:xfrm>
            <a:custGeom>
              <a:avLst/>
              <a:gdLst/>
              <a:ahLst/>
              <a:cxnLst/>
              <a:rect l="l" t="t" r="r" b="b"/>
              <a:pathLst>
                <a:path w="635496" h="463898">
                  <a:moveTo>
                    <a:pt x="635497" y="80304"/>
                  </a:moveTo>
                  <a:lnTo>
                    <a:pt x="635497" y="463899"/>
                  </a:lnTo>
                  <a:cubicBezTo>
                    <a:pt x="631518" y="463449"/>
                    <a:pt x="627538" y="462999"/>
                    <a:pt x="623618" y="462549"/>
                  </a:cubicBezTo>
                  <a:lnTo>
                    <a:pt x="623618" y="80304"/>
                  </a:lnTo>
                  <a:cubicBezTo>
                    <a:pt x="623618" y="74522"/>
                    <a:pt x="622965" y="68869"/>
                    <a:pt x="621658" y="63536"/>
                  </a:cubicBezTo>
                  <a:cubicBezTo>
                    <a:pt x="614769" y="34434"/>
                    <a:pt x="590299" y="12849"/>
                    <a:pt x="561257" y="12849"/>
                  </a:cubicBezTo>
                  <a:lnTo>
                    <a:pt x="74240" y="12849"/>
                  </a:lnTo>
                  <a:cubicBezTo>
                    <a:pt x="46563" y="12849"/>
                    <a:pt x="23044" y="32443"/>
                    <a:pt x="14908" y="59489"/>
                  </a:cubicBezTo>
                  <a:cubicBezTo>
                    <a:pt x="12948" y="66042"/>
                    <a:pt x="11878" y="73044"/>
                    <a:pt x="11878" y="80304"/>
                  </a:cubicBezTo>
                  <a:lnTo>
                    <a:pt x="11878" y="369654"/>
                  </a:lnTo>
                  <a:cubicBezTo>
                    <a:pt x="7899" y="368819"/>
                    <a:pt x="3920" y="367984"/>
                    <a:pt x="0" y="367084"/>
                  </a:cubicBezTo>
                  <a:lnTo>
                    <a:pt x="0" y="80304"/>
                  </a:lnTo>
                  <a:cubicBezTo>
                    <a:pt x="0" y="64564"/>
                    <a:pt x="4217" y="49853"/>
                    <a:pt x="11522" y="37454"/>
                  </a:cubicBezTo>
                  <a:cubicBezTo>
                    <a:pt x="24707" y="14969"/>
                    <a:pt x="47870" y="0"/>
                    <a:pt x="74240" y="0"/>
                  </a:cubicBezTo>
                  <a:lnTo>
                    <a:pt x="561257" y="0"/>
                  </a:lnTo>
                  <a:cubicBezTo>
                    <a:pt x="590953" y="0"/>
                    <a:pt x="616610" y="18952"/>
                    <a:pt x="628548" y="46319"/>
                  </a:cubicBezTo>
                  <a:cubicBezTo>
                    <a:pt x="633002" y="56598"/>
                    <a:pt x="635497" y="68162"/>
                    <a:pt x="635497" y="80304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" name="CustomShape 42"/>
            <p:cNvSpPr/>
            <p:nvPr/>
          </p:nvSpPr>
          <p:spPr>
            <a:xfrm flipH="1">
              <a:off x="341964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" name="CustomShape 43"/>
            <p:cNvSpPr/>
            <p:nvPr/>
          </p:nvSpPr>
          <p:spPr>
            <a:xfrm flipH="1">
              <a:off x="319140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6" name="CustomShape 44"/>
            <p:cNvSpPr/>
            <p:nvPr/>
          </p:nvSpPr>
          <p:spPr>
            <a:xfrm flipH="1">
              <a:off x="3420000" y="4548240"/>
              <a:ext cx="181800" cy="46800"/>
            </a:xfrm>
            <a:custGeom>
              <a:avLst/>
              <a:gdLst/>
              <a:ahLst/>
              <a:cxnLst/>
              <a:rect l="l" t="t" r="r" b="b"/>
              <a:pathLst>
                <a:path w="223136" h="59874">
                  <a:moveTo>
                    <a:pt x="156083" y="0"/>
                  </a:moveTo>
                  <a:lnTo>
                    <a:pt x="49177" y="0"/>
                  </a:lnTo>
                  <a:cubicBezTo>
                    <a:pt x="29874" y="0"/>
                    <a:pt x="12413" y="8737"/>
                    <a:pt x="0" y="22678"/>
                  </a:cubicBezTo>
                  <a:cubicBezTo>
                    <a:pt x="67826" y="35591"/>
                    <a:pt x="143373" y="48054"/>
                    <a:pt x="223137" y="59875"/>
                  </a:cubicBezTo>
                  <a:cubicBezTo>
                    <a:pt x="217079" y="25826"/>
                    <a:pt x="189342" y="0"/>
                    <a:pt x="156083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7" name="CustomShape 45"/>
            <p:cNvSpPr/>
            <p:nvPr/>
          </p:nvSpPr>
          <p:spPr>
            <a:xfrm flipH="1">
              <a:off x="2470320" y="4264920"/>
              <a:ext cx="518760" cy="426960"/>
            </a:xfrm>
            <a:custGeom>
              <a:avLst/>
              <a:gdLst/>
              <a:ahLst/>
              <a:cxnLst/>
              <a:rect l="l" t="t" r="r" b="b"/>
              <a:pathLst>
                <a:path w="635496" h="542596">
                  <a:moveTo>
                    <a:pt x="635497" y="80304"/>
                  </a:moveTo>
                  <a:lnTo>
                    <a:pt x="635497" y="542596"/>
                  </a:lnTo>
                  <a:lnTo>
                    <a:pt x="623618" y="542596"/>
                  </a:lnTo>
                  <a:lnTo>
                    <a:pt x="623618" y="80304"/>
                  </a:lnTo>
                  <a:cubicBezTo>
                    <a:pt x="623618" y="43107"/>
                    <a:pt x="595645" y="12849"/>
                    <a:pt x="561257" y="12849"/>
                  </a:cubicBezTo>
                  <a:lnTo>
                    <a:pt x="74240" y="12849"/>
                  </a:lnTo>
                  <a:cubicBezTo>
                    <a:pt x="39852" y="12849"/>
                    <a:pt x="11878" y="43107"/>
                    <a:pt x="11878" y="80304"/>
                  </a:cubicBezTo>
                  <a:lnTo>
                    <a:pt x="11878" y="486512"/>
                  </a:lnTo>
                  <a:cubicBezTo>
                    <a:pt x="7959" y="486063"/>
                    <a:pt x="3979" y="485677"/>
                    <a:pt x="0" y="485227"/>
                  </a:cubicBezTo>
                  <a:lnTo>
                    <a:pt x="0" y="80304"/>
                  </a:lnTo>
                  <a:cubicBezTo>
                    <a:pt x="0" y="36040"/>
                    <a:pt x="33319" y="0"/>
                    <a:pt x="74240" y="0"/>
                  </a:cubicBezTo>
                  <a:lnTo>
                    <a:pt x="561257" y="0"/>
                  </a:lnTo>
                  <a:cubicBezTo>
                    <a:pt x="602178" y="0"/>
                    <a:pt x="635497" y="36040"/>
                    <a:pt x="635497" y="80304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8" name="CustomShape 46"/>
            <p:cNvSpPr/>
            <p:nvPr/>
          </p:nvSpPr>
          <p:spPr>
            <a:xfrm flipH="1">
              <a:off x="274500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9" name="CustomShape 47"/>
            <p:cNvSpPr/>
            <p:nvPr/>
          </p:nvSpPr>
          <p:spPr>
            <a:xfrm flipH="1">
              <a:off x="251712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0" name="CustomShape 48"/>
            <p:cNvSpPr/>
            <p:nvPr/>
          </p:nvSpPr>
          <p:spPr>
            <a:xfrm flipH="1">
              <a:off x="2745000" y="4548240"/>
              <a:ext cx="198720" cy="122040"/>
            </a:xfrm>
            <a:custGeom>
              <a:avLst/>
              <a:gdLst/>
              <a:ahLst/>
              <a:cxnLst/>
              <a:rect l="l" t="t" r="r" b="b"/>
              <a:pathLst>
                <a:path w="243508" h="155403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50"/>
                    <a:pt x="0" y="73879"/>
                  </a:cubicBezTo>
                  <a:lnTo>
                    <a:pt x="0" y="131377"/>
                  </a:lnTo>
                  <a:cubicBezTo>
                    <a:pt x="87128" y="140500"/>
                    <a:pt x="169743" y="148530"/>
                    <a:pt x="243508" y="155404"/>
                  </a:cubicBezTo>
                  <a:lnTo>
                    <a:pt x="243508" y="73879"/>
                  </a:lnTo>
                  <a:cubicBezTo>
                    <a:pt x="243508" y="33150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1" name="CustomShape 49"/>
            <p:cNvSpPr/>
            <p:nvPr/>
          </p:nvSpPr>
          <p:spPr>
            <a:xfrm flipH="1">
              <a:off x="3305520" y="364680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2" name="CustomShape 50"/>
            <p:cNvSpPr/>
            <p:nvPr/>
          </p:nvSpPr>
          <p:spPr>
            <a:xfrm flipH="1">
              <a:off x="3189240" y="364680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3" name="CustomShape 51"/>
            <p:cNvSpPr/>
            <p:nvPr/>
          </p:nvSpPr>
          <p:spPr>
            <a:xfrm flipH="1">
              <a:off x="3305520" y="275616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4" name="CustomShape 52"/>
            <p:cNvSpPr/>
            <p:nvPr/>
          </p:nvSpPr>
          <p:spPr>
            <a:xfrm flipH="1">
              <a:off x="3189240" y="275616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5" name="CustomShape 53"/>
            <p:cNvSpPr/>
            <p:nvPr/>
          </p:nvSpPr>
          <p:spPr>
            <a:xfrm flipH="1">
              <a:off x="2630520" y="454824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74775" y="0"/>
                  </a:moveTo>
                  <a:lnTo>
                    <a:pt x="29162" y="0"/>
                  </a:lnTo>
                  <a:cubicBezTo>
                    <a:pt x="13066" y="0"/>
                    <a:pt x="0" y="14134"/>
                    <a:pt x="0" y="31543"/>
                  </a:cubicBezTo>
                  <a:lnTo>
                    <a:pt x="0" y="80882"/>
                  </a:lnTo>
                  <a:cubicBezTo>
                    <a:pt x="0" y="98292"/>
                    <a:pt x="13066" y="112425"/>
                    <a:pt x="29162" y="112425"/>
                  </a:cubicBezTo>
                  <a:lnTo>
                    <a:pt x="74775" y="112425"/>
                  </a:lnTo>
                  <a:cubicBezTo>
                    <a:pt x="90870" y="112425"/>
                    <a:pt x="103936" y="98292"/>
                    <a:pt x="103936" y="80882"/>
                  </a:cubicBezTo>
                  <a:lnTo>
                    <a:pt x="103936" y="31543"/>
                  </a:lnTo>
                  <a:cubicBezTo>
                    <a:pt x="103936" y="14134"/>
                    <a:pt x="90870" y="0"/>
                    <a:pt x="74775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6" name="CustomShape 54"/>
            <p:cNvSpPr/>
            <p:nvPr/>
          </p:nvSpPr>
          <p:spPr>
            <a:xfrm flipH="1">
              <a:off x="2513880" y="454824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74775" y="0"/>
                  </a:moveTo>
                  <a:lnTo>
                    <a:pt x="29162" y="0"/>
                  </a:lnTo>
                  <a:cubicBezTo>
                    <a:pt x="13066" y="0"/>
                    <a:pt x="0" y="14134"/>
                    <a:pt x="0" y="31543"/>
                  </a:cubicBezTo>
                  <a:lnTo>
                    <a:pt x="0" y="80882"/>
                  </a:lnTo>
                  <a:cubicBezTo>
                    <a:pt x="0" y="98292"/>
                    <a:pt x="13066" y="112425"/>
                    <a:pt x="29162" y="112425"/>
                  </a:cubicBezTo>
                  <a:lnTo>
                    <a:pt x="74775" y="112425"/>
                  </a:lnTo>
                  <a:cubicBezTo>
                    <a:pt x="90870" y="112425"/>
                    <a:pt x="103936" y="98292"/>
                    <a:pt x="103936" y="80882"/>
                  </a:cubicBezTo>
                  <a:lnTo>
                    <a:pt x="103936" y="31543"/>
                  </a:lnTo>
                  <a:cubicBezTo>
                    <a:pt x="103936" y="14134"/>
                    <a:pt x="90870" y="0"/>
                    <a:pt x="74775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7" name="CustomShape 55"/>
            <p:cNvSpPr/>
            <p:nvPr/>
          </p:nvSpPr>
          <p:spPr>
            <a:xfrm flipH="1">
              <a:off x="2631960" y="4664520"/>
              <a:ext cx="77400" cy="15480"/>
            </a:xfrm>
            <a:custGeom>
              <a:avLst/>
              <a:gdLst/>
              <a:ahLst/>
              <a:cxnLst/>
              <a:rect l="l" t="t" r="r" b="b"/>
              <a:pathLst>
                <a:path w="95324" h="20172">
                  <a:moveTo>
                    <a:pt x="68182" y="0"/>
                  </a:moveTo>
                  <a:lnTo>
                    <a:pt x="22569" y="0"/>
                  </a:lnTo>
                  <a:cubicBezTo>
                    <a:pt x="13482" y="0"/>
                    <a:pt x="5345" y="4497"/>
                    <a:pt x="0" y="11564"/>
                  </a:cubicBezTo>
                  <a:cubicBezTo>
                    <a:pt x="34269" y="14776"/>
                    <a:pt x="66222" y="17603"/>
                    <a:pt x="95324" y="20172"/>
                  </a:cubicBezTo>
                  <a:cubicBezTo>
                    <a:pt x="91167" y="8352"/>
                    <a:pt x="80595" y="0"/>
                    <a:pt x="68182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8" name="CustomShape 56"/>
            <p:cNvSpPr/>
            <p:nvPr/>
          </p:nvSpPr>
          <p:spPr>
            <a:xfrm flipH="1">
              <a:off x="2513880" y="4664520"/>
              <a:ext cx="83880" cy="25200"/>
            </a:xfrm>
            <a:custGeom>
              <a:avLst/>
              <a:gdLst/>
              <a:ahLst/>
              <a:cxnLst/>
              <a:rect l="l" t="t" r="r" b="b"/>
              <a:pathLst>
                <a:path w="102986" h="32378">
                  <a:moveTo>
                    <a:pt x="73824" y="0"/>
                  </a:moveTo>
                  <a:lnTo>
                    <a:pt x="28211" y="0"/>
                  </a:lnTo>
                  <a:cubicBezTo>
                    <a:pt x="14610" y="0"/>
                    <a:pt x="3148" y="10086"/>
                    <a:pt x="0" y="23770"/>
                  </a:cubicBezTo>
                  <a:cubicBezTo>
                    <a:pt x="43772" y="27561"/>
                    <a:pt x="78873" y="30452"/>
                    <a:pt x="102986" y="32379"/>
                  </a:cubicBezTo>
                  <a:lnTo>
                    <a:pt x="102986" y="31544"/>
                  </a:lnTo>
                  <a:cubicBezTo>
                    <a:pt x="102986" y="14134"/>
                    <a:pt x="89920" y="0"/>
                    <a:pt x="73824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79" name="Group 57"/>
            <p:cNvGrpSpPr/>
            <p:nvPr/>
          </p:nvGrpSpPr>
          <p:grpSpPr>
            <a:xfrm>
              <a:off x="1991880" y="2486520"/>
              <a:ext cx="540720" cy="2232000"/>
              <a:chOff x="1991880" y="2486520"/>
              <a:chExt cx="540720" cy="2232000"/>
            </a:xfrm>
          </p:grpSpPr>
          <p:grpSp>
            <p:nvGrpSpPr>
              <p:cNvPr id="92" name="Group 58"/>
              <p:cNvGrpSpPr/>
              <p:nvPr/>
            </p:nvGrpSpPr>
            <p:grpSpPr>
              <a:xfrm>
                <a:off x="2137680" y="2486520"/>
                <a:ext cx="356040" cy="596160"/>
                <a:chOff x="2137680" y="2486520"/>
                <a:chExt cx="356040" cy="596160"/>
              </a:xfrm>
            </p:grpSpPr>
            <p:sp>
              <p:nvSpPr>
                <p:cNvPr id="108" name="CustomShape 59"/>
                <p:cNvSpPr/>
                <p:nvPr/>
              </p:nvSpPr>
              <p:spPr>
                <a:xfrm flipH="1">
                  <a:off x="2423880" y="2486520"/>
                  <a:ext cx="69480" cy="141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272" h="180188">
                      <a:moveTo>
                        <a:pt x="65281" y="51388"/>
                      </a:moveTo>
                      <a:lnTo>
                        <a:pt x="85272" y="159239"/>
                      </a:lnTo>
                      <a:lnTo>
                        <a:pt x="29907" y="180189"/>
                      </a:lnTo>
                      <a:lnTo>
                        <a:pt x="12523" y="65348"/>
                      </a:lnTo>
                      <a:cubicBezTo>
                        <a:pt x="9975" y="63099"/>
                        <a:pt x="7688" y="60420"/>
                        <a:pt x="5764" y="57318"/>
                      </a:cubicBezTo>
                      <a:cubicBezTo>
                        <a:pt x="-4701" y="40422"/>
                        <a:pt x="-520" y="17551"/>
                        <a:pt x="15094" y="6231"/>
                      </a:cubicBezTo>
                      <a:cubicBezTo>
                        <a:pt x="30715" y="-5082"/>
                        <a:pt x="51858" y="-565"/>
                        <a:pt x="62323" y="16330"/>
                      </a:cubicBezTo>
                      <a:cubicBezTo>
                        <a:pt x="68993" y="27104"/>
                        <a:pt x="69688" y="40300"/>
                        <a:pt x="65281" y="51388"/>
                      </a:cubicBez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CustomShape 60"/>
                <p:cNvSpPr/>
                <p:nvPr/>
              </p:nvSpPr>
              <p:spPr>
                <a:xfrm flipH="1">
                  <a:off x="2137320" y="2541240"/>
                  <a:ext cx="356040" cy="54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408" h="688003">
                      <a:moveTo>
                        <a:pt x="355368" y="688004"/>
                      </a:moveTo>
                      <a:lnTo>
                        <a:pt x="436408" y="593580"/>
                      </a:lnTo>
                      <a:lnTo>
                        <a:pt x="176609" y="306131"/>
                      </a:lnTo>
                      <a:cubicBezTo>
                        <a:pt x="176609" y="306131"/>
                        <a:pt x="165995" y="295338"/>
                        <a:pt x="173164" y="293841"/>
                      </a:cubicBezTo>
                      <a:cubicBezTo>
                        <a:pt x="180339" y="292344"/>
                        <a:pt x="169494" y="280723"/>
                        <a:pt x="169494" y="280723"/>
                      </a:cubicBezTo>
                      <a:cubicBezTo>
                        <a:pt x="169494" y="280723"/>
                        <a:pt x="152573" y="263338"/>
                        <a:pt x="166144" y="268761"/>
                      </a:cubicBezTo>
                      <a:cubicBezTo>
                        <a:pt x="179715" y="274189"/>
                        <a:pt x="162515" y="255796"/>
                        <a:pt x="162515" y="255796"/>
                      </a:cubicBezTo>
                      <a:lnTo>
                        <a:pt x="101668" y="38539"/>
                      </a:lnTo>
                      <a:lnTo>
                        <a:pt x="90870" y="0"/>
                      </a:lnTo>
                      <a:lnTo>
                        <a:pt x="0" y="58667"/>
                      </a:lnTo>
                      <a:cubicBezTo>
                        <a:pt x="0" y="58667"/>
                        <a:pt x="808" y="66125"/>
                        <a:pt x="2417" y="78852"/>
                      </a:cubicBezTo>
                      <a:cubicBezTo>
                        <a:pt x="10524" y="143031"/>
                        <a:pt x="39003" y="341201"/>
                        <a:pt x="87087" y="391555"/>
                      </a:cubicBezTo>
                      <a:cubicBezTo>
                        <a:pt x="144703" y="451898"/>
                        <a:pt x="355368" y="688004"/>
                        <a:pt x="355368" y="688004"/>
                      </a:cubicBezTo>
                      <a:close/>
                    </a:path>
                  </a:pathLst>
                </a:custGeom>
                <a:solidFill>
                  <a:srgbClr val="646FD4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61"/>
              <p:cNvGrpSpPr/>
              <p:nvPr/>
            </p:nvGrpSpPr>
            <p:grpSpPr>
              <a:xfrm>
                <a:off x="2389320" y="4479840"/>
                <a:ext cx="143280" cy="238680"/>
                <a:chOff x="2389320" y="4479840"/>
                <a:chExt cx="143280" cy="238680"/>
              </a:xfrm>
            </p:grpSpPr>
            <p:sp>
              <p:nvSpPr>
                <p:cNvPr id="106" name="CustomShape 62"/>
                <p:cNvSpPr/>
                <p:nvPr/>
              </p:nvSpPr>
              <p:spPr>
                <a:xfrm flipH="1">
                  <a:off x="2390400" y="4479840"/>
                  <a:ext cx="68760" cy="187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479" h="238823">
                      <a:moveTo>
                        <a:pt x="84468" y="238823"/>
                      </a:moveTo>
                      <a:lnTo>
                        <a:pt x="27225" y="238817"/>
                      </a:lnTo>
                      <a:lnTo>
                        <a:pt x="0" y="0"/>
                      </a:lnTo>
                      <a:lnTo>
                        <a:pt x="84479" y="6"/>
                      </a:lnTo>
                      <a:lnTo>
                        <a:pt x="84468" y="238823"/>
                      </a:ln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CustomShape 63"/>
                <p:cNvSpPr/>
                <p:nvPr/>
              </p:nvSpPr>
              <p:spPr>
                <a:xfrm flipH="1">
                  <a:off x="2389320" y="4637880"/>
                  <a:ext cx="143280" cy="80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026" h="102910">
                      <a:moveTo>
                        <a:pt x="176021" y="102911"/>
                      </a:moveTo>
                      <a:lnTo>
                        <a:pt x="0" y="102898"/>
                      </a:lnTo>
                      <a:lnTo>
                        <a:pt x="0" y="100495"/>
                      </a:lnTo>
                      <a:cubicBezTo>
                        <a:pt x="6" y="59566"/>
                        <a:pt x="30676" y="26391"/>
                        <a:pt x="68515" y="26385"/>
                      </a:cubicBezTo>
                      <a:lnTo>
                        <a:pt x="68521" y="26385"/>
                      </a:lnTo>
                      <a:lnTo>
                        <a:pt x="100670" y="0"/>
                      </a:lnTo>
                      <a:lnTo>
                        <a:pt x="160656" y="26391"/>
                      </a:lnTo>
                      <a:lnTo>
                        <a:pt x="176027" y="26391"/>
                      </a:lnTo>
                      <a:lnTo>
                        <a:pt x="176021" y="102911"/>
                      </a:lnTo>
                      <a:close/>
                    </a:path>
                  </a:pathLst>
                </a:custGeom>
                <a:solidFill>
                  <a:srgbClr val="2F2E41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" name="Group 64"/>
              <p:cNvGrpSpPr/>
              <p:nvPr/>
            </p:nvGrpSpPr>
            <p:grpSpPr>
              <a:xfrm>
                <a:off x="1991880" y="4442400"/>
                <a:ext cx="140760" cy="273960"/>
                <a:chOff x="1991880" y="4442400"/>
                <a:chExt cx="140760" cy="273960"/>
              </a:xfrm>
            </p:grpSpPr>
            <p:sp>
              <p:nvSpPr>
                <p:cNvPr id="104" name="CustomShape 65"/>
                <p:cNvSpPr/>
                <p:nvPr/>
              </p:nvSpPr>
              <p:spPr>
                <a:xfrm flipH="1">
                  <a:off x="2008800" y="4442400"/>
                  <a:ext cx="123480" cy="193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687" h="245967">
                      <a:moveTo>
                        <a:pt x="151688" y="225834"/>
                      </a:moveTo>
                      <a:lnTo>
                        <a:pt x="97558" y="245967"/>
                      </a:lnTo>
                      <a:lnTo>
                        <a:pt x="0" y="29719"/>
                      </a:lnTo>
                      <a:lnTo>
                        <a:pt x="79888" y="0"/>
                      </a:lnTo>
                      <a:lnTo>
                        <a:pt x="151688" y="225834"/>
                      </a:ln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CustomShape 66"/>
                <p:cNvSpPr/>
                <p:nvPr/>
              </p:nvSpPr>
              <p:spPr>
                <a:xfrm flipH="1">
                  <a:off x="1991520" y="4610880"/>
                  <a:ext cx="139320" cy="105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917" h="134274">
                      <a:moveTo>
                        <a:pt x="170918" y="72357"/>
                      </a:moveTo>
                      <a:lnTo>
                        <a:pt x="4465" y="134274"/>
                      </a:lnTo>
                      <a:lnTo>
                        <a:pt x="3741" y="132000"/>
                      </a:lnTo>
                      <a:cubicBezTo>
                        <a:pt x="-8560" y="93294"/>
                        <a:pt x="10470" y="51131"/>
                        <a:pt x="46247" y="37820"/>
                      </a:cubicBezTo>
                      <a:lnTo>
                        <a:pt x="46247" y="37820"/>
                      </a:lnTo>
                      <a:lnTo>
                        <a:pt x="68721" y="1555"/>
                      </a:lnTo>
                      <a:lnTo>
                        <a:pt x="133382" y="5403"/>
                      </a:lnTo>
                      <a:lnTo>
                        <a:pt x="147909" y="0"/>
                      </a:lnTo>
                      <a:lnTo>
                        <a:pt x="170918" y="72357"/>
                      </a:lnTo>
                      <a:close/>
                    </a:path>
                  </a:pathLst>
                </a:custGeom>
                <a:solidFill>
                  <a:srgbClr val="2F2E41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5" name="CustomShape 67"/>
              <p:cNvSpPr/>
              <p:nvPr/>
            </p:nvSpPr>
            <p:spPr>
              <a:xfrm flipH="1">
                <a:off x="2029320" y="3409200"/>
                <a:ext cx="470160" cy="1181520"/>
              </a:xfrm>
              <a:custGeom>
                <a:avLst/>
                <a:gdLst/>
                <a:ahLst/>
                <a:cxnLst/>
                <a:rect l="l" t="t" r="r" b="b"/>
                <a:pathLst>
                  <a:path w="576104" h="1500613">
                    <a:moveTo>
                      <a:pt x="493609" y="0"/>
                    </a:moveTo>
                    <a:lnTo>
                      <a:pt x="109757" y="0"/>
                    </a:lnTo>
                    <a:cubicBezTo>
                      <a:pt x="109757" y="0"/>
                      <a:pt x="91078" y="179758"/>
                      <a:pt x="84141" y="168850"/>
                    </a:cubicBezTo>
                    <a:cubicBezTo>
                      <a:pt x="77210" y="157935"/>
                      <a:pt x="79217" y="173784"/>
                      <a:pt x="81183" y="188348"/>
                    </a:cubicBezTo>
                    <a:cubicBezTo>
                      <a:pt x="83149" y="202905"/>
                      <a:pt x="63603" y="211893"/>
                      <a:pt x="76343" y="220244"/>
                    </a:cubicBezTo>
                    <a:cubicBezTo>
                      <a:pt x="89088" y="228602"/>
                      <a:pt x="84515" y="244104"/>
                      <a:pt x="71954" y="249205"/>
                    </a:cubicBezTo>
                    <a:cubicBezTo>
                      <a:pt x="59392" y="254300"/>
                      <a:pt x="65331" y="292845"/>
                      <a:pt x="65331" y="292845"/>
                    </a:cubicBezTo>
                    <a:lnTo>
                      <a:pt x="0" y="982924"/>
                    </a:lnTo>
                    <a:lnTo>
                      <a:pt x="53453" y="1500614"/>
                    </a:lnTo>
                    <a:lnTo>
                      <a:pt x="142541" y="1500614"/>
                    </a:lnTo>
                    <a:lnTo>
                      <a:pt x="261326" y="556242"/>
                    </a:lnTo>
                    <a:lnTo>
                      <a:pt x="261326" y="1038064"/>
                    </a:lnTo>
                    <a:lnTo>
                      <a:pt x="498895" y="1468492"/>
                    </a:lnTo>
                    <a:lnTo>
                      <a:pt x="576105" y="1436371"/>
                    </a:lnTo>
                    <a:lnTo>
                      <a:pt x="481077" y="973821"/>
                    </a:lnTo>
                    <a:lnTo>
                      <a:pt x="552348" y="119389"/>
                    </a:lnTo>
                    <a:lnTo>
                      <a:pt x="493609" y="0"/>
                    </a:lnTo>
                    <a:close/>
                  </a:path>
                </a:pathLst>
              </a:custGeom>
              <a:solidFill>
                <a:srgbClr val="2F2E41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CustomShape 68"/>
              <p:cNvSpPr/>
              <p:nvPr/>
            </p:nvSpPr>
            <p:spPr>
              <a:xfrm flipH="1">
                <a:off x="2044080" y="2795040"/>
                <a:ext cx="402480" cy="692640"/>
              </a:xfrm>
              <a:custGeom>
                <a:avLst/>
                <a:gdLst/>
                <a:ahLst/>
                <a:cxnLst/>
                <a:rect l="l" t="t" r="r" b="b"/>
                <a:pathLst>
                  <a:path w="492955" h="880129">
                    <a:moveTo>
                      <a:pt x="492955" y="828735"/>
                    </a:moveTo>
                    <a:lnTo>
                      <a:pt x="463616" y="863555"/>
                    </a:lnTo>
                    <a:lnTo>
                      <a:pt x="17818" y="880129"/>
                    </a:lnTo>
                    <a:lnTo>
                      <a:pt x="0" y="835159"/>
                    </a:lnTo>
                    <a:lnTo>
                      <a:pt x="89088" y="616733"/>
                    </a:lnTo>
                    <a:lnTo>
                      <a:pt x="184116" y="173456"/>
                    </a:lnTo>
                    <a:lnTo>
                      <a:pt x="225690" y="77092"/>
                    </a:lnTo>
                    <a:lnTo>
                      <a:pt x="225690" y="66498"/>
                    </a:lnTo>
                    <a:cubicBezTo>
                      <a:pt x="225690" y="65014"/>
                      <a:pt x="225370" y="63556"/>
                      <a:pt x="224758" y="62232"/>
                    </a:cubicBezTo>
                    <a:lnTo>
                      <a:pt x="224758" y="62232"/>
                    </a:lnTo>
                    <a:cubicBezTo>
                      <a:pt x="222204" y="56707"/>
                      <a:pt x="225102" y="50058"/>
                      <a:pt x="230662" y="48671"/>
                    </a:cubicBezTo>
                    <a:lnTo>
                      <a:pt x="231630" y="32122"/>
                    </a:lnTo>
                    <a:lnTo>
                      <a:pt x="219751" y="38546"/>
                    </a:lnTo>
                    <a:lnTo>
                      <a:pt x="296961" y="0"/>
                    </a:lnTo>
                    <a:lnTo>
                      <a:pt x="360511" y="6746"/>
                    </a:lnTo>
                    <a:lnTo>
                      <a:pt x="362293" y="12849"/>
                    </a:lnTo>
                    <a:lnTo>
                      <a:pt x="375537" y="23834"/>
                    </a:lnTo>
                    <a:cubicBezTo>
                      <a:pt x="430712" y="69447"/>
                      <a:pt x="462547" y="140692"/>
                      <a:pt x="461300" y="215792"/>
                    </a:cubicBezTo>
                    <a:lnTo>
                      <a:pt x="457320" y="456125"/>
                    </a:lnTo>
                    <a:lnTo>
                      <a:pt x="492955" y="828735"/>
                    </a:lnTo>
                    <a:close/>
                  </a:path>
                </a:pathLst>
              </a:custGeom>
              <a:solidFill>
                <a:srgbClr val="242F9B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CustomShape 69"/>
              <p:cNvSpPr/>
              <p:nvPr/>
            </p:nvSpPr>
            <p:spPr>
              <a:xfrm flipH="1">
                <a:off x="2140200" y="2575080"/>
                <a:ext cx="188640" cy="196560"/>
              </a:xfrm>
              <a:custGeom>
                <a:avLst/>
                <a:gdLst/>
                <a:ahLst/>
                <a:cxnLst/>
                <a:rect l="l" t="t" r="r" b="b"/>
                <a:pathLst>
                  <a:path w="231296" h="250183">
                    <a:moveTo>
                      <a:pt x="89404" y="246925"/>
                    </a:moveTo>
                    <a:cubicBezTo>
                      <a:pt x="92052" y="247586"/>
                      <a:pt x="94701" y="248158"/>
                      <a:pt x="97350" y="248601"/>
                    </a:cubicBezTo>
                    <a:cubicBezTo>
                      <a:pt x="105582" y="250053"/>
                      <a:pt x="113814" y="250496"/>
                      <a:pt x="121844" y="249970"/>
                    </a:cubicBezTo>
                    <a:cubicBezTo>
                      <a:pt x="146218" y="248601"/>
                      <a:pt x="169203" y="238856"/>
                      <a:pt x="187793" y="222808"/>
                    </a:cubicBezTo>
                    <a:cubicBezTo>
                      <a:pt x="207434" y="205880"/>
                      <a:pt x="222110" y="181943"/>
                      <a:pt x="228263" y="153464"/>
                    </a:cubicBezTo>
                    <a:cubicBezTo>
                      <a:pt x="242730" y="86227"/>
                      <a:pt x="204054" y="18952"/>
                      <a:pt x="141900" y="3302"/>
                    </a:cubicBezTo>
                    <a:cubicBezTo>
                      <a:pt x="80637" y="-12174"/>
                      <a:pt x="19380" y="28216"/>
                      <a:pt x="3730" y="93724"/>
                    </a:cubicBezTo>
                    <a:cubicBezTo>
                      <a:pt x="3487" y="94739"/>
                      <a:pt x="3243" y="95709"/>
                      <a:pt x="3035" y="96724"/>
                    </a:cubicBezTo>
                    <a:cubicBezTo>
                      <a:pt x="-11433" y="164000"/>
                      <a:pt x="27208" y="231230"/>
                      <a:pt x="89404" y="246925"/>
                    </a:cubicBezTo>
                    <a:close/>
                  </a:path>
                </a:pathLst>
              </a:custGeom>
              <a:solidFill>
                <a:srgbClr val="A0616A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8" name="Group 70"/>
              <p:cNvGrpSpPr/>
              <p:nvPr/>
            </p:nvGrpSpPr>
            <p:grpSpPr>
              <a:xfrm>
                <a:off x="2169720" y="2893680"/>
                <a:ext cx="247680" cy="615240"/>
                <a:chOff x="2169720" y="2893680"/>
                <a:chExt cx="247680" cy="615240"/>
              </a:xfrm>
            </p:grpSpPr>
            <p:sp>
              <p:nvSpPr>
                <p:cNvPr id="102" name="CustomShape 71"/>
                <p:cNvSpPr/>
                <p:nvPr/>
              </p:nvSpPr>
              <p:spPr>
                <a:xfrm flipH="1">
                  <a:off x="2307960" y="3382560"/>
                  <a:ext cx="109080" cy="126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91" h="160725">
                      <a:moveTo>
                        <a:pt x="22660" y="89227"/>
                      </a:moveTo>
                      <a:lnTo>
                        <a:pt x="82130" y="0"/>
                      </a:lnTo>
                      <a:lnTo>
                        <a:pt x="133991" y="29635"/>
                      </a:lnTo>
                      <a:lnTo>
                        <a:pt x="68012" y="121554"/>
                      </a:lnTo>
                      <a:cubicBezTo>
                        <a:pt x="68220" y="125100"/>
                        <a:pt x="67965" y="128737"/>
                        <a:pt x="67169" y="132379"/>
                      </a:cubicBezTo>
                      <a:cubicBezTo>
                        <a:pt x="62839" y="152166"/>
                        <a:pt x="44499" y="164411"/>
                        <a:pt x="26206" y="159727"/>
                      </a:cubicBezTo>
                      <a:cubicBezTo>
                        <a:pt x="7913" y="155051"/>
                        <a:pt x="-3407" y="135212"/>
                        <a:pt x="923" y="115425"/>
                      </a:cubicBezTo>
                      <a:cubicBezTo>
                        <a:pt x="3679" y="102802"/>
                        <a:pt x="12148" y="93281"/>
                        <a:pt x="22660" y="89227"/>
                      </a:cubicBez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CustomShape 72"/>
                <p:cNvSpPr/>
                <p:nvPr/>
              </p:nvSpPr>
              <p:spPr>
                <a:xfrm flipH="1">
                  <a:off x="2169720" y="2893680"/>
                  <a:ext cx="233280" cy="558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6205" h="709885">
                      <a:moveTo>
                        <a:pt x="286205" y="0"/>
                      </a:moveTo>
                      <a:lnTo>
                        <a:pt x="167094" y="0"/>
                      </a:lnTo>
                      <a:lnTo>
                        <a:pt x="149092" y="401519"/>
                      </a:lnTo>
                      <a:cubicBezTo>
                        <a:pt x="149092" y="401519"/>
                        <a:pt x="148997" y="417278"/>
                        <a:pt x="143106" y="412613"/>
                      </a:cubicBezTo>
                      <a:cubicBezTo>
                        <a:pt x="137214" y="407943"/>
                        <a:pt x="136715" y="424447"/>
                        <a:pt x="136715" y="424447"/>
                      </a:cubicBezTo>
                      <a:cubicBezTo>
                        <a:pt x="136715" y="424447"/>
                        <a:pt x="136448" y="449695"/>
                        <a:pt x="130895" y="435240"/>
                      </a:cubicBezTo>
                      <a:cubicBezTo>
                        <a:pt x="125335" y="420792"/>
                        <a:pt x="124581" y="446939"/>
                        <a:pt x="124581" y="446939"/>
                      </a:cubicBezTo>
                      <a:lnTo>
                        <a:pt x="18768" y="642989"/>
                      </a:lnTo>
                      <a:lnTo>
                        <a:pt x="0" y="677764"/>
                      </a:lnTo>
                      <a:lnTo>
                        <a:pt x="101579" y="709885"/>
                      </a:lnTo>
                      <a:cubicBezTo>
                        <a:pt x="101579" y="709885"/>
                        <a:pt x="106080" y="704174"/>
                        <a:pt x="113611" y="694242"/>
                      </a:cubicBezTo>
                      <a:cubicBezTo>
                        <a:pt x="151581" y="644152"/>
                        <a:pt x="266469" y="486750"/>
                        <a:pt x="267877" y="414367"/>
                      </a:cubicBezTo>
                      <a:cubicBezTo>
                        <a:pt x="269557" y="327639"/>
                        <a:pt x="286205" y="0"/>
                        <a:pt x="286205" y="0"/>
                      </a:cubicBezTo>
                      <a:close/>
                    </a:path>
                  </a:pathLst>
                </a:custGeom>
                <a:solidFill>
                  <a:srgbClr val="646FD4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9" name="CustomShape 73"/>
              <p:cNvSpPr/>
              <p:nvPr/>
            </p:nvSpPr>
            <p:spPr>
              <a:xfrm flipH="1">
                <a:off x="2149920" y="2816280"/>
                <a:ext cx="145080" cy="150480"/>
              </a:xfrm>
              <a:custGeom>
                <a:avLst/>
                <a:gdLst/>
                <a:ahLst/>
                <a:cxnLst/>
                <a:rect l="l" t="t" r="r" b="b"/>
                <a:pathLst>
                  <a:path w="178176" h="191615">
                    <a:moveTo>
                      <a:pt x="0" y="191615"/>
                    </a:moveTo>
                    <a:cubicBezTo>
                      <a:pt x="0" y="191615"/>
                      <a:pt x="95028" y="56705"/>
                      <a:pt x="178177" y="185191"/>
                    </a:cubicBezTo>
                    <a:lnTo>
                      <a:pt x="160359" y="18159"/>
                    </a:lnTo>
                    <a:lnTo>
                      <a:pt x="69483" y="55"/>
                    </a:lnTo>
                    <a:cubicBezTo>
                      <a:pt x="64155" y="-562"/>
                      <a:pt x="59553" y="4064"/>
                      <a:pt x="59731" y="9859"/>
                    </a:cubicBezTo>
                    <a:lnTo>
                      <a:pt x="0" y="191615"/>
                    </a:lnTo>
                    <a:close/>
                  </a:path>
                </a:pathLst>
              </a:custGeom>
              <a:solidFill>
                <a:srgbClr val="3F3D56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CustomShape 74"/>
              <p:cNvSpPr/>
              <p:nvPr/>
            </p:nvSpPr>
            <p:spPr>
              <a:xfrm flipH="1">
                <a:off x="2151360" y="2764800"/>
                <a:ext cx="117000" cy="95760"/>
              </a:xfrm>
              <a:custGeom>
                <a:avLst/>
                <a:gdLst/>
                <a:ahLst/>
                <a:cxnLst/>
                <a:rect l="l" t="t" r="r" b="b"/>
                <a:pathLst>
                  <a:path w="143788" h="122080">
                    <a:moveTo>
                      <a:pt x="3029" y="122062"/>
                    </a:moveTo>
                    <a:lnTo>
                      <a:pt x="2732" y="99834"/>
                    </a:lnTo>
                    <a:lnTo>
                      <a:pt x="0" y="95080"/>
                    </a:lnTo>
                    <a:lnTo>
                      <a:pt x="3029" y="89940"/>
                    </a:lnTo>
                    <a:lnTo>
                      <a:pt x="3504" y="88784"/>
                    </a:lnTo>
                    <a:lnTo>
                      <a:pt x="14908" y="38546"/>
                    </a:lnTo>
                    <a:lnTo>
                      <a:pt x="116468" y="0"/>
                    </a:lnTo>
                    <a:lnTo>
                      <a:pt x="143789" y="45291"/>
                    </a:lnTo>
                    <a:cubicBezTo>
                      <a:pt x="102749" y="75229"/>
                      <a:pt x="93424" y="123154"/>
                      <a:pt x="3029" y="122062"/>
                    </a:cubicBezTo>
                    <a:close/>
                  </a:path>
                </a:pathLst>
              </a:custGeom>
              <a:solidFill>
                <a:srgbClr val="646FD4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CustomShape 75"/>
              <p:cNvSpPr/>
              <p:nvPr/>
            </p:nvSpPr>
            <p:spPr>
              <a:xfrm flipH="1">
                <a:off x="2128680" y="2541960"/>
                <a:ext cx="231840" cy="214560"/>
              </a:xfrm>
              <a:custGeom>
                <a:avLst/>
                <a:gdLst/>
                <a:ahLst/>
                <a:cxnLst/>
                <a:rect l="l" t="t" r="r" b="b"/>
                <a:pathLst>
                  <a:path w="284042" h="273071">
                    <a:moveTo>
                      <a:pt x="210541" y="270399"/>
                    </a:moveTo>
                    <a:lnTo>
                      <a:pt x="200640" y="190005"/>
                    </a:lnTo>
                    <a:cubicBezTo>
                      <a:pt x="199660" y="182026"/>
                      <a:pt x="190062" y="179623"/>
                      <a:pt x="185934" y="186318"/>
                    </a:cubicBezTo>
                    <a:lnTo>
                      <a:pt x="168117" y="186318"/>
                    </a:lnTo>
                    <a:lnTo>
                      <a:pt x="150299" y="122075"/>
                    </a:lnTo>
                    <a:cubicBezTo>
                      <a:pt x="150299" y="122075"/>
                      <a:pt x="143505" y="151157"/>
                      <a:pt x="132018" y="144026"/>
                    </a:cubicBezTo>
                    <a:cubicBezTo>
                      <a:pt x="119374" y="136182"/>
                      <a:pt x="103540" y="140114"/>
                      <a:pt x="89470" y="144258"/>
                    </a:cubicBezTo>
                    <a:lnTo>
                      <a:pt x="95896" y="125807"/>
                    </a:lnTo>
                    <a:lnTo>
                      <a:pt x="67293" y="134261"/>
                    </a:lnTo>
                    <a:lnTo>
                      <a:pt x="71129" y="121169"/>
                    </a:lnTo>
                    <a:lnTo>
                      <a:pt x="53353" y="127330"/>
                    </a:lnTo>
                    <a:cubicBezTo>
                      <a:pt x="56412" y="124869"/>
                      <a:pt x="53656" y="119017"/>
                      <a:pt x="49891" y="118381"/>
                    </a:cubicBezTo>
                    <a:cubicBezTo>
                      <a:pt x="46125" y="117751"/>
                      <a:pt x="31515" y="134923"/>
                      <a:pt x="25575" y="134923"/>
                    </a:cubicBezTo>
                    <a:cubicBezTo>
                      <a:pt x="20676" y="134923"/>
                      <a:pt x="15859" y="130677"/>
                      <a:pt x="12081" y="127310"/>
                    </a:cubicBezTo>
                    <a:cubicBezTo>
                      <a:pt x="2056" y="118381"/>
                      <a:pt x="-2945" y="73565"/>
                      <a:pt x="1818" y="64256"/>
                    </a:cubicBezTo>
                    <a:cubicBezTo>
                      <a:pt x="10650" y="46994"/>
                      <a:pt x="30701" y="52731"/>
                      <a:pt x="43393" y="38559"/>
                    </a:cubicBezTo>
                    <a:cubicBezTo>
                      <a:pt x="46220" y="35398"/>
                      <a:pt x="76154" y="35244"/>
                      <a:pt x="79028" y="32134"/>
                    </a:cubicBezTo>
                    <a:cubicBezTo>
                      <a:pt x="82574" y="28305"/>
                      <a:pt x="108226" y="14590"/>
                      <a:pt x="113238" y="14538"/>
                    </a:cubicBezTo>
                    <a:cubicBezTo>
                      <a:pt x="118251" y="14493"/>
                      <a:pt x="122997" y="21277"/>
                      <a:pt x="119736" y="25395"/>
                    </a:cubicBezTo>
                    <a:cubicBezTo>
                      <a:pt x="122064" y="17224"/>
                      <a:pt x="131780" y="15116"/>
                      <a:pt x="139686" y="15283"/>
                    </a:cubicBezTo>
                    <a:cubicBezTo>
                      <a:pt x="145245" y="15399"/>
                      <a:pt x="162576" y="-514"/>
                      <a:pt x="168117" y="13"/>
                    </a:cubicBezTo>
                    <a:cubicBezTo>
                      <a:pt x="180049" y="1156"/>
                      <a:pt x="180197" y="18740"/>
                      <a:pt x="192129" y="19883"/>
                    </a:cubicBezTo>
                    <a:cubicBezTo>
                      <a:pt x="201762" y="20802"/>
                      <a:pt x="213207" y="23063"/>
                      <a:pt x="216997" y="32693"/>
                    </a:cubicBezTo>
                    <a:cubicBezTo>
                      <a:pt x="218850" y="37396"/>
                      <a:pt x="218297" y="42734"/>
                      <a:pt x="218434" y="47842"/>
                    </a:cubicBezTo>
                    <a:cubicBezTo>
                      <a:pt x="218570" y="52955"/>
                      <a:pt x="219806" y="58654"/>
                      <a:pt x="223833" y="61339"/>
                    </a:cubicBezTo>
                    <a:cubicBezTo>
                      <a:pt x="227337" y="63678"/>
                      <a:pt x="232023" y="62920"/>
                      <a:pt x="235557" y="60633"/>
                    </a:cubicBezTo>
                    <a:cubicBezTo>
                      <a:pt x="239091" y="58345"/>
                      <a:pt x="241722" y="54767"/>
                      <a:pt x="244275" y="51272"/>
                    </a:cubicBezTo>
                    <a:cubicBezTo>
                      <a:pt x="248130" y="64763"/>
                      <a:pt x="269802" y="97534"/>
                      <a:pt x="273657" y="111031"/>
                    </a:cubicBezTo>
                    <a:cubicBezTo>
                      <a:pt x="277559" y="124683"/>
                      <a:pt x="281473" y="138392"/>
                      <a:pt x="283462" y="152519"/>
                    </a:cubicBezTo>
                    <a:cubicBezTo>
                      <a:pt x="289526" y="195581"/>
                      <a:pt x="246663" y="241342"/>
                      <a:pt x="219069" y="273071"/>
                    </a:cubicBezTo>
                  </a:path>
                </a:pathLst>
              </a:custGeom>
              <a:solidFill>
                <a:srgbClr val="2F2E41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" name="CustomShape 76"/>
            <p:cNvSpPr/>
            <p:nvPr/>
          </p:nvSpPr>
          <p:spPr>
            <a:xfrm flipH="1">
              <a:off x="2475720" y="2468520"/>
              <a:ext cx="509040" cy="531000"/>
            </a:xfrm>
            <a:custGeom>
              <a:avLst/>
              <a:gdLst/>
              <a:ahLst/>
              <a:cxnLst/>
              <a:rect l="l" t="t" r="r" b="b"/>
              <a:pathLst>
                <a:path w="623618" h="674551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600672"/>
                  </a:lnTo>
                  <a:cubicBezTo>
                    <a:pt x="0" y="641409"/>
                    <a:pt x="30640" y="674552"/>
                    <a:pt x="68301" y="674552"/>
                  </a:cubicBezTo>
                  <a:lnTo>
                    <a:pt x="555317" y="674552"/>
                  </a:lnTo>
                  <a:cubicBezTo>
                    <a:pt x="592978" y="674552"/>
                    <a:pt x="623618" y="641409"/>
                    <a:pt x="623618" y="600672"/>
                  </a:cubicBezTo>
                  <a:lnTo>
                    <a:pt x="623618" y="73879"/>
                  </a:lnTo>
                  <a:cubicBezTo>
                    <a:pt x="623618" y="33143"/>
                    <a:pt x="592978" y="0"/>
                    <a:pt x="55531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1" name="CustomShape 77"/>
            <p:cNvSpPr/>
            <p:nvPr/>
          </p:nvSpPr>
          <p:spPr>
            <a:xfrm flipH="1">
              <a:off x="2745000" y="251424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2" name="CustomShape 78"/>
            <p:cNvSpPr/>
            <p:nvPr/>
          </p:nvSpPr>
          <p:spPr>
            <a:xfrm flipH="1">
              <a:off x="2517120" y="251424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3" name="CustomShape 79"/>
            <p:cNvSpPr/>
            <p:nvPr/>
          </p:nvSpPr>
          <p:spPr>
            <a:xfrm flipH="1">
              <a:off x="2745000" y="274680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84" name="Group 80"/>
            <p:cNvGrpSpPr/>
            <p:nvPr/>
          </p:nvGrpSpPr>
          <p:grpSpPr>
            <a:xfrm>
              <a:off x="2514240" y="2746800"/>
              <a:ext cx="201240" cy="204840"/>
              <a:chOff x="2514240" y="2746800"/>
              <a:chExt cx="201240" cy="204840"/>
            </a:xfrm>
          </p:grpSpPr>
          <p:sp>
            <p:nvSpPr>
              <p:cNvPr id="88" name="CustomShape 81"/>
              <p:cNvSpPr/>
              <p:nvPr/>
            </p:nvSpPr>
            <p:spPr>
              <a:xfrm flipH="1">
                <a:off x="2630520" y="274680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CustomShape 82"/>
              <p:cNvSpPr/>
              <p:nvPr/>
            </p:nvSpPr>
            <p:spPr>
              <a:xfrm flipH="1">
                <a:off x="2513880" y="274680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CustomShape 83"/>
              <p:cNvSpPr/>
              <p:nvPr/>
            </p:nvSpPr>
            <p:spPr>
              <a:xfrm flipH="1">
                <a:off x="2630520" y="286344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CustomShape 84"/>
              <p:cNvSpPr/>
              <p:nvPr/>
            </p:nvSpPr>
            <p:spPr>
              <a:xfrm flipH="1">
                <a:off x="2513880" y="286344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5" name="Group 85"/>
            <p:cNvGrpSpPr/>
            <p:nvPr/>
          </p:nvGrpSpPr>
          <p:grpSpPr>
            <a:xfrm>
              <a:off x="1689120" y="4215600"/>
              <a:ext cx="2682000" cy="509040"/>
              <a:chOff x="1689120" y="4215600"/>
              <a:chExt cx="2682000" cy="509040"/>
            </a:xfrm>
          </p:grpSpPr>
          <p:sp>
            <p:nvSpPr>
              <p:cNvPr id="86" name="CustomShape 86"/>
              <p:cNvSpPr/>
              <p:nvPr/>
            </p:nvSpPr>
            <p:spPr>
              <a:xfrm flipH="1">
                <a:off x="1688760" y="4215600"/>
                <a:ext cx="270360" cy="503280"/>
              </a:xfrm>
              <a:custGeom>
                <a:avLst/>
                <a:gdLst/>
                <a:ahLst/>
                <a:cxnLst/>
                <a:rect l="l" t="t" r="r" b="b"/>
                <a:pathLst>
                  <a:path w="331540" h="639303">
                    <a:moveTo>
                      <a:pt x="9283" y="535943"/>
                    </a:moveTo>
                    <a:cubicBezTo>
                      <a:pt x="21553" y="536772"/>
                      <a:pt x="28336" y="520281"/>
                      <a:pt x="19053" y="510670"/>
                    </a:cubicBezTo>
                    <a:lnTo>
                      <a:pt x="18132" y="506700"/>
                    </a:lnTo>
                    <a:cubicBezTo>
                      <a:pt x="18251" y="506385"/>
                      <a:pt x="18376" y="506064"/>
                      <a:pt x="18495" y="505749"/>
                    </a:cubicBezTo>
                    <a:cubicBezTo>
                      <a:pt x="30908" y="473743"/>
                      <a:pt x="72957" y="473962"/>
                      <a:pt x="85263" y="506013"/>
                    </a:cubicBezTo>
                    <a:cubicBezTo>
                      <a:pt x="96180" y="534466"/>
                      <a:pt x="110084" y="562958"/>
                      <a:pt x="113504" y="593036"/>
                    </a:cubicBezTo>
                    <a:cubicBezTo>
                      <a:pt x="115043" y="606315"/>
                      <a:pt x="114354" y="619845"/>
                      <a:pt x="111628" y="632873"/>
                    </a:cubicBezTo>
                    <a:cubicBezTo>
                      <a:pt x="137214" y="572414"/>
                      <a:pt x="150678" y="506398"/>
                      <a:pt x="150678" y="440009"/>
                    </a:cubicBezTo>
                    <a:cubicBezTo>
                      <a:pt x="150678" y="423332"/>
                      <a:pt x="149835" y="406648"/>
                      <a:pt x="148106" y="390009"/>
                    </a:cubicBezTo>
                    <a:cubicBezTo>
                      <a:pt x="146687" y="376402"/>
                      <a:pt x="144733" y="362873"/>
                      <a:pt x="142203" y="349472"/>
                    </a:cubicBezTo>
                    <a:cubicBezTo>
                      <a:pt x="128507" y="277025"/>
                      <a:pt x="98852" y="208021"/>
                      <a:pt x="56084" y="150383"/>
                    </a:cubicBezTo>
                    <a:cubicBezTo>
                      <a:pt x="35522" y="138228"/>
                      <a:pt x="18376" y="119225"/>
                      <a:pt x="8018" y="96444"/>
                    </a:cubicBezTo>
                    <a:cubicBezTo>
                      <a:pt x="4294" y="88228"/>
                      <a:pt x="1378" y="79388"/>
                      <a:pt x="0" y="70381"/>
                    </a:cubicBezTo>
                    <a:cubicBezTo>
                      <a:pt x="2340" y="70715"/>
                      <a:pt x="8820" y="32169"/>
                      <a:pt x="7056" y="29805"/>
                    </a:cubicBezTo>
                    <a:cubicBezTo>
                      <a:pt x="10316" y="24447"/>
                      <a:pt x="16155" y="21787"/>
                      <a:pt x="19718" y="16564"/>
                    </a:cubicBezTo>
                    <a:cubicBezTo>
                      <a:pt x="37429" y="-9409"/>
                      <a:pt x="61833" y="-4873"/>
                      <a:pt x="74573" y="30428"/>
                    </a:cubicBezTo>
                    <a:cubicBezTo>
                      <a:pt x="101786" y="45281"/>
                      <a:pt x="102048" y="69925"/>
                      <a:pt x="85353" y="93617"/>
                    </a:cubicBezTo>
                    <a:cubicBezTo>
                      <a:pt x="74727" y="108695"/>
                      <a:pt x="73266" y="129099"/>
                      <a:pt x="63948" y="145237"/>
                    </a:cubicBezTo>
                    <a:cubicBezTo>
                      <a:pt x="64904" y="146567"/>
                      <a:pt x="65902" y="147851"/>
                      <a:pt x="66864" y="149181"/>
                    </a:cubicBezTo>
                    <a:cubicBezTo>
                      <a:pt x="84450" y="173581"/>
                      <a:pt x="99660" y="199805"/>
                      <a:pt x="112483" y="227352"/>
                    </a:cubicBezTo>
                    <a:cubicBezTo>
                      <a:pt x="108854" y="196734"/>
                      <a:pt x="114205" y="159845"/>
                      <a:pt x="123328" y="136069"/>
                    </a:cubicBezTo>
                    <a:cubicBezTo>
                      <a:pt x="133710" y="108978"/>
                      <a:pt x="153173" y="86159"/>
                      <a:pt x="170307" y="62736"/>
                    </a:cubicBezTo>
                    <a:cubicBezTo>
                      <a:pt x="190893" y="34604"/>
                      <a:pt x="233109" y="46881"/>
                      <a:pt x="236731" y="82542"/>
                    </a:cubicBezTo>
                    <a:cubicBezTo>
                      <a:pt x="236767" y="82889"/>
                      <a:pt x="236803" y="83236"/>
                      <a:pt x="236838" y="83576"/>
                    </a:cubicBezTo>
                    <a:cubicBezTo>
                      <a:pt x="234290" y="85131"/>
                      <a:pt x="231796" y="86782"/>
                      <a:pt x="229361" y="88523"/>
                    </a:cubicBezTo>
                    <a:cubicBezTo>
                      <a:pt x="215469" y="98468"/>
                      <a:pt x="220268" y="121762"/>
                      <a:pt x="236731" y="124512"/>
                    </a:cubicBezTo>
                    <a:lnTo>
                      <a:pt x="237105" y="124576"/>
                    </a:lnTo>
                    <a:cubicBezTo>
                      <a:pt x="236185" y="134489"/>
                      <a:pt x="234611" y="144324"/>
                      <a:pt x="232313" y="153993"/>
                    </a:cubicBezTo>
                    <a:cubicBezTo>
                      <a:pt x="254294" y="245963"/>
                      <a:pt x="206828" y="279460"/>
                      <a:pt x="139055" y="280963"/>
                    </a:cubicBezTo>
                    <a:cubicBezTo>
                      <a:pt x="137558" y="281792"/>
                      <a:pt x="136103" y="282627"/>
                      <a:pt x="134606" y="283411"/>
                    </a:cubicBezTo>
                    <a:cubicBezTo>
                      <a:pt x="141472" y="304328"/>
                      <a:pt x="146960" y="325779"/>
                      <a:pt x="151023" y="347519"/>
                    </a:cubicBezTo>
                    <a:cubicBezTo>
                      <a:pt x="154669" y="366734"/>
                      <a:pt x="157199" y="386148"/>
                      <a:pt x="158619" y="405652"/>
                    </a:cubicBezTo>
                    <a:cubicBezTo>
                      <a:pt x="160383" y="430257"/>
                      <a:pt x="160228" y="454991"/>
                      <a:pt x="158310" y="479551"/>
                    </a:cubicBezTo>
                    <a:lnTo>
                      <a:pt x="158429" y="478684"/>
                    </a:lnTo>
                    <a:cubicBezTo>
                      <a:pt x="163299" y="451631"/>
                      <a:pt x="176882" y="426358"/>
                      <a:pt x="196594" y="408845"/>
                    </a:cubicBezTo>
                    <a:cubicBezTo>
                      <a:pt x="225969" y="382749"/>
                      <a:pt x="267467" y="373139"/>
                      <a:pt x="299158" y="352157"/>
                    </a:cubicBezTo>
                    <a:cubicBezTo>
                      <a:pt x="314411" y="342058"/>
                      <a:pt x="333956" y="355112"/>
                      <a:pt x="331296" y="374237"/>
                    </a:cubicBezTo>
                    <a:lnTo>
                      <a:pt x="331165" y="375156"/>
                    </a:lnTo>
                    <a:cubicBezTo>
                      <a:pt x="326449" y="377231"/>
                      <a:pt x="321846" y="379634"/>
                      <a:pt x="317392" y="382332"/>
                    </a:cubicBezTo>
                    <a:cubicBezTo>
                      <a:pt x="314850" y="383887"/>
                      <a:pt x="312356" y="385538"/>
                      <a:pt x="309920" y="387279"/>
                    </a:cubicBezTo>
                    <a:cubicBezTo>
                      <a:pt x="296023" y="397217"/>
                      <a:pt x="300827" y="420518"/>
                      <a:pt x="317291" y="423267"/>
                    </a:cubicBezTo>
                    <a:lnTo>
                      <a:pt x="317665" y="423332"/>
                    </a:lnTo>
                    <a:cubicBezTo>
                      <a:pt x="317932" y="423370"/>
                      <a:pt x="318164" y="423415"/>
                      <a:pt x="318432" y="423454"/>
                    </a:cubicBezTo>
                    <a:cubicBezTo>
                      <a:pt x="310336" y="444243"/>
                      <a:pt x="299058" y="463535"/>
                      <a:pt x="284940" y="480174"/>
                    </a:cubicBezTo>
                    <a:cubicBezTo>
                      <a:pt x="271197" y="560458"/>
                      <a:pt x="212149" y="568078"/>
                      <a:pt x="148991" y="544700"/>
                    </a:cubicBezTo>
                    <a:lnTo>
                      <a:pt x="148956" y="544700"/>
                    </a:lnTo>
                    <a:cubicBezTo>
                      <a:pt x="142049" y="577232"/>
                      <a:pt x="131958" y="609013"/>
                      <a:pt x="118992" y="639304"/>
                    </a:cubicBezTo>
                    <a:lnTo>
                      <a:pt x="11967" y="639304"/>
                    </a:lnTo>
                    <a:cubicBezTo>
                      <a:pt x="11581" y="638019"/>
                      <a:pt x="11237" y="636689"/>
                      <a:pt x="10892" y="635404"/>
                    </a:cubicBezTo>
                    <a:cubicBezTo>
                      <a:pt x="20787" y="636066"/>
                      <a:pt x="30765" y="635443"/>
                      <a:pt x="40506" y="633496"/>
                    </a:cubicBezTo>
                    <a:cubicBezTo>
                      <a:pt x="32565" y="622954"/>
                      <a:pt x="24624" y="612335"/>
                      <a:pt x="16683" y="601792"/>
                    </a:cubicBezTo>
                    <a:cubicBezTo>
                      <a:pt x="16493" y="601587"/>
                      <a:pt x="16339" y="601381"/>
                      <a:pt x="16184" y="601169"/>
                    </a:cubicBezTo>
                    <a:cubicBezTo>
                      <a:pt x="12158" y="595779"/>
                      <a:pt x="8095" y="590421"/>
                      <a:pt x="4062" y="585031"/>
                    </a:cubicBezTo>
                    <a:lnTo>
                      <a:pt x="4062" y="585025"/>
                    </a:lnTo>
                    <a:cubicBezTo>
                      <a:pt x="3813" y="568463"/>
                      <a:pt x="5648" y="551959"/>
                      <a:pt x="9283" y="535943"/>
                    </a:cubicBezTo>
                    <a:lnTo>
                      <a:pt x="9283" y="535943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CustomShape 87"/>
              <p:cNvSpPr/>
              <p:nvPr/>
            </p:nvSpPr>
            <p:spPr>
              <a:xfrm flipH="1">
                <a:off x="1689840" y="4713120"/>
                <a:ext cx="2681280" cy="11520"/>
              </a:xfrm>
              <a:custGeom>
                <a:avLst/>
                <a:gdLst/>
                <a:ahLst/>
                <a:cxnLst/>
                <a:rect l="l" t="t" r="r" b="b"/>
                <a:pathLst>
                  <a:path w="3282429" h="15289">
                    <a:moveTo>
                      <a:pt x="0" y="7645"/>
                    </a:moveTo>
                    <a:cubicBezTo>
                      <a:pt x="0" y="11885"/>
                      <a:pt x="3148" y="15290"/>
                      <a:pt x="7068" y="15290"/>
                    </a:cubicBezTo>
                    <a:lnTo>
                      <a:pt x="3275362" y="15290"/>
                    </a:lnTo>
                    <a:cubicBezTo>
                      <a:pt x="3279282" y="15290"/>
                      <a:pt x="3282430" y="11885"/>
                      <a:pt x="3282430" y="7645"/>
                    </a:cubicBezTo>
                    <a:cubicBezTo>
                      <a:pt x="3282430" y="3405"/>
                      <a:pt x="3279282" y="0"/>
                      <a:pt x="3275362" y="0"/>
                    </a:cubicBezTo>
                    <a:lnTo>
                      <a:pt x="7068" y="0"/>
                    </a:lnTo>
                    <a:cubicBezTo>
                      <a:pt x="3148" y="0"/>
                      <a:pt x="0" y="3405"/>
                      <a:pt x="0" y="7645"/>
                    </a:cubicBezTo>
                    <a:close/>
                  </a:path>
                </a:pathLst>
              </a:custGeom>
              <a:solidFill>
                <a:srgbClr val="CCCCCC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1765" y="5288732"/>
            <a:ext cx="1920717" cy="54305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12DBAC-030E-893A-90BE-CA596DB265FF}"/>
              </a:ext>
            </a:extLst>
          </p:cNvPr>
          <p:cNvSpPr txBox="1"/>
          <p:nvPr/>
        </p:nvSpPr>
        <p:spPr>
          <a:xfrm>
            <a:off x="4959198" y="2392693"/>
            <a:ext cx="1028700" cy="1028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13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E3ECB9-4757-D4E2-FCB8-308412BFEE75}"/>
              </a:ext>
            </a:extLst>
          </p:cNvPr>
          <p:cNvSpPr txBox="1"/>
          <p:nvPr/>
        </p:nvSpPr>
        <p:spPr>
          <a:xfrm>
            <a:off x="4959198" y="2392693"/>
            <a:ext cx="1028700" cy="1028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13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793089D-3046-B519-7B82-47130ECA683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26857" y="1035895"/>
            <a:ext cx="8309056" cy="385742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75" b="1" dirty="0">
                <a:solidFill>
                  <a:srgbClr val="FFFFCC"/>
                </a:solidFill>
              </a:rPr>
              <a:t>Health</a:t>
            </a:r>
            <a:r>
              <a:rPr lang="en-GB" sz="2475" b="1" dirty="0">
                <a:solidFill>
                  <a:srgbClr val="FFFFCC"/>
                </a:solidFill>
              </a:rPr>
              <a:t> 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Outcomes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of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Lifestyle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Behaviour</a:t>
            </a:r>
            <a:r>
              <a:rPr lang="en-GB" sz="2250" b="1" dirty="0">
                <a:solidFill>
                  <a:srgbClr val="FFFFCC"/>
                </a:solidFill>
              </a:rPr>
              <a:t> 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Interventions</a:t>
            </a:r>
            <a:r>
              <a:rPr lang="en-GB" sz="2250" b="1" dirty="0">
                <a:solidFill>
                  <a:srgbClr val="FFFFCC"/>
                </a:solidFill>
              </a:rPr>
              <a:t>:</a:t>
            </a:r>
            <a:r>
              <a:rPr lang="en-US" sz="1013" dirty="0">
                <a:solidFill>
                  <a:srgbClr val="FFFFCC"/>
                </a:solidFill>
              </a:rPr>
              <a:t>: </a:t>
            </a:r>
            <a:r>
              <a:rPr lang="en-US" sz="2250" b="1" dirty="0">
                <a:solidFill>
                  <a:srgbClr val="FFFFCC"/>
                </a:solidFill>
              </a:rPr>
              <a:t>Multicomponent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Technology-Assisted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and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Lifestyle-Based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Physical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Activity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endParaRPr lang="en-GB" sz="1013" dirty="0">
              <a:solidFill>
                <a:srgbClr val="FFFFCC"/>
              </a:solidFill>
            </a:endParaRPr>
          </a:p>
          <a:p>
            <a:pPr marL="0" indent="0" algn="ctr">
              <a:buNone/>
            </a:pPr>
            <a:r>
              <a:rPr lang="en-US" sz="2250" b="1" dirty="0">
                <a:solidFill>
                  <a:srgbClr val="FFFFCC"/>
                </a:solidFill>
              </a:rPr>
              <a:t>with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Balanced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Nutrition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GB" sz="1800" b="1" dirty="0">
                <a:solidFill>
                  <a:srgbClr val="FFFFCC"/>
                </a:solidFill>
              </a:rPr>
              <a:t> ON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endParaRPr lang="en-GB" sz="1013" dirty="0">
              <a:solidFill>
                <a:srgbClr val="FFFFCC"/>
              </a:solidFill>
            </a:endParaRPr>
          </a:p>
          <a:p>
            <a:pPr marL="0" indent="0" algn="ctr">
              <a:buNone/>
            </a:pPr>
            <a:r>
              <a:rPr lang="en-US" sz="2250" b="1" dirty="0">
                <a:solidFill>
                  <a:srgbClr val="FFFFCC"/>
                </a:solidFill>
              </a:rPr>
              <a:t>Older</a:t>
            </a:r>
            <a:r>
              <a:rPr lang="en-US" sz="1013" dirty="0">
                <a:solidFill>
                  <a:srgbClr val="FFFFCC"/>
                </a:solidFill>
              </a:rPr>
              <a:t> </a:t>
            </a:r>
            <a:r>
              <a:rPr lang="en-US" sz="2250" b="1" dirty="0">
                <a:solidFill>
                  <a:srgbClr val="FFFFCC"/>
                </a:solidFill>
              </a:rPr>
              <a:t>Adults</a:t>
            </a:r>
            <a:r>
              <a:rPr lang="en-GB" sz="2250" b="1" dirty="0">
                <a:solidFill>
                  <a:srgbClr val="FFFFCC"/>
                </a:solidFill>
              </a:rPr>
              <a:t> </a:t>
            </a:r>
            <a:endParaRPr lang="en-US" sz="2250" b="1" dirty="0">
              <a:solidFill>
                <a:srgbClr val="FFFFCC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2EADDD-917B-57FB-F81E-D47DD79EB1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873" y="336169"/>
            <a:ext cx="7176817" cy="4849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CustomShape 1"/>
          <p:cNvSpPr/>
          <p:nvPr/>
        </p:nvSpPr>
        <p:spPr>
          <a:xfrm>
            <a:off x="1573278" y="2548834"/>
            <a:ext cx="2293110" cy="2054970"/>
          </a:xfrm>
          <a:custGeom>
            <a:avLst/>
            <a:gdLst/>
            <a:ahLst/>
            <a:cxnLst/>
            <a:rect l="l" t="t" r="r" b="b"/>
            <a:pathLst>
              <a:path w="1890480" h="1331898">
                <a:moveTo>
                  <a:pt x="1032265" y="1285188"/>
                </a:moveTo>
                <a:cubicBezTo>
                  <a:pt x="945003" y="1284439"/>
                  <a:pt x="848966" y="1275612"/>
                  <a:pt x="759659" y="1278889"/>
                </a:cubicBezTo>
                <a:cubicBezTo>
                  <a:pt x="664816" y="1282559"/>
                  <a:pt x="574074" y="1314055"/>
                  <a:pt x="480907" y="1328889"/>
                </a:cubicBezTo>
                <a:cubicBezTo>
                  <a:pt x="316709" y="1351609"/>
                  <a:pt x="166633" y="1242376"/>
                  <a:pt x="78977" y="1112443"/>
                </a:cubicBezTo>
                <a:cubicBezTo>
                  <a:pt x="14487" y="1020418"/>
                  <a:pt x="-9478" y="905471"/>
                  <a:pt x="3323" y="794206"/>
                </a:cubicBezTo>
                <a:cubicBezTo>
                  <a:pt x="5698" y="756995"/>
                  <a:pt x="21027" y="724305"/>
                  <a:pt x="34870" y="691158"/>
                </a:cubicBezTo>
                <a:cubicBezTo>
                  <a:pt x="53374" y="646810"/>
                  <a:pt x="74012" y="603249"/>
                  <a:pt x="104022" y="565149"/>
                </a:cubicBezTo>
                <a:cubicBezTo>
                  <a:pt x="202853" y="445693"/>
                  <a:pt x="342502" y="370686"/>
                  <a:pt x="460371" y="272312"/>
                </a:cubicBezTo>
                <a:cubicBezTo>
                  <a:pt x="471928" y="263232"/>
                  <a:pt x="479916" y="251370"/>
                  <a:pt x="486660" y="238429"/>
                </a:cubicBezTo>
                <a:cubicBezTo>
                  <a:pt x="523477" y="162876"/>
                  <a:pt x="561577" y="80568"/>
                  <a:pt x="642337" y="43319"/>
                </a:cubicBezTo>
                <a:cubicBezTo>
                  <a:pt x="773909" y="-29516"/>
                  <a:pt x="946400" y="-8523"/>
                  <a:pt x="1058808" y="91388"/>
                </a:cubicBezTo>
                <a:cubicBezTo>
                  <a:pt x="1086837" y="116839"/>
                  <a:pt x="1110256" y="146646"/>
                  <a:pt x="1138627" y="171551"/>
                </a:cubicBezTo>
                <a:cubicBezTo>
                  <a:pt x="1220581" y="247306"/>
                  <a:pt x="1301543" y="339533"/>
                  <a:pt x="1415500" y="363587"/>
                </a:cubicBezTo>
                <a:cubicBezTo>
                  <a:pt x="1536099" y="373963"/>
                  <a:pt x="1598812" y="284618"/>
                  <a:pt x="1728085" y="325246"/>
                </a:cubicBezTo>
                <a:cubicBezTo>
                  <a:pt x="1853206" y="358088"/>
                  <a:pt x="1895522" y="503147"/>
                  <a:pt x="1890010" y="618832"/>
                </a:cubicBezTo>
                <a:cubicBezTo>
                  <a:pt x="1880739" y="723556"/>
                  <a:pt x="1838575" y="823276"/>
                  <a:pt x="1782162" y="911186"/>
                </a:cubicBezTo>
                <a:cubicBezTo>
                  <a:pt x="1599053" y="1172971"/>
                  <a:pt x="1350666" y="1290941"/>
                  <a:pt x="1032265" y="1285188"/>
                </a:cubicBezTo>
                <a:close/>
              </a:path>
            </a:pathLst>
          </a:custGeom>
          <a:solidFill>
            <a:srgbClr val="2A3888">
              <a:alpha val="50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grpSp>
        <p:nvGrpSpPr>
          <p:cNvPr id="686" name="Group 4"/>
          <p:cNvGrpSpPr/>
          <p:nvPr/>
        </p:nvGrpSpPr>
        <p:grpSpPr>
          <a:xfrm>
            <a:off x="1099463" y="1344465"/>
            <a:ext cx="2659230" cy="2708843"/>
            <a:chOff x="-317160" y="-1496880"/>
            <a:chExt cx="4727520" cy="4815720"/>
          </a:xfrm>
        </p:grpSpPr>
        <p:sp>
          <p:nvSpPr>
            <p:cNvPr id="687" name="CustomShape 5"/>
            <p:cNvSpPr/>
            <p:nvPr/>
          </p:nvSpPr>
          <p:spPr>
            <a:xfrm rot="12652200">
              <a:off x="370440" y="-892080"/>
              <a:ext cx="3351600" cy="360684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88" name="CustomShape 6"/>
            <p:cNvSpPr/>
            <p:nvPr/>
          </p:nvSpPr>
          <p:spPr>
            <a:xfrm rot="12652200">
              <a:off x="707040" y="-567360"/>
              <a:ext cx="2741040" cy="294948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689" name="CustomShape 7"/>
          <p:cNvSpPr/>
          <p:nvPr/>
        </p:nvSpPr>
        <p:spPr>
          <a:xfrm>
            <a:off x="1208181" y="1796897"/>
            <a:ext cx="6836534" cy="45802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i="1" dirty="0"/>
              <a:t>Outcomes focused on digital health </a:t>
            </a:r>
            <a:r>
              <a:rPr lang="en-GB" sz="2000" b="1" i="1" dirty="0"/>
              <a:t>(welfare) </a:t>
            </a:r>
            <a:r>
              <a:rPr lang="en-US" sz="2000" b="1" i="1" dirty="0"/>
              <a:t>technology</a:t>
            </a:r>
            <a:endParaRPr lang="de-DE" sz="2000" b="0" i="1" strike="noStrike" spc="-1" dirty="0">
              <a:latin typeface="Arial"/>
            </a:endParaRPr>
          </a:p>
        </p:txBody>
      </p:sp>
      <p:grpSp>
        <p:nvGrpSpPr>
          <p:cNvPr id="690" name="Group 8"/>
          <p:cNvGrpSpPr/>
          <p:nvPr/>
        </p:nvGrpSpPr>
        <p:grpSpPr>
          <a:xfrm>
            <a:off x="1931670" y="2575666"/>
            <a:ext cx="1670085" cy="1722370"/>
            <a:chOff x="1689120" y="1911960"/>
            <a:chExt cx="2682000" cy="2812680"/>
          </a:xfrm>
        </p:grpSpPr>
        <p:sp>
          <p:nvSpPr>
            <p:cNvPr id="691" name="CustomShape 9"/>
            <p:cNvSpPr/>
            <p:nvPr/>
          </p:nvSpPr>
          <p:spPr>
            <a:xfrm flipH="1">
              <a:off x="2255040" y="1911960"/>
              <a:ext cx="1625040" cy="2802600"/>
            </a:xfrm>
            <a:custGeom>
              <a:avLst/>
              <a:gdLst/>
              <a:ahLst/>
              <a:cxnLst/>
              <a:rect l="l" t="t" r="r" b="b"/>
              <a:pathLst>
                <a:path w="1989639" h="3559062">
                  <a:moveTo>
                    <a:pt x="1708857" y="3559063"/>
                  </a:moveTo>
                  <a:lnTo>
                    <a:pt x="280783" y="3559063"/>
                  </a:lnTo>
                  <a:cubicBezTo>
                    <a:pt x="125959" y="3559063"/>
                    <a:pt x="0" y="3422816"/>
                    <a:pt x="0" y="3255347"/>
                  </a:cubicBezTo>
                  <a:lnTo>
                    <a:pt x="0" y="303715"/>
                  </a:lnTo>
                  <a:cubicBezTo>
                    <a:pt x="0" y="136247"/>
                    <a:pt x="125959" y="0"/>
                    <a:pt x="280783" y="0"/>
                  </a:cubicBezTo>
                  <a:lnTo>
                    <a:pt x="1708857" y="0"/>
                  </a:lnTo>
                  <a:cubicBezTo>
                    <a:pt x="1863680" y="0"/>
                    <a:pt x="1989640" y="136247"/>
                    <a:pt x="1989640" y="303715"/>
                  </a:cubicBezTo>
                  <a:lnTo>
                    <a:pt x="1989640" y="3255347"/>
                  </a:lnTo>
                  <a:cubicBezTo>
                    <a:pt x="1989640" y="3422816"/>
                    <a:pt x="1863680" y="3559063"/>
                    <a:pt x="1708857" y="3559063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92" name="CustomShape 10"/>
            <p:cNvSpPr/>
            <p:nvPr/>
          </p:nvSpPr>
          <p:spPr>
            <a:xfrm flipH="1">
              <a:off x="2244600" y="2767320"/>
              <a:ext cx="19080" cy="343800"/>
            </a:xfrm>
            <a:custGeom>
              <a:avLst/>
              <a:gdLst/>
              <a:ahLst/>
              <a:cxnLst/>
              <a:rect l="l" t="t" r="r" b="b"/>
              <a:pathLst>
                <a:path w="23756" h="436852">
                  <a:moveTo>
                    <a:pt x="11878" y="0"/>
                  </a:moveTo>
                  <a:cubicBezTo>
                    <a:pt x="5328" y="0"/>
                    <a:pt x="0" y="5763"/>
                    <a:pt x="0" y="12849"/>
                  </a:cubicBezTo>
                  <a:lnTo>
                    <a:pt x="0" y="424004"/>
                  </a:lnTo>
                  <a:cubicBezTo>
                    <a:pt x="0" y="431090"/>
                    <a:pt x="5328" y="436852"/>
                    <a:pt x="11878" y="436852"/>
                  </a:cubicBezTo>
                  <a:cubicBezTo>
                    <a:pt x="18429" y="436852"/>
                    <a:pt x="23757" y="431090"/>
                    <a:pt x="23757" y="424004"/>
                  </a:cubicBezTo>
                  <a:lnTo>
                    <a:pt x="23757" y="12849"/>
                  </a:lnTo>
                  <a:cubicBezTo>
                    <a:pt x="23757" y="5763"/>
                    <a:pt x="18429" y="0"/>
                    <a:pt x="11878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93" name="CustomShape 11"/>
            <p:cNvSpPr/>
            <p:nvPr/>
          </p:nvSpPr>
          <p:spPr>
            <a:xfrm flipH="1">
              <a:off x="2276280" y="1935000"/>
              <a:ext cx="1581480" cy="2757240"/>
            </a:xfrm>
            <a:custGeom>
              <a:avLst/>
              <a:gdLst/>
              <a:ahLst/>
              <a:cxnLst/>
              <a:rect l="l" t="t" r="r" b="b"/>
              <a:pathLst>
                <a:path w="1936186" h="3501241">
                  <a:moveTo>
                    <a:pt x="1936187" y="274831"/>
                  </a:moveTo>
                  <a:lnTo>
                    <a:pt x="1936187" y="3226411"/>
                  </a:lnTo>
                  <a:cubicBezTo>
                    <a:pt x="1936187" y="3372178"/>
                    <a:pt x="1831300" y="3491413"/>
                    <a:pt x="1698677" y="3500664"/>
                  </a:cubicBezTo>
                  <a:lnTo>
                    <a:pt x="1698618" y="3500664"/>
                  </a:lnTo>
                  <a:cubicBezTo>
                    <a:pt x="1696658" y="3500793"/>
                    <a:pt x="1694698" y="3500921"/>
                    <a:pt x="1692678" y="3500985"/>
                  </a:cubicBezTo>
                  <a:cubicBezTo>
                    <a:pt x="1689174" y="3501178"/>
                    <a:pt x="1685670" y="3501242"/>
                    <a:pt x="1682107" y="3501242"/>
                  </a:cubicBezTo>
                  <a:cubicBezTo>
                    <a:pt x="1682107" y="3501242"/>
                    <a:pt x="1669040" y="3500214"/>
                    <a:pt x="1645165" y="3498287"/>
                  </a:cubicBezTo>
                  <a:cubicBezTo>
                    <a:pt x="1621051" y="3496360"/>
                    <a:pt x="1585951" y="3493469"/>
                    <a:pt x="1542179" y="3489678"/>
                  </a:cubicBezTo>
                  <a:cubicBezTo>
                    <a:pt x="1529053" y="3488586"/>
                    <a:pt x="1515214" y="3487366"/>
                    <a:pt x="1500604" y="3486081"/>
                  </a:cubicBezTo>
                  <a:cubicBezTo>
                    <a:pt x="1471502" y="3483511"/>
                    <a:pt x="1439549" y="3480685"/>
                    <a:pt x="1405280" y="3477472"/>
                  </a:cubicBezTo>
                  <a:cubicBezTo>
                    <a:pt x="1391619" y="3476252"/>
                    <a:pt x="1377484" y="3474902"/>
                    <a:pt x="1363052" y="3473553"/>
                  </a:cubicBezTo>
                  <a:cubicBezTo>
                    <a:pt x="1289287" y="3466680"/>
                    <a:pt x="1206672" y="3458649"/>
                    <a:pt x="1119543" y="3449526"/>
                  </a:cubicBezTo>
                  <a:cubicBezTo>
                    <a:pt x="1104814" y="3448049"/>
                    <a:pt x="1089966" y="3446507"/>
                    <a:pt x="1074999" y="3444901"/>
                  </a:cubicBezTo>
                  <a:cubicBezTo>
                    <a:pt x="1071079" y="3444451"/>
                    <a:pt x="1067100" y="3444066"/>
                    <a:pt x="1063121" y="3443616"/>
                  </a:cubicBezTo>
                  <a:cubicBezTo>
                    <a:pt x="1000997" y="3436999"/>
                    <a:pt x="937150" y="3429868"/>
                    <a:pt x="873066" y="3422287"/>
                  </a:cubicBezTo>
                  <a:cubicBezTo>
                    <a:pt x="869086" y="3421838"/>
                    <a:pt x="865107" y="3421388"/>
                    <a:pt x="861187" y="3420938"/>
                  </a:cubicBezTo>
                  <a:cubicBezTo>
                    <a:pt x="750777" y="3407768"/>
                    <a:pt x="639951" y="3393442"/>
                    <a:pt x="536252" y="3378024"/>
                  </a:cubicBezTo>
                  <a:cubicBezTo>
                    <a:pt x="456489" y="3366203"/>
                    <a:pt x="380942" y="3353740"/>
                    <a:pt x="313116" y="3340827"/>
                  </a:cubicBezTo>
                  <a:cubicBezTo>
                    <a:pt x="291022" y="3336588"/>
                    <a:pt x="269759" y="3332347"/>
                    <a:pt x="249447" y="3328043"/>
                  </a:cubicBezTo>
                  <a:cubicBezTo>
                    <a:pt x="245468" y="3327208"/>
                    <a:pt x="241489" y="3326373"/>
                    <a:pt x="237569" y="3325473"/>
                  </a:cubicBezTo>
                  <a:cubicBezTo>
                    <a:pt x="94018" y="3294380"/>
                    <a:pt x="0" y="3260845"/>
                    <a:pt x="0" y="3226411"/>
                  </a:cubicBezTo>
                  <a:lnTo>
                    <a:pt x="0" y="274831"/>
                  </a:lnTo>
                  <a:cubicBezTo>
                    <a:pt x="0" y="123026"/>
                    <a:pt x="113736" y="0"/>
                    <a:pt x="254080" y="0"/>
                  </a:cubicBezTo>
                  <a:lnTo>
                    <a:pt x="405768" y="0"/>
                  </a:lnTo>
                  <a:cubicBezTo>
                    <a:pt x="430000" y="0"/>
                    <a:pt x="449480" y="20429"/>
                    <a:pt x="451559" y="46576"/>
                  </a:cubicBezTo>
                  <a:cubicBezTo>
                    <a:pt x="451737" y="48311"/>
                    <a:pt x="451915" y="50045"/>
                    <a:pt x="452212" y="51780"/>
                  </a:cubicBezTo>
                  <a:cubicBezTo>
                    <a:pt x="456607" y="78056"/>
                    <a:pt x="478880" y="96365"/>
                    <a:pt x="503587" y="96365"/>
                  </a:cubicBezTo>
                  <a:lnTo>
                    <a:pt x="1432600" y="96365"/>
                  </a:lnTo>
                  <a:cubicBezTo>
                    <a:pt x="1457307" y="96365"/>
                    <a:pt x="1479579" y="78056"/>
                    <a:pt x="1483974" y="51780"/>
                  </a:cubicBezTo>
                  <a:cubicBezTo>
                    <a:pt x="1484271" y="50045"/>
                    <a:pt x="1484449" y="48311"/>
                    <a:pt x="1484627" y="46576"/>
                  </a:cubicBezTo>
                  <a:cubicBezTo>
                    <a:pt x="1486706" y="20429"/>
                    <a:pt x="1506187" y="0"/>
                    <a:pt x="1530419" y="0"/>
                  </a:cubicBezTo>
                  <a:lnTo>
                    <a:pt x="1682107" y="0"/>
                  </a:lnTo>
                  <a:cubicBezTo>
                    <a:pt x="1822450" y="0"/>
                    <a:pt x="1936187" y="123026"/>
                    <a:pt x="1936187" y="274831"/>
                  </a:cubicBez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94" name="CustomShape 12"/>
            <p:cNvSpPr/>
            <p:nvPr/>
          </p:nvSpPr>
          <p:spPr>
            <a:xfrm flipH="1">
              <a:off x="3254040" y="3948120"/>
              <a:ext cx="401760" cy="363240"/>
            </a:xfrm>
            <a:custGeom>
              <a:avLst/>
              <a:gdLst/>
              <a:ahLst/>
              <a:cxnLst/>
              <a:rect l="l" t="t" r="r" b="b"/>
              <a:pathLst>
                <a:path w="492361" h="461449">
                  <a:moveTo>
                    <a:pt x="489927" y="401961"/>
                  </a:moveTo>
                  <a:cubicBezTo>
                    <a:pt x="490817" y="406265"/>
                    <a:pt x="491589" y="410505"/>
                    <a:pt x="492362" y="414809"/>
                  </a:cubicBezTo>
                  <a:lnTo>
                    <a:pt x="64203" y="414809"/>
                  </a:lnTo>
                  <a:cubicBezTo>
                    <a:pt x="36526" y="414809"/>
                    <a:pt x="13007" y="434403"/>
                    <a:pt x="4870" y="461450"/>
                  </a:cubicBezTo>
                  <a:cubicBezTo>
                    <a:pt x="3267" y="458623"/>
                    <a:pt x="1604" y="455796"/>
                    <a:pt x="0" y="452970"/>
                  </a:cubicBezTo>
                  <a:lnTo>
                    <a:pt x="0" y="452905"/>
                  </a:lnTo>
                  <a:cubicBezTo>
                    <a:pt x="475" y="448408"/>
                    <a:pt x="950" y="443911"/>
                    <a:pt x="1485" y="439414"/>
                  </a:cubicBezTo>
                  <a:cubicBezTo>
                    <a:pt x="9978" y="366755"/>
                    <a:pt x="26608" y="295381"/>
                    <a:pt x="51018" y="227027"/>
                  </a:cubicBezTo>
                  <a:cubicBezTo>
                    <a:pt x="85525" y="233451"/>
                    <a:pt x="118369" y="208396"/>
                    <a:pt x="124367" y="171071"/>
                  </a:cubicBezTo>
                  <a:cubicBezTo>
                    <a:pt x="127515" y="151156"/>
                    <a:pt x="122407" y="130662"/>
                    <a:pt x="110351" y="115180"/>
                  </a:cubicBezTo>
                  <a:lnTo>
                    <a:pt x="108213" y="96100"/>
                  </a:lnTo>
                  <a:lnTo>
                    <a:pt x="110410" y="91860"/>
                  </a:lnTo>
                  <a:cubicBezTo>
                    <a:pt x="157627" y="3782"/>
                    <a:pt x="261920" y="-26155"/>
                    <a:pt x="343287" y="24918"/>
                  </a:cubicBezTo>
                  <a:cubicBezTo>
                    <a:pt x="381951" y="49138"/>
                    <a:pt x="410282" y="88904"/>
                    <a:pt x="422101" y="135545"/>
                  </a:cubicBezTo>
                  <a:cubicBezTo>
                    <a:pt x="444551" y="223622"/>
                    <a:pt x="472465" y="312534"/>
                    <a:pt x="489927" y="401961"/>
                  </a:cubicBezTo>
                  <a:close/>
                </a:path>
              </a:pathLst>
            </a:custGeom>
            <a:solidFill>
              <a:srgbClr val="FAFAFA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95" name="CustomShape 13"/>
            <p:cNvSpPr/>
            <p:nvPr/>
          </p:nvSpPr>
          <p:spPr>
            <a:xfrm flipH="1">
              <a:off x="2310840" y="2172600"/>
              <a:ext cx="1131480" cy="2225880"/>
            </a:xfrm>
            <a:custGeom>
              <a:avLst/>
              <a:gdLst/>
              <a:ahLst/>
              <a:cxnLst/>
              <a:rect l="l" t="t" r="r" b="b"/>
              <a:pathLst>
                <a:path w="1385599" h="2826869">
                  <a:moveTo>
                    <a:pt x="1382354" y="1930873"/>
                  </a:moveTo>
                  <a:lnTo>
                    <a:pt x="1381285" y="1935048"/>
                  </a:lnTo>
                  <a:cubicBezTo>
                    <a:pt x="1358063" y="1941794"/>
                    <a:pt x="1335256" y="1950081"/>
                    <a:pt x="1313043" y="1959846"/>
                  </a:cubicBezTo>
                  <a:cubicBezTo>
                    <a:pt x="1300333" y="1965500"/>
                    <a:pt x="1287802" y="1971603"/>
                    <a:pt x="1275448" y="1978220"/>
                  </a:cubicBezTo>
                  <a:cubicBezTo>
                    <a:pt x="1232923" y="2001219"/>
                    <a:pt x="1215700" y="2057110"/>
                    <a:pt x="1237021" y="2103108"/>
                  </a:cubicBezTo>
                  <a:cubicBezTo>
                    <a:pt x="1247771" y="2126428"/>
                    <a:pt x="1267133" y="2143774"/>
                    <a:pt x="1290356" y="2150969"/>
                  </a:cubicBezTo>
                  <a:lnTo>
                    <a:pt x="1292019" y="2151483"/>
                  </a:lnTo>
                  <a:lnTo>
                    <a:pt x="1295582" y="2152575"/>
                  </a:lnTo>
                  <a:cubicBezTo>
                    <a:pt x="1246524" y="2244764"/>
                    <a:pt x="1183212" y="2327188"/>
                    <a:pt x="1108378" y="2396185"/>
                  </a:cubicBezTo>
                  <a:cubicBezTo>
                    <a:pt x="1000581" y="2762434"/>
                    <a:pt x="720665" y="2760507"/>
                    <a:pt x="438374" y="2611206"/>
                  </a:cubicBezTo>
                  <a:lnTo>
                    <a:pt x="438196" y="2611142"/>
                  </a:lnTo>
                  <a:cubicBezTo>
                    <a:pt x="416458" y="2675385"/>
                    <a:pt x="392048" y="2738407"/>
                    <a:pt x="365084" y="2800209"/>
                  </a:cubicBezTo>
                  <a:cubicBezTo>
                    <a:pt x="361164" y="2809139"/>
                    <a:pt x="357244" y="2818004"/>
                    <a:pt x="353206" y="2826870"/>
                  </a:cubicBezTo>
                  <a:lnTo>
                    <a:pt x="353206" y="2736801"/>
                  </a:lnTo>
                  <a:cubicBezTo>
                    <a:pt x="353206" y="2731019"/>
                    <a:pt x="352552" y="2725366"/>
                    <a:pt x="351246" y="2720034"/>
                  </a:cubicBezTo>
                  <a:cubicBezTo>
                    <a:pt x="353621" y="2714316"/>
                    <a:pt x="355878" y="2708598"/>
                    <a:pt x="358135" y="2702817"/>
                  </a:cubicBezTo>
                  <a:cubicBezTo>
                    <a:pt x="430653" y="2518311"/>
                    <a:pt x="479592" y="2323333"/>
                    <a:pt x="503111" y="2123345"/>
                  </a:cubicBezTo>
                  <a:cubicBezTo>
                    <a:pt x="512198" y="2045289"/>
                    <a:pt x="517247" y="1966785"/>
                    <a:pt x="518257" y="1888151"/>
                  </a:cubicBezTo>
                  <a:cubicBezTo>
                    <a:pt x="519029" y="1823715"/>
                    <a:pt x="517128" y="1759344"/>
                    <a:pt x="512674" y="1695101"/>
                  </a:cubicBezTo>
                  <a:cubicBezTo>
                    <a:pt x="487967" y="1346390"/>
                    <a:pt x="387178" y="1008985"/>
                    <a:pt x="218504" y="710577"/>
                  </a:cubicBezTo>
                  <a:cubicBezTo>
                    <a:pt x="128287" y="640231"/>
                    <a:pt x="60164" y="541618"/>
                    <a:pt x="23341" y="428100"/>
                  </a:cubicBezTo>
                  <a:cubicBezTo>
                    <a:pt x="9918" y="387306"/>
                    <a:pt x="2079" y="344584"/>
                    <a:pt x="0" y="301286"/>
                  </a:cubicBezTo>
                  <a:cubicBezTo>
                    <a:pt x="10750" y="304369"/>
                    <a:pt x="62005" y="128407"/>
                    <a:pt x="54997" y="116265"/>
                  </a:cubicBezTo>
                  <a:cubicBezTo>
                    <a:pt x="73171" y="93331"/>
                    <a:pt x="101858" y="84594"/>
                    <a:pt x="121338" y="62494"/>
                  </a:cubicBezTo>
                  <a:cubicBezTo>
                    <a:pt x="218148" y="-47619"/>
                    <a:pt x="329686" y="-10872"/>
                    <a:pt x="370014" y="162071"/>
                  </a:cubicBezTo>
                  <a:cubicBezTo>
                    <a:pt x="489036" y="248734"/>
                    <a:pt x="476920" y="363986"/>
                    <a:pt x="386049" y="464076"/>
                  </a:cubicBezTo>
                  <a:cubicBezTo>
                    <a:pt x="328261" y="527741"/>
                    <a:pt x="310324" y="622050"/>
                    <a:pt x="258059" y="691497"/>
                  </a:cubicBezTo>
                  <a:cubicBezTo>
                    <a:pt x="261801" y="698306"/>
                    <a:pt x="265780" y="704988"/>
                    <a:pt x="269522" y="711797"/>
                  </a:cubicBezTo>
                  <a:cubicBezTo>
                    <a:pt x="338179" y="836814"/>
                    <a:pt x="395315" y="968769"/>
                    <a:pt x="440156" y="1105864"/>
                  </a:cubicBezTo>
                  <a:cubicBezTo>
                    <a:pt x="442413" y="959454"/>
                    <a:pt x="476742" y="815678"/>
                    <a:pt x="540351" y="686421"/>
                  </a:cubicBezTo>
                  <a:cubicBezTo>
                    <a:pt x="603544" y="566480"/>
                    <a:pt x="706827" y="472299"/>
                    <a:pt x="799598" y="373751"/>
                  </a:cubicBezTo>
                  <a:cubicBezTo>
                    <a:pt x="868255" y="299743"/>
                    <a:pt x="979437" y="299936"/>
                    <a:pt x="1047857" y="374200"/>
                  </a:cubicBezTo>
                  <a:cubicBezTo>
                    <a:pt x="1080701" y="409855"/>
                    <a:pt x="1099113" y="458166"/>
                    <a:pt x="1099113" y="508468"/>
                  </a:cubicBezTo>
                  <a:lnTo>
                    <a:pt x="1098994" y="513351"/>
                  </a:lnTo>
                  <a:cubicBezTo>
                    <a:pt x="1086284" y="519004"/>
                    <a:pt x="1073752" y="525107"/>
                    <a:pt x="1061398" y="531724"/>
                  </a:cubicBezTo>
                  <a:cubicBezTo>
                    <a:pt x="1018874" y="554723"/>
                    <a:pt x="1001709" y="610679"/>
                    <a:pt x="1022972" y="656613"/>
                  </a:cubicBezTo>
                  <a:cubicBezTo>
                    <a:pt x="1033722" y="679933"/>
                    <a:pt x="1053084" y="697343"/>
                    <a:pt x="1076306" y="704474"/>
                  </a:cubicBezTo>
                  <a:lnTo>
                    <a:pt x="1077969" y="704988"/>
                  </a:lnTo>
                  <a:cubicBezTo>
                    <a:pt x="1068347" y="750793"/>
                    <a:pt x="1055578" y="795699"/>
                    <a:pt x="1039661" y="839384"/>
                  </a:cubicBezTo>
                  <a:cubicBezTo>
                    <a:pt x="1092401" y="1282853"/>
                    <a:pt x="852516" y="1409155"/>
                    <a:pt x="535183" y="1373115"/>
                  </a:cubicBezTo>
                  <a:cubicBezTo>
                    <a:pt x="527700" y="1376070"/>
                    <a:pt x="520454" y="1379025"/>
                    <a:pt x="513030" y="1381723"/>
                  </a:cubicBezTo>
                  <a:cubicBezTo>
                    <a:pt x="551754" y="1574131"/>
                    <a:pt x="567136" y="1771229"/>
                    <a:pt x="558821" y="1967877"/>
                  </a:cubicBezTo>
                  <a:cubicBezTo>
                    <a:pt x="553595" y="2083899"/>
                    <a:pt x="539697" y="2199280"/>
                    <a:pt x="517306" y="2312862"/>
                  </a:cubicBezTo>
                  <a:lnTo>
                    <a:pt x="518316" y="2308879"/>
                  </a:lnTo>
                  <a:cubicBezTo>
                    <a:pt x="556089" y="2184311"/>
                    <a:pt x="632409" y="2077668"/>
                    <a:pt x="734444" y="2006936"/>
                  </a:cubicBezTo>
                  <a:cubicBezTo>
                    <a:pt x="885835" y="1903698"/>
                    <a:pt x="1084858" y="1885196"/>
                    <a:pt x="1244267" y="1807333"/>
                  </a:cubicBezTo>
                  <a:cubicBezTo>
                    <a:pt x="1293503" y="1781893"/>
                    <a:pt x="1352420" y="1804442"/>
                    <a:pt x="1375940" y="1857700"/>
                  </a:cubicBezTo>
                  <a:cubicBezTo>
                    <a:pt x="1386036" y="1880506"/>
                    <a:pt x="1388293" y="1906396"/>
                    <a:pt x="1382354" y="1930873"/>
                  </a:cubicBezTo>
                  <a:close/>
                </a:path>
              </a:pathLst>
            </a:custGeom>
            <a:solidFill>
              <a:srgbClr val="FAFAFA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96" name="CustomShape 14"/>
            <p:cNvSpPr/>
            <p:nvPr/>
          </p:nvSpPr>
          <p:spPr>
            <a:xfrm flipH="1">
              <a:off x="3875040" y="2524320"/>
              <a:ext cx="19080" cy="100800"/>
            </a:xfrm>
            <a:custGeom>
              <a:avLst/>
              <a:gdLst/>
              <a:ahLst/>
              <a:cxnLst/>
              <a:rect l="l" t="t" r="r" b="b"/>
              <a:pathLst>
                <a:path w="23757" h="128486">
                  <a:moveTo>
                    <a:pt x="11879" y="0"/>
                  </a:moveTo>
                  <a:cubicBezTo>
                    <a:pt x="5327" y="0"/>
                    <a:pt x="0" y="5763"/>
                    <a:pt x="0" y="12849"/>
                  </a:cubicBezTo>
                  <a:lnTo>
                    <a:pt x="0" y="115637"/>
                  </a:lnTo>
                  <a:cubicBezTo>
                    <a:pt x="0" y="122723"/>
                    <a:pt x="5327" y="128486"/>
                    <a:pt x="11879" y="128486"/>
                  </a:cubicBezTo>
                  <a:cubicBezTo>
                    <a:pt x="18430" y="128486"/>
                    <a:pt x="23757" y="122723"/>
                    <a:pt x="23757" y="115637"/>
                  </a:cubicBezTo>
                  <a:lnTo>
                    <a:pt x="23757" y="12849"/>
                  </a:lnTo>
                  <a:cubicBezTo>
                    <a:pt x="23757" y="5763"/>
                    <a:pt x="18430" y="0"/>
                    <a:pt x="11879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97" name="CustomShape 15"/>
            <p:cNvSpPr/>
            <p:nvPr/>
          </p:nvSpPr>
          <p:spPr>
            <a:xfrm flipH="1">
              <a:off x="3875040" y="2767320"/>
              <a:ext cx="19080" cy="176760"/>
            </a:xfrm>
            <a:custGeom>
              <a:avLst/>
              <a:gdLst/>
              <a:ahLst/>
              <a:cxnLst/>
              <a:rect l="l" t="t" r="r" b="b"/>
              <a:pathLst>
                <a:path w="23757" h="224850">
                  <a:moveTo>
                    <a:pt x="11879" y="0"/>
                  </a:moveTo>
                  <a:cubicBezTo>
                    <a:pt x="5327" y="0"/>
                    <a:pt x="0" y="5763"/>
                    <a:pt x="0" y="12849"/>
                  </a:cubicBezTo>
                  <a:lnTo>
                    <a:pt x="0" y="212002"/>
                  </a:lnTo>
                  <a:cubicBezTo>
                    <a:pt x="0" y="219088"/>
                    <a:pt x="5327" y="224851"/>
                    <a:pt x="11879" y="224851"/>
                  </a:cubicBezTo>
                  <a:cubicBezTo>
                    <a:pt x="18430" y="224851"/>
                    <a:pt x="23757" y="219088"/>
                    <a:pt x="23757" y="212002"/>
                  </a:cubicBezTo>
                  <a:lnTo>
                    <a:pt x="23757" y="12849"/>
                  </a:lnTo>
                  <a:cubicBezTo>
                    <a:pt x="23757" y="5763"/>
                    <a:pt x="18430" y="0"/>
                    <a:pt x="11879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98" name="CustomShape 16"/>
            <p:cNvSpPr/>
            <p:nvPr/>
          </p:nvSpPr>
          <p:spPr>
            <a:xfrm flipH="1">
              <a:off x="3875040" y="2989800"/>
              <a:ext cx="19080" cy="176760"/>
            </a:xfrm>
            <a:custGeom>
              <a:avLst/>
              <a:gdLst/>
              <a:ahLst/>
              <a:cxnLst/>
              <a:rect l="l" t="t" r="r" b="b"/>
              <a:pathLst>
                <a:path w="23757" h="224850">
                  <a:moveTo>
                    <a:pt x="11879" y="0"/>
                  </a:moveTo>
                  <a:cubicBezTo>
                    <a:pt x="5327" y="0"/>
                    <a:pt x="0" y="5763"/>
                    <a:pt x="0" y="12849"/>
                  </a:cubicBezTo>
                  <a:lnTo>
                    <a:pt x="0" y="212002"/>
                  </a:lnTo>
                  <a:cubicBezTo>
                    <a:pt x="0" y="219088"/>
                    <a:pt x="5327" y="224851"/>
                    <a:pt x="11879" y="224851"/>
                  </a:cubicBezTo>
                  <a:cubicBezTo>
                    <a:pt x="18430" y="224851"/>
                    <a:pt x="23757" y="219088"/>
                    <a:pt x="23757" y="212002"/>
                  </a:cubicBezTo>
                  <a:lnTo>
                    <a:pt x="23757" y="12849"/>
                  </a:lnTo>
                  <a:cubicBezTo>
                    <a:pt x="23757" y="5763"/>
                    <a:pt x="18430" y="0"/>
                    <a:pt x="11879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99" name="CustomShape 17"/>
            <p:cNvSpPr/>
            <p:nvPr/>
          </p:nvSpPr>
          <p:spPr>
            <a:xfrm flipH="1">
              <a:off x="3528000" y="1970280"/>
              <a:ext cx="189000" cy="24840"/>
            </a:xfrm>
            <a:custGeom>
              <a:avLst/>
              <a:gdLst/>
              <a:ahLst/>
              <a:cxnLst/>
              <a:rect l="l" t="t" r="r" b="b"/>
              <a:pathLst>
                <a:path w="231629" h="32121">
                  <a:moveTo>
                    <a:pt x="219751" y="0"/>
                  </a:moveTo>
                  <a:cubicBezTo>
                    <a:pt x="226311" y="0"/>
                    <a:pt x="231630" y="5753"/>
                    <a:pt x="231630" y="12849"/>
                  </a:cubicBezTo>
                  <a:lnTo>
                    <a:pt x="231630" y="19273"/>
                  </a:lnTo>
                  <a:cubicBezTo>
                    <a:pt x="231630" y="26369"/>
                    <a:pt x="226311" y="32122"/>
                    <a:pt x="219751" y="32122"/>
                  </a:cubicBezTo>
                  <a:lnTo>
                    <a:pt x="11878" y="32122"/>
                  </a:lnTo>
                  <a:cubicBezTo>
                    <a:pt x="5318" y="32122"/>
                    <a:pt x="0" y="26369"/>
                    <a:pt x="0" y="19273"/>
                  </a:cubicBezTo>
                  <a:lnTo>
                    <a:pt x="0" y="12849"/>
                  </a:lnTo>
                  <a:cubicBezTo>
                    <a:pt x="0" y="5753"/>
                    <a:pt x="5318" y="0"/>
                    <a:pt x="11878" y="0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00" name="CustomShape 18"/>
            <p:cNvSpPr/>
            <p:nvPr/>
          </p:nvSpPr>
          <p:spPr>
            <a:xfrm flipH="1">
              <a:off x="2557440" y="1955160"/>
              <a:ext cx="38520" cy="39960"/>
            </a:xfrm>
            <a:custGeom>
              <a:avLst/>
              <a:gdLst/>
              <a:ahLst/>
              <a:cxnLst/>
              <a:rect l="l" t="t" r="r" b="b"/>
              <a:pathLst>
                <a:path w="47513" h="51394">
                  <a:moveTo>
                    <a:pt x="47514" y="25697"/>
                  </a:moveTo>
                  <a:cubicBezTo>
                    <a:pt x="47514" y="39889"/>
                    <a:pt x="36877" y="51394"/>
                    <a:pt x="23757" y="51394"/>
                  </a:cubicBezTo>
                  <a:cubicBezTo>
                    <a:pt x="10636" y="51394"/>
                    <a:pt x="0" y="39889"/>
                    <a:pt x="0" y="25697"/>
                  </a:cubicBezTo>
                  <a:cubicBezTo>
                    <a:pt x="0" y="11505"/>
                    <a:pt x="10636" y="0"/>
                    <a:pt x="23757" y="0"/>
                  </a:cubicBezTo>
                  <a:cubicBezTo>
                    <a:pt x="36877" y="0"/>
                    <a:pt x="47514" y="11505"/>
                    <a:pt x="47514" y="25697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01" name="CustomShape 19"/>
            <p:cNvSpPr/>
            <p:nvPr/>
          </p:nvSpPr>
          <p:spPr>
            <a:xfrm flipH="1">
              <a:off x="2504160" y="1955160"/>
              <a:ext cx="38520" cy="39960"/>
            </a:xfrm>
            <a:custGeom>
              <a:avLst/>
              <a:gdLst/>
              <a:ahLst/>
              <a:cxnLst/>
              <a:rect l="l" t="t" r="r" b="b"/>
              <a:pathLst>
                <a:path w="47513" h="51394">
                  <a:moveTo>
                    <a:pt x="47514" y="25697"/>
                  </a:moveTo>
                  <a:cubicBezTo>
                    <a:pt x="47514" y="39889"/>
                    <a:pt x="36877" y="51394"/>
                    <a:pt x="23757" y="51394"/>
                  </a:cubicBezTo>
                  <a:cubicBezTo>
                    <a:pt x="10636" y="51394"/>
                    <a:pt x="0" y="39889"/>
                    <a:pt x="0" y="25697"/>
                  </a:cubicBezTo>
                  <a:cubicBezTo>
                    <a:pt x="0" y="11505"/>
                    <a:pt x="10636" y="0"/>
                    <a:pt x="23757" y="0"/>
                  </a:cubicBezTo>
                  <a:cubicBezTo>
                    <a:pt x="36877" y="0"/>
                    <a:pt x="47514" y="11505"/>
                    <a:pt x="47514" y="25697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02" name="CustomShape 20"/>
            <p:cNvSpPr/>
            <p:nvPr/>
          </p:nvSpPr>
          <p:spPr>
            <a:xfrm flipH="1">
              <a:off x="2450880" y="1955160"/>
              <a:ext cx="38520" cy="39960"/>
            </a:xfrm>
            <a:custGeom>
              <a:avLst/>
              <a:gdLst/>
              <a:ahLst/>
              <a:cxnLst/>
              <a:rect l="l" t="t" r="r" b="b"/>
              <a:pathLst>
                <a:path w="47513" h="51394">
                  <a:moveTo>
                    <a:pt x="47514" y="25697"/>
                  </a:moveTo>
                  <a:cubicBezTo>
                    <a:pt x="47514" y="39889"/>
                    <a:pt x="36877" y="51394"/>
                    <a:pt x="23757" y="51394"/>
                  </a:cubicBezTo>
                  <a:cubicBezTo>
                    <a:pt x="10636" y="51394"/>
                    <a:pt x="0" y="39889"/>
                    <a:pt x="0" y="25697"/>
                  </a:cubicBezTo>
                  <a:cubicBezTo>
                    <a:pt x="0" y="11505"/>
                    <a:pt x="10636" y="0"/>
                    <a:pt x="23757" y="0"/>
                  </a:cubicBezTo>
                  <a:cubicBezTo>
                    <a:pt x="36877" y="0"/>
                    <a:pt x="47514" y="11505"/>
                    <a:pt x="47514" y="25697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03" name="CustomShape 21"/>
            <p:cNvSpPr/>
            <p:nvPr/>
          </p:nvSpPr>
          <p:spPr>
            <a:xfrm flipH="1">
              <a:off x="2589840" y="2139840"/>
              <a:ext cx="955440" cy="85680"/>
            </a:xfrm>
            <a:custGeom>
              <a:avLst/>
              <a:gdLst/>
              <a:ahLst/>
              <a:cxnLst/>
              <a:rect l="l" t="t" r="r" b="b"/>
              <a:pathLst>
                <a:path w="1170026" h="109213">
                  <a:moveTo>
                    <a:pt x="1119543" y="109213"/>
                  </a:moveTo>
                  <a:lnTo>
                    <a:pt x="50483" y="109213"/>
                  </a:lnTo>
                  <a:cubicBezTo>
                    <a:pt x="22646" y="109213"/>
                    <a:pt x="0" y="84717"/>
                    <a:pt x="0" y="54607"/>
                  </a:cubicBezTo>
                  <a:cubicBezTo>
                    <a:pt x="0" y="24495"/>
                    <a:pt x="22646" y="0"/>
                    <a:pt x="50483" y="0"/>
                  </a:cubicBezTo>
                  <a:lnTo>
                    <a:pt x="1119543" y="0"/>
                  </a:lnTo>
                  <a:cubicBezTo>
                    <a:pt x="1147381" y="0"/>
                    <a:pt x="1170027" y="24495"/>
                    <a:pt x="1170027" y="54607"/>
                  </a:cubicBezTo>
                  <a:cubicBezTo>
                    <a:pt x="1170027" y="84717"/>
                    <a:pt x="1147381" y="109213"/>
                    <a:pt x="1119543" y="109213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04" name="CustomShape 22"/>
            <p:cNvSpPr/>
            <p:nvPr/>
          </p:nvSpPr>
          <p:spPr>
            <a:xfrm flipH="1">
              <a:off x="3465720" y="2152440"/>
              <a:ext cx="48240" cy="50400"/>
            </a:xfrm>
            <a:custGeom>
              <a:avLst/>
              <a:gdLst/>
              <a:ahLst/>
              <a:cxnLst/>
              <a:rect l="l" t="t" r="r" b="b"/>
              <a:pathLst>
                <a:path w="59392" h="64243">
                  <a:moveTo>
                    <a:pt x="29696" y="64243"/>
                  </a:moveTo>
                  <a:cubicBezTo>
                    <a:pt x="13322" y="64243"/>
                    <a:pt x="0" y="49832"/>
                    <a:pt x="0" y="32122"/>
                  </a:cubicBezTo>
                  <a:cubicBezTo>
                    <a:pt x="0" y="14410"/>
                    <a:pt x="13322" y="0"/>
                    <a:pt x="29696" y="0"/>
                  </a:cubicBezTo>
                  <a:cubicBezTo>
                    <a:pt x="46071" y="0"/>
                    <a:pt x="59392" y="14410"/>
                    <a:pt x="59392" y="32122"/>
                  </a:cubicBezTo>
                  <a:cubicBezTo>
                    <a:pt x="59392" y="49832"/>
                    <a:pt x="46071" y="64243"/>
                    <a:pt x="29696" y="64243"/>
                  </a:cubicBezTo>
                  <a:close/>
                  <a:moveTo>
                    <a:pt x="29696" y="12849"/>
                  </a:moveTo>
                  <a:cubicBezTo>
                    <a:pt x="19873" y="12849"/>
                    <a:pt x="11878" y="21494"/>
                    <a:pt x="11878" y="32122"/>
                  </a:cubicBezTo>
                  <a:cubicBezTo>
                    <a:pt x="11878" y="42749"/>
                    <a:pt x="19873" y="51394"/>
                    <a:pt x="29696" y="51394"/>
                  </a:cubicBezTo>
                  <a:cubicBezTo>
                    <a:pt x="39520" y="51394"/>
                    <a:pt x="47514" y="42749"/>
                    <a:pt x="47514" y="32122"/>
                  </a:cubicBezTo>
                  <a:cubicBezTo>
                    <a:pt x="47514" y="21494"/>
                    <a:pt x="39520" y="12849"/>
                    <a:pt x="29696" y="12849"/>
                  </a:cubicBez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05" name="CustomShape 23"/>
            <p:cNvSpPr/>
            <p:nvPr/>
          </p:nvSpPr>
          <p:spPr>
            <a:xfrm flipH="1">
              <a:off x="3447000" y="2187720"/>
              <a:ext cx="32040" cy="32040"/>
            </a:xfrm>
            <a:custGeom>
              <a:avLst/>
              <a:gdLst/>
              <a:ahLst/>
              <a:cxnLst/>
              <a:rect l="l" t="t" r="r" b="b"/>
              <a:pathLst>
                <a:path w="39752" h="41106">
                  <a:moveTo>
                    <a:pt x="33814" y="41106"/>
                  </a:moveTo>
                  <a:cubicBezTo>
                    <a:pt x="32359" y="41106"/>
                    <a:pt x="30898" y="40532"/>
                    <a:pt x="29752" y="39368"/>
                  </a:cubicBezTo>
                  <a:lnTo>
                    <a:pt x="1879" y="11114"/>
                  </a:lnTo>
                  <a:cubicBezTo>
                    <a:pt x="-514" y="8690"/>
                    <a:pt x="-639" y="4624"/>
                    <a:pt x="1606" y="2037"/>
                  </a:cubicBezTo>
                  <a:cubicBezTo>
                    <a:pt x="3845" y="-561"/>
                    <a:pt x="7605" y="-690"/>
                    <a:pt x="9998" y="1742"/>
                  </a:cubicBezTo>
                  <a:lnTo>
                    <a:pt x="37871" y="29995"/>
                  </a:lnTo>
                  <a:cubicBezTo>
                    <a:pt x="40270" y="32420"/>
                    <a:pt x="40389" y="36486"/>
                    <a:pt x="38144" y="39073"/>
                  </a:cubicBezTo>
                  <a:cubicBezTo>
                    <a:pt x="36974" y="40425"/>
                    <a:pt x="35394" y="41106"/>
                    <a:pt x="33814" y="41106"/>
                  </a:cubicBez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06" name="CustomShape 24"/>
            <p:cNvSpPr/>
            <p:nvPr/>
          </p:nvSpPr>
          <p:spPr>
            <a:xfrm flipH="1">
              <a:off x="3314520" y="308088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07" name="CustomShape 25"/>
            <p:cNvSpPr/>
            <p:nvPr/>
          </p:nvSpPr>
          <p:spPr>
            <a:xfrm flipH="1">
              <a:off x="3144600" y="2463480"/>
              <a:ext cx="518760" cy="541080"/>
            </a:xfrm>
            <a:custGeom>
              <a:avLst/>
              <a:gdLst/>
              <a:ahLst/>
              <a:cxnLst/>
              <a:rect l="l" t="t" r="r" b="b"/>
              <a:pathLst>
                <a:path w="635496" h="687400">
                  <a:moveTo>
                    <a:pt x="561257" y="687400"/>
                  </a:moveTo>
                  <a:lnTo>
                    <a:pt x="74240" y="687400"/>
                  </a:lnTo>
                  <a:cubicBezTo>
                    <a:pt x="33301" y="687400"/>
                    <a:pt x="0" y="651379"/>
                    <a:pt x="0" y="607096"/>
                  </a:cubicBezTo>
                  <a:lnTo>
                    <a:pt x="0" y="80304"/>
                  </a:lnTo>
                  <a:cubicBezTo>
                    <a:pt x="0" y="36027"/>
                    <a:pt x="33301" y="0"/>
                    <a:pt x="74240" y="0"/>
                  </a:cubicBezTo>
                  <a:lnTo>
                    <a:pt x="561257" y="0"/>
                  </a:lnTo>
                  <a:cubicBezTo>
                    <a:pt x="602190" y="0"/>
                    <a:pt x="635497" y="36027"/>
                    <a:pt x="635497" y="80304"/>
                  </a:cubicBezTo>
                  <a:lnTo>
                    <a:pt x="635497" y="607096"/>
                  </a:lnTo>
                  <a:cubicBezTo>
                    <a:pt x="635497" y="651379"/>
                    <a:pt x="602190" y="687400"/>
                    <a:pt x="561257" y="687400"/>
                  </a:cubicBezTo>
                  <a:close/>
                  <a:moveTo>
                    <a:pt x="74240" y="12849"/>
                  </a:moveTo>
                  <a:cubicBezTo>
                    <a:pt x="39799" y="12849"/>
                    <a:pt x="11878" y="43049"/>
                    <a:pt x="11878" y="80304"/>
                  </a:cubicBezTo>
                  <a:lnTo>
                    <a:pt x="11878" y="607096"/>
                  </a:lnTo>
                  <a:cubicBezTo>
                    <a:pt x="11878" y="644351"/>
                    <a:pt x="39799" y="674552"/>
                    <a:pt x="74240" y="674552"/>
                  </a:cubicBezTo>
                  <a:lnTo>
                    <a:pt x="415383" y="674552"/>
                  </a:lnTo>
                  <a:cubicBezTo>
                    <a:pt x="530390" y="674552"/>
                    <a:pt x="623618" y="573709"/>
                    <a:pt x="623618" y="449309"/>
                  </a:cubicBezTo>
                  <a:lnTo>
                    <a:pt x="623618" y="80304"/>
                  </a:lnTo>
                  <a:cubicBezTo>
                    <a:pt x="623618" y="43049"/>
                    <a:pt x="595698" y="12849"/>
                    <a:pt x="561257" y="12849"/>
                  </a:cubicBezTo>
                  <a:lnTo>
                    <a:pt x="74240" y="12849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708" name="Group 26"/>
            <p:cNvGrpSpPr/>
            <p:nvPr/>
          </p:nvGrpSpPr>
          <p:grpSpPr>
            <a:xfrm>
              <a:off x="3174480" y="2516760"/>
              <a:ext cx="443880" cy="437040"/>
              <a:chOff x="3174480" y="2516760"/>
              <a:chExt cx="443880" cy="437040"/>
            </a:xfrm>
          </p:grpSpPr>
          <p:sp>
            <p:nvSpPr>
              <p:cNvPr id="709" name="CustomShape 27"/>
              <p:cNvSpPr/>
              <p:nvPr/>
            </p:nvSpPr>
            <p:spPr>
              <a:xfrm flipH="1">
                <a:off x="3402720" y="2516760"/>
                <a:ext cx="198720" cy="207000"/>
              </a:xfrm>
              <a:custGeom>
                <a:avLst/>
                <a:gdLst/>
                <a:ahLst/>
                <a:cxnLst/>
                <a:rect l="l" t="t" r="r" b="b"/>
                <a:pathLst>
                  <a:path w="243508" h="263396">
                    <a:moveTo>
                      <a:pt x="68301" y="0"/>
                    </a:moveTo>
                    <a:cubicBezTo>
                      <a:pt x="30640" y="0"/>
                      <a:pt x="0" y="33143"/>
                      <a:pt x="0" y="73879"/>
                    </a:cubicBezTo>
                    <a:lnTo>
                      <a:pt x="0" y="189517"/>
                    </a:lnTo>
                    <a:cubicBezTo>
                      <a:pt x="0" y="230253"/>
                      <a:pt x="30640" y="263396"/>
                      <a:pt x="68301" y="263396"/>
                    </a:cubicBezTo>
                    <a:lnTo>
                      <a:pt x="175207" y="263396"/>
                    </a:lnTo>
                    <a:cubicBezTo>
                      <a:pt x="212868" y="263396"/>
                      <a:pt x="243508" y="230253"/>
                      <a:pt x="243508" y="189517"/>
                    </a:cubicBezTo>
                    <a:lnTo>
                      <a:pt x="243508" y="73879"/>
                    </a:lnTo>
                    <a:cubicBezTo>
                      <a:pt x="243508" y="33143"/>
                      <a:pt x="212868" y="0"/>
                      <a:pt x="175207" y="0"/>
                    </a:cubicBezTo>
                    <a:lnTo>
                      <a:pt x="68301" y="0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10" name="CustomShape 28"/>
              <p:cNvSpPr/>
              <p:nvPr/>
            </p:nvSpPr>
            <p:spPr>
              <a:xfrm flipH="1">
                <a:off x="3174480" y="2516760"/>
                <a:ext cx="198720" cy="207000"/>
              </a:xfrm>
              <a:custGeom>
                <a:avLst/>
                <a:gdLst/>
                <a:ahLst/>
                <a:cxnLst/>
                <a:rect l="l" t="t" r="r" b="b"/>
                <a:pathLst>
                  <a:path w="243508" h="263396">
                    <a:moveTo>
                      <a:pt x="68301" y="0"/>
                    </a:moveTo>
                    <a:cubicBezTo>
                      <a:pt x="30640" y="0"/>
                      <a:pt x="0" y="33143"/>
                      <a:pt x="0" y="73879"/>
                    </a:cubicBezTo>
                    <a:lnTo>
                      <a:pt x="0" y="189517"/>
                    </a:lnTo>
                    <a:cubicBezTo>
                      <a:pt x="0" y="230253"/>
                      <a:pt x="30640" y="263396"/>
                      <a:pt x="68301" y="263396"/>
                    </a:cubicBezTo>
                    <a:lnTo>
                      <a:pt x="175207" y="263396"/>
                    </a:lnTo>
                    <a:cubicBezTo>
                      <a:pt x="212868" y="263396"/>
                      <a:pt x="243508" y="230253"/>
                      <a:pt x="243508" y="189517"/>
                    </a:cubicBezTo>
                    <a:lnTo>
                      <a:pt x="243508" y="73879"/>
                    </a:lnTo>
                    <a:cubicBezTo>
                      <a:pt x="243508" y="33143"/>
                      <a:pt x="212868" y="0"/>
                      <a:pt x="175207" y="0"/>
                    </a:cubicBezTo>
                    <a:lnTo>
                      <a:pt x="68301" y="0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11" name="CustomShape 29"/>
              <p:cNvSpPr/>
              <p:nvPr/>
            </p:nvSpPr>
            <p:spPr>
              <a:xfrm flipH="1">
                <a:off x="3419640" y="2746800"/>
                <a:ext cx="198720" cy="207000"/>
              </a:xfrm>
              <a:custGeom>
                <a:avLst/>
                <a:gdLst/>
                <a:ahLst/>
                <a:cxnLst/>
                <a:rect l="l" t="t" r="r" b="b"/>
                <a:pathLst>
                  <a:path w="243508" h="263396">
                    <a:moveTo>
                      <a:pt x="68301" y="0"/>
                    </a:moveTo>
                    <a:cubicBezTo>
                      <a:pt x="30640" y="0"/>
                      <a:pt x="0" y="33143"/>
                      <a:pt x="0" y="73879"/>
                    </a:cubicBezTo>
                    <a:lnTo>
                      <a:pt x="0" y="189517"/>
                    </a:lnTo>
                    <a:cubicBezTo>
                      <a:pt x="0" y="230253"/>
                      <a:pt x="30640" y="263396"/>
                      <a:pt x="68301" y="263396"/>
                    </a:cubicBezTo>
                    <a:lnTo>
                      <a:pt x="175207" y="263396"/>
                    </a:lnTo>
                    <a:cubicBezTo>
                      <a:pt x="212868" y="263396"/>
                      <a:pt x="243508" y="230253"/>
                      <a:pt x="243508" y="189517"/>
                    </a:cubicBezTo>
                    <a:lnTo>
                      <a:pt x="243508" y="73879"/>
                    </a:lnTo>
                    <a:cubicBezTo>
                      <a:pt x="243508" y="33143"/>
                      <a:pt x="212868" y="0"/>
                      <a:pt x="175207" y="0"/>
                    </a:cubicBezTo>
                    <a:lnTo>
                      <a:pt x="68301" y="0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2" name="CustomShape 30"/>
            <p:cNvSpPr/>
            <p:nvPr/>
          </p:nvSpPr>
          <p:spPr>
            <a:xfrm flipH="1">
              <a:off x="2640240" y="308088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13" name="CustomShape 31"/>
            <p:cNvSpPr/>
            <p:nvPr/>
          </p:nvSpPr>
          <p:spPr>
            <a:xfrm flipH="1">
              <a:off x="3314520" y="398160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14" name="CustomShape 32"/>
            <p:cNvSpPr/>
            <p:nvPr/>
          </p:nvSpPr>
          <p:spPr>
            <a:xfrm flipH="1">
              <a:off x="3144600" y="3364200"/>
              <a:ext cx="518760" cy="541080"/>
            </a:xfrm>
            <a:custGeom>
              <a:avLst/>
              <a:gdLst/>
              <a:ahLst/>
              <a:cxnLst/>
              <a:rect l="l" t="t" r="r" b="b"/>
              <a:pathLst>
                <a:path w="635496" h="687400">
                  <a:moveTo>
                    <a:pt x="561257" y="687400"/>
                  </a:moveTo>
                  <a:lnTo>
                    <a:pt x="74240" y="687400"/>
                  </a:lnTo>
                  <a:cubicBezTo>
                    <a:pt x="33301" y="687400"/>
                    <a:pt x="0" y="651379"/>
                    <a:pt x="0" y="607096"/>
                  </a:cubicBezTo>
                  <a:lnTo>
                    <a:pt x="0" y="80304"/>
                  </a:lnTo>
                  <a:cubicBezTo>
                    <a:pt x="0" y="36027"/>
                    <a:pt x="33301" y="0"/>
                    <a:pt x="74240" y="0"/>
                  </a:cubicBezTo>
                  <a:lnTo>
                    <a:pt x="561257" y="0"/>
                  </a:lnTo>
                  <a:cubicBezTo>
                    <a:pt x="602190" y="0"/>
                    <a:pt x="635497" y="36027"/>
                    <a:pt x="635497" y="80304"/>
                  </a:cubicBezTo>
                  <a:lnTo>
                    <a:pt x="635497" y="607096"/>
                  </a:lnTo>
                  <a:cubicBezTo>
                    <a:pt x="635497" y="651379"/>
                    <a:pt x="602190" y="687400"/>
                    <a:pt x="561257" y="687400"/>
                  </a:cubicBezTo>
                  <a:close/>
                  <a:moveTo>
                    <a:pt x="74240" y="12849"/>
                  </a:moveTo>
                  <a:cubicBezTo>
                    <a:pt x="39799" y="12849"/>
                    <a:pt x="11878" y="43049"/>
                    <a:pt x="11878" y="80304"/>
                  </a:cubicBezTo>
                  <a:lnTo>
                    <a:pt x="11878" y="607096"/>
                  </a:lnTo>
                  <a:cubicBezTo>
                    <a:pt x="11878" y="644351"/>
                    <a:pt x="39799" y="674552"/>
                    <a:pt x="74240" y="674552"/>
                  </a:cubicBezTo>
                  <a:lnTo>
                    <a:pt x="421323" y="674552"/>
                  </a:lnTo>
                  <a:cubicBezTo>
                    <a:pt x="533045" y="674552"/>
                    <a:pt x="623618" y="576587"/>
                    <a:pt x="623618" y="455733"/>
                  </a:cubicBezTo>
                  <a:lnTo>
                    <a:pt x="623618" y="80304"/>
                  </a:lnTo>
                  <a:cubicBezTo>
                    <a:pt x="623618" y="43049"/>
                    <a:pt x="595698" y="12849"/>
                    <a:pt x="561257" y="12849"/>
                  </a:cubicBezTo>
                  <a:lnTo>
                    <a:pt x="74240" y="12849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15" name="CustomShape 33"/>
            <p:cNvSpPr/>
            <p:nvPr/>
          </p:nvSpPr>
          <p:spPr>
            <a:xfrm flipH="1">
              <a:off x="341964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16" name="CustomShape 34"/>
            <p:cNvSpPr/>
            <p:nvPr/>
          </p:nvSpPr>
          <p:spPr>
            <a:xfrm flipH="1">
              <a:off x="319140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17" name="CustomShape 35"/>
            <p:cNvSpPr/>
            <p:nvPr/>
          </p:nvSpPr>
          <p:spPr>
            <a:xfrm flipH="1">
              <a:off x="3419640" y="36475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18" name="CustomShape 36"/>
            <p:cNvSpPr/>
            <p:nvPr/>
          </p:nvSpPr>
          <p:spPr>
            <a:xfrm flipH="1">
              <a:off x="2640240" y="398160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19" name="CustomShape 37"/>
            <p:cNvSpPr/>
            <p:nvPr/>
          </p:nvSpPr>
          <p:spPr>
            <a:xfrm flipH="1">
              <a:off x="2470320" y="3364200"/>
              <a:ext cx="518760" cy="541080"/>
            </a:xfrm>
            <a:custGeom>
              <a:avLst/>
              <a:gdLst/>
              <a:ahLst/>
              <a:cxnLst/>
              <a:rect l="l" t="t" r="r" b="b"/>
              <a:pathLst>
                <a:path w="635496" h="687400">
                  <a:moveTo>
                    <a:pt x="561257" y="687400"/>
                  </a:moveTo>
                  <a:lnTo>
                    <a:pt x="74240" y="687400"/>
                  </a:lnTo>
                  <a:cubicBezTo>
                    <a:pt x="33301" y="687400"/>
                    <a:pt x="0" y="651379"/>
                    <a:pt x="0" y="607096"/>
                  </a:cubicBezTo>
                  <a:lnTo>
                    <a:pt x="0" y="80304"/>
                  </a:lnTo>
                  <a:cubicBezTo>
                    <a:pt x="0" y="36027"/>
                    <a:pt x="33301" y="0"/>
                    <a:pt x="74240" y="0"/>
                  </a:cubicBezTo>
                  <a:lnTo>
                    <a:pt x="561257" y="0"/>
                  </a:lnTo>
                  <a:cubicBezTo>
                    <a:pt x="602190" y="0"/>
                    <a:pt x="635497" y="36027"/>
                    <a:pt x="635497" y="80304"/>
                  </a:cubicBezTo>
                  <a:lnTo>
                    <a:pt x="635497" y="607096"/>
                  </a:lnTo>
                  <a:cubicBezTo>
                    <a:pt x="635497" y="651379"/>
                    <a:pt x="602190" y="687400"/>
                    <a:pt x="561257" y="687400"/>
                  </a:cubicBezTo>
                  <a:close/>
                  <a:moveTo>
                    <a:pt x="74240" y="12849"/>
                  </a:moveTo>
                  <a:cubicBezTo>
                    <a:pt x="39799" y="12849"/>
                    <a:pt x="11878" y="43049"/>
                    <a:pt x="11878" y="80304"/>
                  </a:cubicBezTo>
                  <a:lnTo>
                    <a:pt x="11878" y="607096"/>
                  </a:lnTo>
                  <a:cubicBezTo>
                    <a:pt x="11878" y="644351"/>
                    <a:pt x="39799" y="674552"/>
                    <a:pt x="74240" y="674552"/>
                  </a:cubicBezTo>
                  <a:lnTo>
                    <a:pt x="425225" y="674552"/>
                  </a:lnTo>
                  <a:cubicBezTo>
                    <a:pt x="534797" y="674552"/>
                    <a:pt x="623618" y="578476"/>
                    <a:pt x="623618" y="459961"/>
                  </a:cubicBezTo>
                  <a:lnTo>
                    <a:pt x="623618" y="80304"/>
                  </a:lnTo>
                  <a:cubicBezTo>
                    <a:pt x="623618" y="43049"/>
                    <a:pt x="595698" y="12849"/>
                    <a:pt x="561257" y="12849"/>
                  </a:cubicBezTo>
                  <a:lnTo>
                    <a:pt x="74240" y="12849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20" name="CustomShape 38"/>
            <p:cNvSpPr/>
            <p:nvPr/>
          </p:nvSpPr>
          <p:spPr>
            <a:xfrm flipH="1">
              <a:off x="274500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21" name="CustomShape 39"/>
            <p:cNvSpPr/>
            <p:nvPr/>
          </p:nvSpPr>
          <p:spPr>
            <a:xfrm flipH="1">
              <a:off x="251712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22" name="CustomShape 40"/>
            <p:cNvSpPr/>
            <p:nvPr/>
          </p:nvSpPr>
          <p:spPr>
            <a:xfrm flipH="1">
              <a:off x="2745000" y="36475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23" name="CustomShape 41"/>
            <p:cNvSpPr/>
            <p:nvPr/>
          </p:nvSpPr>
          <p:spPr>
            <a:xfrm flipH="1">
              <a:off x="3144600" y="4264920"/>
              <a:ext cx="518760" cy="365040"/>
            </a:xfrm>
            <a:custGeom>
              <a:avLst/>
              <a:gdLst/>
              <a:ahLst/>
              <a:cxnLst/>
              <a:rect l="l" t="t" r="r" b="b"/>
              <a:pathLst>
                <a:path w="635496" h="463898">
                  <a:moveTo>
                    <a:pt x="635497" y="80304"/>
                  </a:moveTo>
                  <a:lnTo>
                    <a:pt x="635497" y="463899"/>
                  </a:lnTo>
                  <a:cubicBezTo>
                    <a:pt x="631518" y="463449"/>
                    <a:pt x="627538" y="462999"/>
                    <a:pt x="623618" y="462549"/>
                  </a:cubicBezTo>
                  <a:lnTo>
                    <a:pt x="623618" y="80304"/>
                  </a:lnTo>
                  <a:cubicBezTo>
                    <a:pt x="623618" y="74522"/>
                    <a:pt x="622965" y="68869"/>
                    <a:pt x="621658" y="63536"/>
                  </a:cubicBezTo>
                  <a:cubicBezTo>
                    <a:pt x="614769" y="34434"/>
                    <a:pt x="590299" y="12849"/>
                    <a:pt x="561257" y="12849"/>
                  </a:cubicBezTo>
                  <a:lnTo>
                    <a:pt x="74240" y="12849"/>
                  </a:lnTo>
                  <a:cubicBezTo>
                    <a:pt x="46563" y="12849"/>
                    <a:pt x="23044" y="32443"/>
                    <a:pt x="14908" y="59489"/>
                  </a:cubicBezTo>
                  <a:cubicBezTo>
                    <a:pt x="12948" y="66042"/>
                    <a:pt x="11878" y="73044"/>
                    <a:pt x="11878" y="80304"/>
                  </a:cubicBezTo>
                  <a:lnTo>
                    <a:pt x="11878" y="369654"/>
                  </a:lnTo>
                  <a:cubicBezTo>
                    <a:pt x="7899" y="368819"/>
                    <a:pt x="3920" y="367984"/>
                    <a:pt x="0" y="367084"/>
                  </a:cubicBezTo>
                  <a:lnTo>
                    <a:pt x="0" y="80304"/>
                  </a:lnTo>
                  <a:cubicBezTo>
                    <a:pt x="0" y="64564"/>
                    <a:pt x="4217" y="49853"/>
                    <a:pt x="11522" y="37454"/>
                  </a:cubicBezTo>
                  <a:cubicBezTo>
                    <a:pt x="24707" y="14969"/>
                    <a:pt x="47870" y="0"/>
                    <a:pt x="74240" y="0"/>
                  </a:cubicBezTo>
                  <a:lnTo>
                    <a:pt x="561257" y="0"/>
                  </a:lnTo>
                  <a:cubicBezTo>
                    <a:pt x="590953" y="0"/>
                    <a:pt x="616610" y="18952"/>
                    <a:pt x="628548" y="46319"/>
                  </a:cubicBezTo>
                  <a:cubicBezTo>
                    <a:pt x="633002" y="56598"/>
                    <a:pt x="635497" y="68162"/>
                    <a:pt x="635497" y="80304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24" name="CustomShape 42"/>
            <p:cNvSpPr/>
            <p:nvPr/>
          </p:nvSpPr>
          <p:spPr>
            <a:xfrm flipH="1">
              <a:off x="341964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25" name="CustomShape 43"/>
            <p:cNvSpPr/>
            <p:nvPr/>
          </p:nvSpPr>
          <p:spPr>
            <a:xfrm flipH="1">
              <a:off x="319140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26" name="CustomShape 44"/>
            <p:cNvSpPr/>
            <p:nvPr/>
          </p:nvSpPr>
          <p:spPr>
            <a:xfrm flipH="1">
              <a:off x="3420000" y="4548240"/>
              <a:ext cx="181800" cy="46800"/>
            </a:xfrm>
            <a:custGeom>
              <a:avLst/>
              <a:gdLst/>
              <a:ahLst/>
              <a:cxnLst/>
              <a:rect l="l" t="t" r="r" b="b"/>
              <a:pathLst>
                <a:path w="223136" h="59874">
                  <a:moveTo>
                    <a:pt x="156083" y="0"/>
                  </a:moveTo>
                  <a:lnTo>
                    <a:pt x="49177" y="0"/>
                  </a:lnTo>
                  <a:cubicBezTo>
                    <a:pt x="29874" y="0"/>
                    <a:pt x="12413" y="8737"/>
                    <a:pt x="0" y="22678"/>
                  </a:cubicBezTo>
                  <a:cubicBezTo>
                    <a:pt x="67826" y="35591"/>
                    <a:pt x="143373" y="48054"/>
                    <a:pt x="223137" y="59875"/>
                  </a:cubicBezTo>
                  <a:cubicBezTo>
                    <a:pt x="217079" y="25826"/>
                    <a:pt x="189342" y="0"/>
                    <a:pt x="156083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27" name="CustomShape 45"/>
            <p:cNvSpPr/>
            <p:nvPr/>
          </p:nvSpPr>
          <p:spPr>
            <a:xfrm flipH="1">
              <a:off x="2470320" y="4264920"/>
              <a:ext cx="518760" cy="426960"/>
            </a:xfrm>
            <a:custGeom>
              <a:avLst/>
              <a:gdLst/>
              <a:ahLst/>
              <a:cxnLst/>
              <a:rect l="l" t="t" r="r" b="b"/>
              <a:pathLst>
                <a:path w="635496" h="542596">
                  <a:moveTo>
                    <a:pt x="635497" y="80304"/>
                  </a:moveTo>
                  <a:lnTo>
                    <a:pt x="635497" y="542596"/>
                  </a:lnTo>
                  <a:lnTo>
                    <a:pt x="623618" y="542596"/>
                  </a:lnTo>
                  <a:lnTo>
                    <a:pt x="623618" y="80304"/>
                  </a:lnTo>
                  <a:cubicBezTo>
                    <a:pt x="623618" y="43107"/>
                    <a:pt x="595645" y="12849"/>
                    <a:pt x="561257" y="12849"/>
                  </a:cubicBezTo>
                  <a:lnTo>
                    <a:pt x="74240" y="12849"/>
                  </a:lnTo>
                  <a:cubicBezTo>
                    <a:pt x="39852" y="12849"/>
                    <a:pt x="11878" y="43107"/>
                    <a:pt x="11878" y="80304"/>
                  </a:cubicBezTo>
                  <a:lnTo>
                    <a:pt x="11878" y="486512"/>
                  </a:lnTo>
                  <a:cubicBezTo>
                    <a:pt x="7959" y="486063"/>
                    <a:pt x="3979" y="485677"/>
                    <a:pt x="0" y="485227"/>
                  </a:cubicBezTo>
                  <a:lnTo>
                    <a:pt x="0" y="80304"/>
                  </a:lnTo>
                  <a:cubicBezTo>
                    <a:pt x="0" y="36040"/>
                    <a:pt x="33319" y="0"/>
                    <a:pt x="74240" y="0"/>
                  </a:cubicBezTo>
                  <a:lnTo>
                    <a:pt x="561257" y="0"/>
                  </a:lnTo>
                  <a:cubicBezTo>
                    <a:pt x="602178" y="0"/>
                    <a:pt x="635497" y="36040"/>
                    <a:pt x="635497" y="80304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28" name="CustomShape 46"/>
            <p:cNvSpPr/>
            <p:nvPr/>
          </p:nvSpPr>
          <p:spPr>
            <a:xfrm flipH="1">
              <a:off x="274500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29" name="CustomShape 47"/>
            <p:cNvSpPr/>
            <p:nvPr/>
          </p:nvSpPr>
          <p:spPr>
            <a:xfrm flipH="1">
              <a:off x="251712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30" name="CustomShape 48"/>
            <p:cNvSpPr/>
            <p:nvPr/>
          </p:nvSpPr>
          <p:spPr>
            <a:xfrm flipH="1">
              <a:off x="2745000" y="4548240"/>
              <a:ext cx="198720" cy="122040"/>
            </a:xfrm>
            <a:custGeom>
              <a:avLst/>
              <a:gdLst/>
              <a:ahLst/>
              <a:cxnLst/>
              <a:rect l="l" t="t" r="r" b="b"/>
              <a:pathLst>
                <a:path w="243508" h="155403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50"/>
                    <a:pt x="0" y="73879"/>
                  </a:cubicBezTo>
                  <a:lnTo>
                    <a:pt x="0" y="131377"/>
                  </a:lnTo>
                  <a:cubicBezTo>
                    <a:pt x="87128" y="140500"/>
                    <a:pt x="169743" y="148530"/>
                    <a:pt x="243508" y="155404"/>
                  </a:cubicBezTo>
                  <a:lnTo>
                    <a:pt x="243508" y="73879"/>
                  </a:lnTo>
                  <a:cubicBezTo>
                    <a:pt x="243508" y="33150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31" name="CustomShape 49"/>
            <p:cNvSpPr/>
            <p:nvPr/>
          </p:nvSpPr>
          <p:spPr>
            <a:xfrm flipH="1">
              <a:off x="3305520" y="364680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32" name="CustomShape 50"/>
            <p:cNvSpPr/>
            <p:nvPr/>
          </p:nvSpPr>
          <p:spPr>
            <a:xfrm flipH="1">
              <a:off x="3189240" y="364680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33" name="CustomShape 51"/>
            <p:cNvSpPr/>
            <p:nvPr/>
          </p:nvSpPr>
          <p:spPr>
            <a:xfrm flipH="1">
              <a:off x="3305520" y="275616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34" name="CustomShape 52"/>
            <p:cNvSpPr/>
            <p:nvPr/>
          </p:nvSpPr>
          <p:spPr>
            <a:xfrm flipH="1">
              <a:off x="3189240" y="275616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35" name="CustomShape 53"/>
            <p:cNvSpPr/>
            <p:nvPr/>
          </p:nvSpPr>
          <p:spPr>
            <a:xfrm flipH="1">
              <a:off x="2630520" y="454824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74775" y="0"/>
                  </a:moveTo>
                  <a:lnTo>
                    <a:pt x="29162" y="0"/>
                  </a:lnTo>
                  <a:cubicBezTo>
                    <a:pt x="13066" y="0"/>
                    <a:pt x="0" y="14134"/>
                    <a:pt x="0" y="31543"/>
                  </a:cubicBezTo>
                  <a:lnTo>
                    <a:pt x="0" y="80882"/>
                  </a:lnTo>
                  <a:cubicBezTo>
                    <a:pt x="0" y="98292"/>
                    <a:pt x="13066" y="112425"/>
                    <a:pt x="29162" y="112425"/>
                  </a:cubicBezTo>
                  <a:lnTo>
                    <a:pt x="74775" y="112425"/>
                  </a:lnTo>
                  <a:cubicBezTo>
                    <a:pt x="90870" y="112425"/>
                    <a:pt x="103936" y="98292"/>
                    <a:pt x="103936" y="80882"/>
                  </a:cubicBezTo>
                  <a:lnTo>
                    <a:pt x="103936" y="31543"/>
                  </a:lnTo>
                  <a:cubicBezTo>
                    <a:pt x="103936" y="14134"/>
                    <a:pt x="90870" y="0"/>
                    <a:pt x="74775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36" name="CustomShape 54"/>
            <p:cNvSpPr/>
            <p:nvPr/>
          </p:nvSpPr>
          <p:spPr>
            <a:xfrm flipH="1">
              <a:off x="2513880" y="454824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74775" y="0"/>
                  </a:moveTo>
                  <a:lnTo>
                    <a:pt x="29162" y="0"/>
                  </a:lnTo>
                  <a:cubicBezTo>
                    <a:pt x="13066" y="0"/>
                    <a:pt x="0" y="14134"/>
                    <a:pt x="0" y="31543"/>
                  </a:cubicBezTo>
                  <a:lnTo>
                    <a:pt x="0" y="80882"/>
                  </a:lnTo>
                  <a:cubicBezTo>
                    <a:pt x="0" y="98292"/>
                    <a:pt x="13066" y="112425"/>
                    <a:pt x="29162" y="112425"/>
                  </a:cubicBezTo>
                  <a:lnTo>
                    <a:pt x="74775" y="112425"/>
                  </a:lnTo>
                  <a:cubicBezTo>
                    <a:pt x="90870" y="112425"/>
                    <a:pt x="103936" y="98292"/>
                    <a:pt x="103936" y="80882"/>
                  </a:cubicBezTo>
                  <a:lnTo>
                    <a:pt x="103936" y="31543"/>
                  </a:lnTo>
                  <a:cubicBezTo>
                    <a:pt x="103936" y="14134"/>
                    <a:pt x="90870" y="0"/>
                    <a:pt x="74775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37" name="CustomShape 55"/>
            <p:cNvSpPr/>
            <p:nvPr/>
          </p:nvSpPr>
          <p:spPr>
            <a:xfrm flipH="1">
              <a:off x="2631960" y="4664520"/>
              <a:ext cx="77400" cy="15480"/>
            </a:xfrm>
            <a:custGeom>
              <a:avLst/>
              <a:gdLst/>
              <a:ahLst/>
              <a:cxnLst/>
              <a:rect l="l" t="t" r="r" b="b"/>
              <a:pathLst>
                <a:path w="95324" h="20172">
                  <a:moveTo>
                    <a:pt x="68182" y="0"/>
                  </a:moveTo>
                  <a:lnTo>
                    <a:pt x="22569" y="0"/>
                  </a:lnTo>
                  <a:cubicBezTo>
                    <a:pt x="13482" y="0"/>
                    <a:pt x="5345" y="4497"/>
                    <a:pt x="0" y="11564"/>
                  </a:cubicBezTo>
                  <a:cubicBezTo>
                    <a:pt x="34269" y="14776"/>
                    <a:pt x="66222" y="17603"/>
                    <a:pt x="95324" y="20172"/>
                  </a:cubicBezTo>
                  <a:cubicBezTo>
                    <a:pt x="91167" y="8352"/>
                    <a:pt x="80595" y="0"/>
                    <a:pt x="68182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38" name="CustomShape 56"/>
            <p:cNvSpPr/>
            <p:nvPr/>
          </p:nvSpPr>
          <p:spPr>
            <a:xfrm flipH="1">
              <a:off x="2513880" y="4664520"/>
              <a:ext cx="83880" cy="25200"/>
            </a:xfrm>
            <a:custGeom>
              <a:avLst/>
              <a:gdLst/>
              <a:ahLst/>
              <a:cxnLst/>
              <a:rect l="l" t="t" r="r" b="b"/>
              <a:pathLst>
                <a:path w="102986" h="32378">
                  <a:moveTo>
                    <a:pt x="73824" y="0"/>
                  </a:moveTo>
                  <a:lnTo>
                    <a:pt x="28211" y="0"/>
                  </a:lnTo>
                  <a:cubicBezTo>
                    <a:pt x="14610" y="0"/>
                    <a:pt x="3148" y="10086"/>
                    <a:pt x="0" y="23770"/>
                  </a:cubicBezTo>
                  <a:cubicBezTo>
                    <a:pt x="43772" y="27561"/>
                    <a:pt x="78873" y="30452"/>
                    <a:pt x="102986" y="32379"/>
                  </a:cubicBezTo>
                  <a:lnTo>
                    <a:pt x="102986" y="31544"/>
                  </a:lnTo>
                  <a:cubicBezTo>
                    <a:pt x="102986" y="14134"/>
                    <a:pt x="89920" y="0"/>
                    <a:pt x="73824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739" name="Group 57"/>
            <p:cNvGrpSpPr/>
            <p:nvPr/>
          </p:nvGrpSpPr>
          <p:grpSpPr>
            <a:xfrm>
              <a:off x="1991880" y="2486520"/>
              <a:ext cx="540720" cy="2232000"/>
              <a:chOff x="1991880" y="2486520"/>
              <a:chExt cx="540720" cy="2232000"/>
            </a:xfrm>
          </p:grpSpPr>
          <p:grpSp>
            <p:nvGrpSpPr>
              <p:cNvPr id="740" name="Group 58"/>
              <p:cNvGrpSpPr/>
              <p:nvPr/>
            </p:nvGrpSpPr>
            <p:grpSpPr>
              <a:xfrm>
                <a:off x="2137680" y="2486520"/>
                <a:ext cx="356040" cy="596160"/>
                <a:chOff x="2137680" y="2486520"/>
                <a:chExt cx="356040" cy="596160"/>
              </a:xfrm>
            </p:grpSpPr>
            <p:sp>
              <p:nvSpPr>
                <p:cNvPr id="741" name="CustomShape 59"/>
                <p:cNvSpPr/>
                <p:nvPr/>
              </p:nvSpPr>
              <p:spPr>
                <a:xfrm flipH="1">
                  <a:off x="2423880" y="2486520"/>
                  <a:ext cx="69480" cy="141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272" h="180188">
                      <a:moveTo>
                        <a:pt x="65281" y="51388"/>
                      </a:moveTo>
                      <a:lnTo>
                        <a:pt x="85272" y="159239"/>
                      </a:lnTo>
                      <a:lnTo>
                        <a:pt x="29907" y="180189"/>
                      </a:lnTo>
                      <a:lnTo>
                        <a:pt x="12523" y="65348"/>
                      </a:lnTo>
                      <a:cubicBezTo>
                        <a:pt x="9975" y="63099"/>
                        <a:pt x="7688" y="60420"/>
                        <a:pt x="5764" y="57318"/>
                      </a:cubicBezTo>
                      <a:cubicBezTo>
                        <a:pt x="-4701" y="40422"/>
                        <a:pt x="-520" y="17551"/>
                        <a:pt x="15094" y="6231"/>
                      </a:cubicBezTo>
                      <a:cubicBezTo>
                        <a:pt x="30715" y="-5082"/>
                        <a:pt x="51858" y="-565"/>
                        <a:pt x="62323" y="16330"/>
                      </a:cubicBezTo>
                      <a:cubicBezTo>
                        <a:pt x="68993" y="27104"/>
                        <a:pt x="69688" y="40300"/>
                        <a:pt x="65281" y="51388"/>
                      </a:cubicBez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2" name="CustomShape 60"/>
                <p:cNvSpPr/>
                <p:nvPr/>
              </p:nvSpPr>
              <p:spPr>
                <a:xfrm flipH="1">
                  <a:off x="2137320" y="2541240"/>
                  <a:ext cx="356040" cy="54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408" h="688003">
                      <a:moveTo>
                        <a:pt x="355368" y="688004"/>
                      </a:moveTo>
                      <a:lnTo>
                        <a:pt x="436408" y="593580"/>
                      </a:lnTo>
                      <a:lnTo>
                        <a:pt x="176609" y="306131"/>
                      </a:lnTo>
                      <a:cubicBezTo>
                        <a:pt x="176609" y="306131"/>
                        <a:pt x="165995" y="295338"/>
                        <a:pt x="173164" y="293841"/>
                      </a:cubicBezTo>
                      <a:cubicBezTo>
                        <a:pt x="180339" y="292344"/>
                        <a:pt x="169494" y="280723"/>
                        <a:pt x="169494" y="280723"/>
                      </a:cubicBezTo>
                      <a:cubicBezTo>
                        <a:pt x="169494" y="280723"/>
                        <a:pt x="152573" y="263338"/>
                        <a:pt x="166144" y="268761"/>
                      </a:cubicBezTo>
                      <a:cubicBezTo>
                        <a:pt x="179715" y="274189"/>
                        <a:pt x="162515" y="255796"/>
                        <a:pt x="162515" y="255796"/>
                      </a:cubicBezTo>
                      <a:lnTo>
                        <a:pt x="101668" y="38539"/>
                      </a:lnTo>
                      <a:lnTo>
                        <a:pt x="90870" y="0"/>
                      </a:lnTo>
                      <a:lnTo>
                        <a:pt x="0" y="58667"/>
                      </a:lnTo>
                      <a:cubicBezTo>
                        <a:pt x="0" y="58667"/>
                        <a:pt x="808" y="66125"/>
                        <a:pt x="2417" y="78852"/>
                      </a:cubicBezTo>
                      <a:cubicBezTo>
                        <a:pt x="10524" y="143031"/>
                        <a:pt x="39003" y="341201"/>
                        <a:pt x="87087" y="391555"/>
                      </a:cubicBezTo>
                      <a:cubicBezTo>
                        <a:pt x="144703" y="451898"/>
                        <a:pt x="355368" y="688004"/>
                        <a:pt x="355368" y="688004"/>
                      </a:cubicBezTo>
                      <a:close/>
                    </a:path>
                  </a:pathLst>
                </a:custGeom>
                <a:solidFill>
                  <a:srgbClr val="646FD4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43" name="Group 61"/>
              <p:cNvGrpSpPr/>
              <p:nvPr/>
            </p:nvGrpSpPr>
            <p:grpSpPr>
              <a:xfrm>
                <a:off x="2389320" y="4479840"/>
                <a:ext cx="143280" cy="238680"/>
                <a:chOff x="2389320" y="4479840"/>
                <a:chExt cx="143280" cy="238680"/>
              </a:xfrm>
            </p:grpSpPr>
            <p:sp>
              <p:nvSpPr>
                <p:cNvPr id="744" name="CustomShape 62"/>
                <p:cNvSpPr/>
                <p:nvPr/>
              </p:nvSpPr>
              <p:spPr>
                <a:xfrm flipH="1">
                  <a:off x="2390400" y="4479840"/>
                  <a:ext cx="68760" cy="187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479" h="238823">
                      <a:moveTo>
                        <a:pt x="84468" y="238823"/>
                      </a:moveTo>
                      <a:lnTo>
                        <a:pt x="27225" y="238817"/>
                      </a:lnTo>
                      <a:lnTo>
                        <a:pt x="0" y="0"/>
                      </a:lnTo>
                      <a:lnTo>
                        <a:pt x="84479" y="6"/>
                      </a:lnTo>
                      <a:lnTo>
                        <a:pt x="84468" y="238823"/>
                      </a:ln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5" name="CustomShape 63"/>
                <p:cNvSpPr/>
                <p:nvPr/>
              </p:nvSpPr>
              <p:spPr>
                <a:xfrm flipH="1">
                  <a:off x="2389320" y="4637880"/>
                  <a:ext cx="143280" cy="80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026" h="102910">
                      <a:moveTo>
                        <a:pt x="176021" y="102911"/>
                      </a:moveTo>
                      <a:lnTo>
                        <a:pt x="0" y="102898"/>
                      </a:lnTo>
                      <a:lnTo>
                        <a:pt x="0" y="100495"/>
                      </a:lnTo>
                      <a:cubicBezTo>
                        <a:pt x="6" y="59566"/>
                        <a:pt x="30676" y="26391"/>
                        <a:pt x="68515" y="26385"/>
                      </a:cubicBezTo>
                      <a:lnTo>
                        <a:pt x="68521" y="26385"/>
                      </a:lnTo>
                      <a:lnTo>
                        <a:pt x="100670" y="0"/>
                      </a:lnTo>
                      <a:lnTo>
                        <a:pt x="160656" y="26391"/>
                      </a:lnTo>
                      <a:lnTo>
                        <a:pt x="176027" y="26391"/>
                      </a:lnTo>
                      <a:lnTo>
                        <a:pt x="176021" y="102911"/>
                      </a:lnTo>
                      <a:close/>
                    </a:path>
                  </a:pathLst>
                </a:custGeom>
                <a:solidFill>
                  <a:srgbClr val="2F2E41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46" name="Group 64"/>
              <p:cNvGrpSpPr/>
              <p:nvPr/>
            </p:nvGrpSpPr>
            <p:grpSpPr>
              <a:xfrm>
                <a:off x="1991880" y="4442400"/>
                <a:ext cx="140760" cy="273960"/>
                <a:chOff x="1991880" y="4442400"/>
                <a:chExt cx="140760" cy="273960"/>
              </a:xfrm>
            </p:grpSpPr>
            <p:sp>
              <p:nvSpPr>
                <p:cNvPr id="747" name="CustomShape 65"/>
                <p:cNvSpPr/>
                <p:nvPr/>
              </p:nvSpPr>
              <p:spPr>
                <a:xfrm flipH="1">
                  <a:off x="2008800" y="4442400"/>
                  <a:ext cx="123480" cy="193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687" h="245967">
                      <a:moveTo>
                        <a:pt x="151688" y="225834"/>
                      </a:moveTo>
                      <a:lnTo>
                        <a:pt x="97558" y="245967"/>
                      </a:lnTo>
                      <a:lnTo>
                        <a:pt x="0" y="29719"/>
                      </a:lnTo>
                      <a:lnTo>
                        <a:pt x="79888" y="0"/>
                      </a:lnTo>
                      <a:lnTo>
                        <a:pt x="151688" y="225834"/>
                      </a:ln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" name="CustomShape 66"/>
                <p:cNvSpPr/>
                <p:nvPr/>
              </p:nvSpPr>
              <p:spPr>
                <a:xfrm flipH="1">
                  <a:off x="1991520" y="4610880"/>
                  <a:ext cx="139320" cy="105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917" h="134274">
                      <a:moveTo>
                        <a:pt x="170918" y="72357"/>
                      </a:moveTo>
                      <a:lnTo>
                        <a:pt x="4465" y="134274"/>
                      </a:lnTo>
                      <a:lnTo>
                        <a:pt x="3741" y="132000"/>
                      </a:lnTo>
                      <a:cubicBezTo>
                        <a:pt x="-8560" y="93294"/>
                        <a:pt x="10470" y="51131"/>
                        <a:pt x="46247" y="37820"/>
                      </a:cubicBezTo>
                      <a:lnTo>
                        <a:pt x="46247" y="37820"/>
                      </a:lnTo>
                      <a:lnTo>
                        <a:pt x="68721" y="1555"/>
                      </a:lnTo>
                      <a:lnTo>
                        <a:pt x="133382" y="5403"/>
                      </a:lnTo>
                      <a:lnTo>
                        <a:pt x="147909" y="0"/>
                      </a:lnTo>
                      <a:lnTo>
                        <a:pt x="170918" y="72357"/>
                      </a:lnTo>
                      <a:close/>
                    </a:path>
                  </a:pathLst>
                </a:custGeom>
                <a:solidFill>
                  <a:srgbClr val="2F2E41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9" name="CustomShape 67"/>
              <p:cNvSpPr/>
              <p:nvPr/>
            </p:nvSpPr>
            <p:spPr>
              <a:xfrm flipH="1">
                <a:off x="2029320" y="3409200"/>
                <a:ext cx="470160" cy="1181520"/>
              </a:xfrm>
              <a:custGeom>
                <a:avLst/>
                <a:gdLst/>
                <a:ahLst/>
                <a:cxnLst/>
                <a:rect l="l" t="t" r="r" b="b"/>
                <a:pathLst>
                  <a:path w="576104" h="1500613">
                    <a:moveTo>
                      <a:pt x="493609" y="0"/>
                    </a:moveTo>
                    <a:lnTo>
                      <a:pt x="109757" y="0"/>
                    </a:lnTo>
                    <a:cubicBezTo>
                      <a:pt x="109757" y="0"/>
                      <a:pt x="91078" y="179758"/>
                      <a:pt x="84141" y="168850"/>
                    </a:cubicBezTo>
                    <a:cubicBezTo>
                      <a:pt x="77210" y="157935"/>
                      <a:pt x="79217" y="173784"/>
                      <a:pt x="81183" y="188348"/>
                    </a:cubicBezTo>
                    <a:cubicBezTo>
                      <a:pt x="83149" y="202905"/>
                      <a:pt x="63603" y="211893"/>
                      <a:pt x="76343" y="220244"/>
                    </a:cubicBezTo>
                    <a:cubicBezTo>
                      <a:pt x="89088" y="228602"/>
                      <a:pt x="84515" y="244104"/>
                      <a:pt x="71954" y="249205"/>
                    </a:cubicBezTo>
                    <a:cubicBezTo>
                      <a:pt x="59392" y="254300"/>
                      <a:pt x="65331" y="292845"/>
                      <a:pt x="65331" y="292845"/>
                    </a:cubicBezTo>
                    <a:lnTo>
                      <a:pt x="0" y="982924"/>
                    </a:lnTo>
                    <a:lnTo>
                      <a:pt x="53453" y="1500614"/>
                    </a:lnTo>
                    <a:lnTo>
                      <a:pt x="142541" y="1500614"/>
                    </a:lnTo>
                    <a:lnTo>
                      <a:pt x="261326" y="556242"/>
                    </a:lnTo>
                    <a:lnTo>
                      <a:pt x="261326" y="1038064"/>
                    </a:lnTo>
                    <a:lnTo>
                      <a:pt x="498895" y="1468492"/>
                    </a:lnTo>
                    <a:lnTo>
                      <a:pt x="576105" y="1436371"/>
                    </a:lnTo>
                    <a:lnTo>
                      <a:pt x="481077" y="973821"/>
                    </a:lnTo>
                    <a:lnTo>
                      <a:pt x="552348" y="119389"/>
                    </a:lnTo>
                    <a:lnTo>
                      <a:pt x="493609" y="0"/>
                    </a:lnTo>
                    <a:close/>
                  </a:path>
                </a:pathLst>
              </a:custGeom>
              <a:solidFill>
                <a:srgbClr val="2F2E41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50" name="CustomShape 68"/>
              <p:cNvSpPr/>
              <p:nvPr/>
            </p:nvSpPr>
            <p:spPr>
              <a:xfrm flipH="1">
                <a:off x="2044080" y="2795040"/>
                <a:ext cx="402480" cy="692640"/>
              </a:xfrm>
              <a:custGeom>
                <a:avLst/>
                <a:gdLst/>
                <a:ahLst/>
                <a:cxnLst/>
                <a:rect l="l" t="t" r="r" b="b"/>
                <a:pathLst>
                  <a:path w="492955" h="880129">
                    <a:moveTo>
                      <a:pt x="492955" y="828735"/>
                    </a:moveTo>
                    <a:lnTo>
                      <a:pt x="463616" y="863555"/>
                    </a:lnTo>
                    <a:lnTo>
                      <a:pt x="17818" y="880129"/>
                    </a:lnTo>
                    <a:lnTo>
                      <a:pt x="0" y="835159"/>
                    </a:lnTo>
                    <a:lnTo>
                      <a:pt x="89088" y="616733"/>
                    </a:lnTo>
                    <a:lnTo>
                      <a:pt x="184116" y="173456"/>
                    </a:lnTo>
                    <a:lnTo>
                      <a:pt x="225690" y="77092"/>
                    </a:lnTo>
                    <a:lnTo>
                      <a:pt x="225690" y="66498"/>
                    </a:lnTo>
                    <a:cubicBezTo>
                      <a:pt x="225690" y="65014"/>
                      <a:pt x="225370" y="63556"/>
                      <a:pt x="224758" y="62232"/>
                    </a:cubicBezTo>
                    <a:lnTo>
                      <a:pt x="224758" y="62232"/>
                    </a:lnTo>
                    <a:cubicBezTo>
                      <a:pt x="222204" y="56707"/>
                      <a:pt x="225102" y="50058"/>
                      <a:pt x="230662" y="48671"/>
                    </a:cubicBezTo>
                    <a:lnTo>
                      <a:pt x="231630" y="32122"/>
                    </a:lnTo>
                    <a:lnTo>
                      <a:pt x="219751" y="38546"/>
                    </a:lnTo>
                    <a:lnTo>
                      <a:pt x="296961" y="0"/>
                    </a:lnTo>
                    <a:lnTo>
                      <a:pt x="360511" y="6746"/>
                    </a:lnTo>
                    <a:lnTo>
                      <a:pt x="362293" y="12849"/>
                    </a:lnTo>
                    <a:lnTo>
                      <a:pt x="375537" y="23834"/>
                    </a:lnTo>
                    <a:cubicBezTo>
                      <a:pt x="430712" y="69447"/>
                      <a:pt x="462547" y="140692"/>
                      <a:pt x="461300" y="215792"/>
                    </a:cubicBezTo>
                    <a:lnTo>
                      <a:pt x="457320" y="456125"/>
                    </a:lnTo>
                    <a:lnTo>
                      <a:pt x="492955" y="828735"/>
                    </a:lnTo>
                    <a:close/>
                  </a:path>
                </a:pathLst>
              </a:custGeom>
              <a:solidFill>
                <a:srgbClr val="242F9B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51" name="CustomShape 69"/>
              <p:cNvSpPr/>
              <p:nvPr/>
            </p:nvSpPr>
            <p:spPr>
              <a:xfrm flipH="1">
                <a:off x="2140200" y="2575080"/>
                <a:ext cx="188640" cy="196560"/>
              </a:xfrm>
              <a:custGeom>
                <a:avLst/>
                <a:gdLst/>
                <a:ahLst/>
                <a:cxnLst/>
                <a:rect l="l" t="t" r="r" b="b"/>
                <a:pathLst>
                  <a:path w="231296" h="250183">
                    <a:moveTo>
                      <a:pt x="89404" y="246925"/>
                    </a:moveTo>
                    <a:cubicBezTo>
                      <a:pt x="92052" y="247586"/>
                      <a:pt x="94701" y="248158"/>
                      <a:pt x="97350" y="248601"/>
                    </a:cubicBezTo>
                    <a:cubicBezTo>
                      <a:pt x="105582" y="250053"/>
                      <a:pt x="113814" y="250496"/>
                      <a:pt x="121844" y="249970"/>
                    </a:cubicBezTo>
                    <a:cubicBezTo>
                      <a:pt x="146218" y="248601"/>
                      <a:pt x="169203" y="238856"/>
                      <a:pt x="187793" y="222808"/>
                    </a:cubicBezTo>
                    <a:cubicBezTo>
                      <a:pt x="207434" y="205880"/>
                      <a:pt x="222110" y="181943"/>
                      <a:pt x="228263" y="153464"/>
                    </a:cubicBezTo>
                    <a:cubicBezTo>
                      <a:pt x="242730" y="86227"/>
                      <a:pt x="204054" y="18952"/>
                      <a:pt x="141900" y="3302"/>
                    </a:cubicBezTo>
                    <a:cubicBezTo>
                      <a:pt x="80637" y="-12174"/>
                      <a:pt x="19380" y="28216"/>
                      <a:pt x="3730" y="93724"/>
                    </a:cubicBezTo>
                    <a:cubicBezTo>
                      <a:pt x="3487" y="94739"/>
                      <a:pt x="3243" y="95709"/>
                      <a:pt x="3035" y="96724"/>
                    </a:cubicBezTo>
                    <a:cubicBezTo>
                      <a:pt x="-11433" y="164000"/>
                      <a:pt x="27208" y="231230"/>
                      <a:pt x="89404" y="246925"/>
                    </a:cubicBezTo>
                    <a:close/>
                  </a:path>
                </a:pathLst>
              </a:custGeom>
              <a:solidFill>
                <a:srgbClr val="A0616A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52" name="Group 70"/>
              <p:cNvGrpSpPr/>
              <p:nvPr/>
            </p:nvGrpSpPr>
            <p:grpSpPr>
              <a:xfrm>
                <a:off x="2169720" y="2893680"/>
                <a:ext cx="247680" cy="615240"/>
                <a:chOff x="2169720" y="2893680"/>
                <a:chExt cx="247680" cy="615240"/>
              </a:xfrm>
            </p:grpSpPr>
            <p:sp>
              <p:nvSpPr>
                <p:cNvPr id="753" name="CustomShape 71"/>
                <p:cNvSpPr/>
                <p:nvPr/>
              </p:nvSpPr>
              <p:spPr>
                <a:xfrm flipH="1">
                  <a:off x="2307960" y="3382560"/>
                  <a:ext cx="109080" cy="126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91" h="160725">
                      <a:moveTo>
                        <a:pt x="22660" y="89227"/>
                      </a:moveTo>
                      <a:lnTo>
                        <a:pt x="82130" y="0"/>
                      </a:lnTo>
                      <a:lnTo>
                        <a:pt x="133991" y="29635"/>
                      </a:lnTo>
                      <a:lnTo>
                        <a:pt x="68012" y="121554"/>
                      </a:lnTo>
                      <a:cubicBezTo>
                        <a:pt x="68220" y="125100"/>
                        <a:pt x="67965" y="128737"/>
                        <a:pt x="67169" y="132379"/>
                      </a:cubicBezTo>
                      <a:cubicBezTo>
                        <a:pt x="62839" y="152166"/>
                        <a:pt x="44499" y="164411"/>
                        <a:pt x="26206" y="159727"/>
                      </a:cubicBezTo>
                      <a:cubicBezTo>
                        <a:pt x="7913" y="155051"/>
                        <a:pt x="-3407" y="135212"/>
                        <a:pt x="923" y="115425"/>
                      </a:cubicBezTo>
                      <a:cubicBezTo>
                        <a:pt x="3679" y="102802"/>
                        <a:pt x="12148" y="93281"/>
                        <a:pt x="22660" y="89227"/>
                      </a:cubicBez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4" name="CustomShape 72"/>
                <p:cNvSpPr/>
                <p:nvPr/>
              </p:nvSpPr>
              <p:spPr>
                <a:xfrm flipH="1">
                  <a:off x="2169720" y="2893680"/>
                  <a:ext cx="233280" cy="558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6205" h="709885">
                      <a:moveTo>
                        <a:pt x="286205" y="0"/>
                      </a:moveTo>
                      <a:lnTo>
                        <a:pt x="167094" y="0"/>
                      </a:lnTo>
                      <a:lnTo>
                        <a:pt x="149092" y="401519"/>
                      </a:lnTo>
                      <a:cubicBezTo>
                        <a:pt x="149092" y="401519"/>
                        <a:pt x="148997" y="417278"/>
                        <a:pt x="143106" y="412613"/>
                      </a:cubicBezTo>
                      <a:cubicBezTo>
                        <a:pt x="137214" y="407943"/>
                        <a:pt x="136715" y="424447"/>
                        <a:pt x="136715" y="424447"/>
                      </a:cubicBezTo>
                      <a:cubicBezTo>
                        <a:pt x="136715" y="424447"/>
                        <a:pt x="136448" y="449695"/>
                        <a:pt x="130895" y="435240"/>
                      </a:cubicBezTo>
                      <a:cubicBezTo>
                        <a:pt x="125335" y="420792"/>
                        <a:pt x="124581" y="446939"/>
                        <a:pt x="124581" y="446939"/>
                      </a:cubicBezTo>
                      <a:lnTo>
                        <a:pt x="18768" y="642989"/>
                      </a:lnTo>
                      <a:lnTo>
                        <a:pt x="0" y="677764"/>
                      </a:lnTo>
                      <a:lnTo>
                        <a:pt x="101579" y="709885"/>
                      </a:lnTo>
                      <a:cubicBezTo>
                        <a:pt x="101579" y="709885"/>
                        <a:pt x="106080" y="704174"/>
                        <a:pt x="113611" y="694242"/>
                      </a:cubicBezTo>
                      <a:cubicBezTo>
                        <a:pt x="151581" y="644152"/>
                        <a:pt x="266469" y="486750"/>
                        <a:pt x="267877" y="414367"/>
                      </a:cubicBezTo>
                      <a:cubicBezTo>
                        <a:pt x="269557" y="327639"/>
                        <a:pt x="286205" y="0"/>
                        <a:pt x="286205" y="0"/>
                      </a:cubicBezTo>
                      <a:close/>
                    </a:path>
                  </a:pathLst>
                </a:custGeom>
                <a:solidFill>
                  <a:srgbClr val="646FD4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55" name="CustomShape 73"/>
              <p:cNvSpPr/>
              <p:nvPr/>
            </p:nvSpPr>
            <p:spPr>
              <a:xfrm flipH="1">
                <a:off x="2149920" y="2816280"/>
                <a:ext cx="145080" cy="150480"/>
              </a:xfrm>
              <a:custGeom>
                <a:avLst/>
                <a:gdLst/>
                <a:ahLst/>
                <a:cxnLst/>
                <a:rect l="l" t="t" r="r" b="b"/>
                <a:pathLst>
                  <a:path w="178176" h="191615">
                    <a:moveTo>
                      <a:pt x="0" y="191615"/>
                    </a:moveTo>
                    <a:cubicBezTo>
                      <a:pt x="0" y="191615"/>
                      <a:pt x="95028" y="56705"/>
                      <a:pt x="178177" y="185191"/>
                    </a:cubicBezTo>
                    <a:lnTo>
                      <a:pt x="160359" y="18159"/>
                    </a:lnTo>
                    <a:lnTo>
                      <a:pt x="69483" y="55"/>
                    </a:lnTo>
                    <a:cubicBezTo>
                      <a:pt x="64155" y="-562"/>
                      <a:pt x="59553" y="4064"/>
                      <a:pt x="59731" y="9859"/>
                    </a:cubicBezTo>
                    <a:lnTo>
                      <a:pt x="0" y="191615"/>
                    </a:lnTo>
                    <a:close/>
                  </a:path>
                </a:pathLst>
              </a:custGeom>
              <a:solidFill>
                <a:srgbClr val="3F3D56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56" name="CustomShape 74"/>
              <p:cNvSpPr/>
              <p:nvPr/>
            </p:nvSpPr>
            <p:spPr>
              <a:xfrm flipH="1">
                <a:off x="2151360" y="2764800"/>
                <a:ext cx="117000" cy="95760"/>
              </a:xfrm>
              <a:custGeom>
                <a:avLst/>
                <a:gdLst/>
                <a:ahLst/>
                <a:cxnLst/>
                <a:rect l="l" t="t" r="r" b="b"/>
                <a:pathLst>
                  <a:path w="143788" h="122080">
                    <a:moveTo>
                      <a:pt x="3029" y="122062"/>
                    </a:moveTo>
                    <a:lnTo>
                      <a:pt x="2732" y="99834"/>
                    </a:lnTo>
                    <a:lnTo>
                      <a:pt x="0" y="95080"/>
                    </a:lnTo>
                    <a:lnTo>
                      <a:pt x="3029" y="89940"/>
                    </a:lnTo>
                    <a:lnTo>
                      <a:pt x="3504" y="88784"/>
                    </a:lnTo>
                    <a:lnTo>
                      <a:pt x="14908" y="38546"/>
                    </a:lnTo>
                    <a:lnTo>
                      <a:pt x="116468" y="0"/>
                    </a:lnTo>
                    <a:lnTo>
                      <a:pt x="143789" y="45291"/>
                    </a:lnTo>
                    <a:cubicBezTo>
                      <a:pt x="102749" y="75229"/>
                      <a:pt x="93424" y="123154"/>
                      <a:pt x="3029" y="122062"/>
                    </a:cubicBezTo>
                    <a:close/>
                  </a:path>
                </a:pathLst>
              </a:custGeom>
              <a:solidFill>
                <a:srgbClr val="646FD4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57" name="CustomShape 75"/>
              <p:cNvSpPr/>
              <p:nvPr/>
            </p:nvSpPr>
            <p:spPr>
              <a:xfrm flipH="1">
                <a:off x="2128680" y="2541960"/>
                <a:ext cx="231840" cy="214560"/>
              </a:xfrm>
              <a:custGeom>
                <a:avLst/>
                <a:gdLst/>
                <a:ahLst/>
                <a:cxnLst/>
                <a:rect l="l" t="t" r="r" b="b"/>
                <a:pathLst>
                  <a:path w="284042" h="273071">
                    <a:moveTo>
                      <a:pt x="210541" y="270399"/>
                    </a:moveTo>
                    <a:lnTo>
                      <a:pt x="200640" y="190005"/>
                    </a:lnTo>
                    <a:cubicBezTo>
                      <a:pt x="199660" y="182026"/>
                      <a:pt x="190062" y="179623"/>
                      <a:pt x="185934" y="186318"/>
                    </a:cubicBezTo>
                    <a:lnTo>
                      <a:pt x="168117" y="186318"/>
                    </a:lnTo>
                    <a:lnTo>
                      <a:pt x="150299" y="122075"/>
                    </a:lnTo>
                    <a:cubicBezTo>
                      <a:pt x="150299" y="122075"/>
                      <a:pt x="143505" y="151157"/>
                      <a:pt x="132018" y="144026"/>
                    </a:cubicBezTo>
                    <a:cubicBezTo>
                      <a:pt x="119374" y="136182"/>
                      <a:pt x="103540" y="140114"/>
                      <a:pt x="89470" y="144258"/>
                    </a:cubicBezTo>
                    <a:lnTo>
                      <a:pt x="95896" y="125807"/>
                    </a:lnTo>
                    <a:lnTo>
                      <a:pt x="67293" y="134261"/>
                    </a:lnTo>
                    <a:lnTo>
                      <a:pt x="71129" y="121169"/>
                    </a:lnTo>
                    <a:lnTo>
                      <a:pt x="53353" y="127330"/>
                    </a:lnTo>
                    <a:cubicBezTo>
                      <a:pt x="56412" y="124869"/>
                      <a:pt x="53656" y="119017"/>
                      <a:pt x="49891" y="118381"/>
                    </a:cubicBezTo>
                    <a:cubicBezTo>
                      <a:pt x="46125" y="117751"/>
                      <a:pt x="31515" y="134923"/>
                      <a:pt x="25575" y="134923"/>
                    </a:cubicBezTo>
                    <a:cubicBezTo>
                      <a:pt x="20676" y="134923"/>
                      <a:pt x="15859" y="130677"/>
                      <a:pt x="12081" y="127310"/>
                    </a:cubicBezTo>
                    <a:cubicBezTo>
                      <a:pt x="2056" y="118381"/>
                      <a:pt x="-2945" y="73565"/>
                      <a:pt x="1818" y="64256"/>
                    </a:cubicBezTo>
                    <a:cubicBezTo>
                      <a:pt x="10650" y="46994"/>
                      <a:pt x="30701" y="52731"/>
                      <a:pt x="43393" y="38559"/>
                    </a:cubicBezTo>
                    <a:cubicBezTo>
                      <a:pt x="46220" y="35398"/>
                      <a:pt x="76154" y="35244"/>
                      <a:pt x="79028" y="32134"/>
                    </a:cubicBezTo>
                    <a:cubicBezTo>
                      <a:pt x="82574" y="28305"/>
                      <a:pt x="108226" y="14590"/>
                      <a:pt x="113238" y="14538"/>
                    </a:cubicBezTo>
                    <a:cubicBezTo>
                      <a:pt x="118251" y="14493"/>
                      <a:pt x="122997" y="21277"/>
                      <a:pt x="119736" y="25395"/>
                    </a:cubicBezTo>
                    <a:cubicBezTo>
                      <a:pt x="122064" y="17224"/>
                      <a:pt x="131780" y="15116"/>
                      <a:pt x="139686" y="15283"/>
                    </a:cubicBezTo>
                    <a:cubicBezTo>
                      <a:pt x="145245" y="15399"/>
                      <a:pt x="162576" y="-514"/>
                      <a:pt x="168117" y="13"/>
                    </a:cubicBezTo>
                    <a:cubicBezTo>
                      <a:pt x="180049" y="1156"/>
                      <a:pt x="180197" y="18740"/>
                      <a:pt x="192129" y="19883"/>
                    </a:cubicBezTo>
                    <a:cubicBezTo>
                      <a:pt x="201762" y="20802"/>
                      <a:pt x="213207" y="23063"/>
                      <a:pt x="216997" y="32693"/>
                    </a:cubicBezTo>
                    <a:cubicBezTo>
                      <a:pt x="218850" y="37396"/>
                      <a:pt x="218297" y="42734"/>
                      <a:pt x="218434" y="47842"/>
                    </a:cubicBezTo>
                    <a:cubicBezTo>
                      <a:pt x="218570" y="52955"/>
                      <a:pt x="219806" y="58654"/>
                      <a:pt x="223833" y="61339"/>
                    </a:cubicBezTo>
                    <a:cubicBezTo>
                      <a:pt x="227337" y="63678"/>
                      <a:pt x="232023" y="62920"/>
                      <a:pt x="235557" y="60633"/>
                    </a:cubicBezTo>
                    <a:cubicBezTo>
                      <a:pt x="239091" y="58345"/>
                      <a:pt x="241722" y="54767"/>
                      <a:pt x="244275" y="51272"/>
                    </a:cubicBezTo>
                    <a:cubicBezTo>
                      <a:pt x="248130" y="64763"/>
                      <a:pt x="269802" y="97534"/>
                      <a:pt x="273657" y="111031"/>
                    </a:cubicBezTo>
                    <a:cubicBezTo>
                      <a:pt x="277559" y="124683"/>
                      <a:pt x="281473" y="138392"/>
                      <a:pt x="283462" y="152519"/>
                    </a:cubicBezTo>
                    <a:cubicBezTo>
                      <a:pt x="289526" y="195581"/>
                      <a:pt x="246663" y="241342"/>
                      <a:pt x="219069" y="273071"/>
                    </a:cubicBezTo>
                  </a:path>
                </a:pathLst>
              </a:custGeom>
              <a:solidFill>
                <a:srgbClr val="2F2E41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8" name="CustomShape 76"/>
            <p:cNvSpPr/>
            <p:nvPr/>
          </p:nvSpPr>
          <p:spPr>
            <a:xfrm flipH="1">
              <a:off x="2475720" y="2468520"/>
              <a:ext cx="509040" cy="531000"/>
            </a:xfrm>
            <a:custGeom>
              <a:avLst/>
              <a:gdLst/>
              <a:ahLst/>
              <a:cxnLst/>
              <a:rect l="l" t="t" r="r" b="b"/>
              <a:pathLst>
                <a:path w="623618" h="674551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600672"/>
                  </a:lnTo>
                  <a:cubicBezTo>
                    <a:pt x="0" y="641409"/>
                    <a:pt x="30640" y="674552"/>
                    <a:pt x="68301" y="674552"/>
                  </a:cubicBezTo>
                  <a:lnTo>
                    <a:pt x="555317" y="674552"/>
                  </a:lnTo>
                  <a:cubicBezTo>
                    <a:pt x="592978" y="674552"/>
                    <a:pt x="623618" y="641409"/>
                    <a:pt x="623618" y="600672"/>
                  </a:cubicBezTo>
                  <a:lnTo>
                    <a:pt x="623618" y="73879"/>
                  </a:lnTo>
                  <a:cubicBezTo>
                    <a:pt x="623618" y="33143"/>
                    <a:pt x="592978" y="0"/>
                    <a:pt x="55531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59" name="CustomShape 77"/>
            <p:cNvSpPr/>
            <p:nvPr/>
          </p:nvSpPr>
          <p:spPr>
            <a:xfrm flipH="1">
              <a:off x="2745000" y="251424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60" name="CustomShape 78"/>
            <p:cNvSpPr/>
            <p:nvPr/>
          </p:nvSpPr>
          <p:spPr>
            <a:xfrm flipH="1">
              <a:off x="2517120" y="251424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61" name="CustomShape 79"/>
            <p:cNvSpPr/>
            <p:nvPr/>
          </p:nvSpPr>
          <p:spPr>
            <a:xfrm flipH="1">
              <a:off x="2745000" y="274680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762" name="Group 80"/>
            <p:cNvGrpSpPr/>
            <p:nvPr/>
          </p:nvGrpSpPr>
          <p:grpSpPr>
            <a:xfrm>
              <a:off x="2514240" y="2746800"/>
              <a:ext cx="201240" cy="204840"/>
              <a:chOff x="2514240" y="2746800"/>
              <a:chExt cx="201240" cy="204840"/>
            </a:xfrm>
          </p:grpSpPr>
          <p:sp>
            <p:nvSpPr>
              <p:cNvPr id="763" name="CustomShape 81"/>
              <p:cNvSpPr/>
              <p:nvPr/>
            </p:nvSpPr>
            <p:spPr>
              <a:xfrm flipH="1">
                <a:off x="2630520" y="274680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64" name="CustomShape 82"/>
              <p:cNvSpPr/>
              <p:nvPr/>
            </p:nvSpPr>
            <p:spPr>
              <a:xfrm flipH="1">
                <a:off x="2513880" y="274680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65" name="CustomShape 83"/>
              <p:cNvSpPr/>
              <p:nvPr/>
            </p:nvSpPr>
            <p:spPr>
              <a:xfrm flipH="1">
                <a:off x="2630520" y="286344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66" name="CustomShape 84"/>
              <p:cNvSpPr/>
              <p:nvPr/>
            </p:nvSpPr>
            <p:spPr>
              <a:xfrm flipH="1">
                <a:off x="2513880" y="286344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7" name="Group 85"/>
            <p:cNvGrpSpPr/>
            <p:nvPr/>
          </p:nvGrpSpPr>
          <p:grpSpPr>
            <a:xfrm>
              <a:off x="1689120" y="4215600"/>
              <a:ext cx="2682000" cy="509040"/>
              <a:chOff x="1689120" y="4215600"/>
              <a:chExt cx="2682000" cy="509040"/>
            </a:xfrm>
          </p:grpSpPr>
          <p:sp>
            <p:nvSpPr>
              <p:cNvPr id="768" name="CustomShape 86"/>
              <p:cNvSpPr/>
              <p:nvPr/>
            </p:nvSpPr>
            <p:spPr>
              <a:xfrm flipH="1">
                <a:off x="1688760" y="4215600"/>
                <a:ext cx="270360" cy="503280"/>
              </a:xfrm>
              <a:custGeom>
                <a:avLst/>
                <a:gdLst/>
                <a:ahLst/>
                <a:cxnLst/>
                <a:rect l="l" t="t" r="r" b="b"/>
                <a:pathLst>
                  <a:path w="331540" h="639303">
                    <a:moveTo>
                      <a:pt x="9283" y="535943"/>
                    </a:moveTo>
                    <a:cubicBezTo>
                      <a:pt x="21553" y="536772"/>
                      <a:pt x="28336" y="520281"/>
                      <a:pt x="19053" y="510670"/>
                    </a:cubicBezTo>
                    <a:lnTo>
                      <a:pt x="18132" y="506700"/>
                    </a:lnTo>
                    <a:cubicBezTo>
                      <a:pt x="18251" y="506385"/>
                      <a:pt x="18376" y="506064"/>
                      <a:pt x="18495" y="505749"/>
                    </a:cubicBezTo>
                    <a:cubicBezTo>
                      <a:pt x="30908" y="473743"/>
                      <a:pt x="72957" y="473962"/>
                      <a:pt x="85263" y="506013"/>
                    </a:cubicBezTo>
                    <a:cubicBezTo>
                      <a:pt x="96180" y="534466"/>
                      <a:pt x="110084" y="562958"/>
                      <a:pt x="113504" y="593036"/>
                    </a:cubicBezTo>
                    <a:cubicBezTo>
                      <a:pt x="115043" y="606315"/>
                      <a:pt x="114354" y="619845"/>
                      <a:pt x="111628" y="632873"/>
                    </a:cubicBezTo>
                    <a:cubicBezTo>
                      <a:pt x="137214" y="572414"/>
                      <a:pt x="150678" y="506398"/>
                      <a:pt x="150678" y="440009"/>
                    </a:cubicBezTo>
                    <a:cubicBezTo>
                      <a:pt x="150678" y="423332"/>
                      <a:pt x="149835" y="406648"/>
                      <a:pt x="148106" y="390009"/>
                    </a:cubicBezTo>
                    <a:cubicBezTo>
                      <a:pt x="146687" y="376402"/>
                      <a:pt x="144733" y="362873"/>
                      <a:pt x="142203" y="349472"/>
                    </a:cubicBezTo>
                    <a:cubicBezTo>
                      <a:pt x="128507" y="277025"/>
                      <a:pt x="98852" y="208021"/>
                      <a:pt x="56084" y="150383"/>
                    </a:cubicBezTo>
                    <a:cubicBezTo>
                      <a:pt x="35522" y="138228"/>
                      <a:pt x="18376" y="119225"/>
                      <a:pt x="8018" y="96444"/>
                    </a:cubicBezTo>
                    <a:cubicBezTo>
                      <a:pt x="4294" y="88228"/>
                      <a:pt x="1378" y="79388"/>
                      <a:pt x="0" y="70381"/>
                    </a:cubicBezTo>
                    <a:cubicBezTo>
                      <a:pt x="2340" y="70715"/>
                      <a:pt x="8820" y="32169"/>
                      <a:pt x="7056" y="29805"/>
                    </a:cubicBezTo>
                    <a:cubicBezTo>
                      <a:pt x="10316" y="24447"/>
                      <a:pt x="16155" y="21787"/>
                      <a:pt x="19718" y="16564"/>
                    </a:cubicBezTo>
                    <a:cubicBezTo>
                      <a:pt x="37429" y="-9409"/>
                      <a:pt x="61833" y="-4873"/>
                      <a:pt x="74573" y="30428"/>
                    </a:cubicBezTo>
                    <a:cubicBezTo>
                      <a:pt x="101786" y="45281"/>
                      <a:pt x="102048" y="69925"/>
                      <a:pt x="85353" y="93617"/>
                    </a:cubicBezTo>
                    <a:cubicBezTo>
                      <a:pt x="74727" y="108695"/>
                      <a:pt x="73266" y="129099"/>
                      <a:pt x="63948" y="145237"/>
                    </a:cubicBezTo>
                    <a:cubicBezTo>
                      <a:pt x="64904" y="146567"/>
                      <a:pt x="65902" y="147851"/>
                      <a:pt x="66864" y="149181"/>
                    </a:cubicBezTo>
                    <a:cubicBezTo>
                      <a:pt x="84450" y="173581"/>
                      <a:pt x="99660" y="199805"/>
                      <a:pt x="112483" y="227352"/>
                    </a:cubicBezTo>
                    <a:cubicBezTo>
                      <a:pt x="108854" y="196734"/>
                      <a:pt x="114205" y="159845"/>
                      <a:pt x="123328" y="136069"/>
                    </a:cubicBezTo>
                    <a:cubicBezTo>
                      <a:pt x="133710" y="108978"/>
                      <a:pt x="153173" y="86159"/>
                      <a:pt x="170307" y="62736"/>
                    </a:cubicBezTo>
                    <a:cubicBezTo>
                      <a:pt x="190893" y="34604"/>
                      <a:pt x="233109" y="46881"/>
                      <a:pt x="236731" y="82542"/>
                    </a:cubicBezTo>
                    <a:cubicBezTo>
                      <a:pt x="236767" y="82889"/>
                      <a:pt x="236803" y="83236"/>
                      <a:pt x="236838" y="83576"/>
                    </a:cubicBezTo>
                    <a:cubicBezTo>
                      <a:pt x="234290" y="85131"/>
                      <a:pt x="231796" y="86782"/>
                      <a:pt x="229361" y="88523"/>
                    </a:cubicBezTo>
                    <a:cubicBezTo>
                      <a:pt x="215469" y="98468"/>
                      <a:pt x="220268" y="121762"/>
                      <a:pt x="236731" y="124512"/>
                    </a:cubicBezTo>
                    <a:lnTo>
                      <a:pt x="237105" y="124576"/>
                    </a:lnTo>
                    <a:cubicBezTo>
                      <a:pt x="236185" y="134489"/>
                      <a:pt x="234611" y="144324"/>
                      <a:pt x="232313" y="153993"/>
                    </a:cubicBezTo>
                    <a:cubicBezTo>
                      <a:pt x="254294" y="245963"/>
                      <a:pt x="206828" y="279460"/>
                      <a:pt x="139055" y="280963"/>
                    </a:cubicBezTo>
                    <a:cubicBezTo>
                      <a:pt x="137558" y="281792"/>
                      <a:pt x="136103" y="282627"/>
                      <a:pt x="134606" y="283411"/>
                    </a:cubicBezTo>
                    <a:cubicBezTo>
                      <a:pt x="141472" y="304328"/>
                      <a:pt x="146960" y="325779"/>
                      <a:pt x="151023" y="347519"/>
                    </a:cubicBezTo>
                    <a:cubicBezTo>
                      <a:pt x="154669" y="366734"/>
                      <a:pt x="157199" y="386148"/>
                      <a:pt x="158619" y="405652"/>
                    </a:cubicBezTo>
                    <a:cubicBezTo>
                      <a:pt x="160383" y="430257"/>
                      <a:pt x="160228" y="454991"/>
                      <a:pt x="158310" y="479551"/>
                    </a:cubicBezTo>
                    <a:lnTo>
                      <a:pt x="158429" y="478684"/>
                    </a:lnTo>
                    <a:cubicBezTo>
                      <a:pt x="163299" y="451631"/>
                      <a:pt x="176882" y="426358"/>
                      <a:pt x="196594" y="408845"/>
                    </a:cubicBezTo>
                    <a:cubicBezTo>
                      <a:pt x="225969" y="382749"/>
                      <a:pt x="267467" y="373139"/>
                      <a:pt x="299158" y="352157"/>
                    </a:cubicBezTo>
                    <a:cubicBezTo>
                      <a:pt x="314411" y="342058"/>
                      <a:pt x="333956" y="355112"/>
                      <a:pt x="331296" y="374237"/>
                    </a:cubicBezTo>
                    <a:lnTo>
                      <a:pt x="331165" y="375156"/>
                    </a:lnTo>
                    <a:cubicBezTo>
                      <a:pt x="326449" y="377231"/>
                      <a:pt x="321846" y="379634"/>
                      <a:pt x="317392" y="382332"/>
                    </a:cubicBezTo>
                    <a:cubicBezTo>
                      <a:pt x="314850" y="383887"/>
                      <a:pt x="312356" y="385538"/>
                      <a:pt x="309920" y="387279"/>
                    </a:cubicBezTo>
                    <a:cubicBezTo>
                      <a:pt x="296023" y="397217"/>
                      <a:pt x="300827" y="420518"/>
                      <a:pt x="317291" y="423267"/>
                    </a:cubicBezTo>
                    <a:lnTo>
                      <a:pt x="317665" y="423332"/>
                    </a:lnTo>
                    <a:cubicBezTo>
                      <a:pt x="317932" y="423370"/>
                      <a:pt x="318164" y="423415"/>
                      <a:pt x="318432" y="423454"/>
                    </a:cubicBezTo>
                    <a:cubicBezTo>
                      <a:pt x="310336" y="444243"/>
                      <a:pt x="299058" y="463535"/>
                      <a:pt x="284940" y="480174"/>
                    </a:cubicBezTo>
                    <a:cubicBezTo>
                      <a:pt x="271197" y="560458"/>
                      <a:pt x="212149" y="568078"/>
                      <a:pt x="148991" y="544700"/>
                    </a:cubicBezTo>
                    <a:lnTo>
                      <a:pt x="148956" y="544700"/>
                    </a:lnTo>
                    <a:cubicBezTo>
                      <a:pt x="142049" y="577232"/>
                      <a:pt x="131958" y="609013"/>
                      <a:pt x="118992" y="639304"/>
                    </a:cubicBezTo>
                    <a:lnTo>
                      <a:pt x="11967" y="639304"/>
                    </a:lnTo>
                    <a:cubicBezTo>
                      <a:pt x="11581" y="638019"/>
                      <a:pt x="11237" y="636689"/>
                      <a:pt x="10892" y="635404"/>
                    </a:cubicBezTo>
                    <a:cubicBezTo>
                      <a:pt x="20787" y="636066"/>
                      <a:pt x="30765" y="635443"/>
                      <a:pt x="40506" y="633496"/>
                    </a:cubicBezTo>
                    <a:cubicBezTo>
                      <a:pt x="32565" y="622954"/>
                      <a:pt x="24624" y="612335"/>
                      <a:pt x="16683" y="601792"/>
                    </a:cubicBezTo>
                    <a:cubicBezTo>
                      <a:pt x="16493" y="601587"/>
                      <a:pt x="16339" y="601381"/>
                      <a:pt x="16184" y="601169"/>
                    </a:cubicBezTo>
                    <a:cubicBezTo>
                      <a:pt x="12158" y="595779"/>
                      <a:pt x="8095" y="590421"/>
                      <a:pt x="4062" y="585031"/>
                    </a:cubicBezTo>
                    <a:lnTo>
                      <a:pt x="4062" y="585025"/>
                    </a:lnTo>
                    <a:cubicBezTo>
                      <a:pt x="3813" y="568463"/>
                      <a:pt x="5648" y="551959"/>
                      <a:pt x="9283" y="535943"/>
                    </a:cubicBezTo>
                    <a:lnTo>
                      <a:pt x="9283" y="535943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69" name="CustomShape 87"/>
              <p:cNvSpPr/>
              <p:nvPr/>
            </p:nvSpPr>
            <p:spPr>
              <a:xfrm flipH="1">
                <a:off x="1689840" y="4713120"/>
                <a:ext cx="2681280" cy="11520"/>
              </a:xfrm>
              <a:custGeom>
                <a:avLst/>
                <a:gdLst/>
                <a:ahLst/>
                <a:cxnLst/>
                <a:rect l="l" t="t" r="r" b="b"/>
                <a:pathLst>
                  <a:path w="3282429" h="15289">
                    <a:moveTo>
                      <a:pt x="0" y="7645"/>
                    </a:moveTo>
                    <a:cubicBezTo>
                      <a:pt x="0" y="11885"/>
                      <a:pt x="3148" y="15290"/>
                      <a:pt x="7068" y="15290"/>
                    </a:cubicBezTo>
                    <a:lnTo>
                      <a:pt x="3275362" y="15290"/>
                    </a:lnTo>
                    <a:cubicBezTo>
                      <a:pt x="3279282" y="15290"/>
                      <a:pt x="3282430" y="11885"/>
                      <a:pt x="3282430" y="7645"/>
                    </a:cubicBezTo>
                    <a:cubicBezTo>
                      <a:pt x="3282430" y="3405"/>
                      <a:pt x="3279282" y="0"/>
                      <a:pt x="3275362" y="0"/>
                    </a:cubicBezTo>
                    <a:lnTo>
                      <a:pt x="7068" y="0"/>
                    </a:lnTo>
                    <a:cubicBezTo>
                      <a:pt x="3148" y="0"/>
                      <a:pt x="0" y="3405"/>
                      <a:pt x="0" y="7645"/>
                    </a:cubicBezTo>
                    <a:close/>
                  </a:path>
                </a:pathLst>
              </a:custGeom>
              <a:solidFill>
                <a:srgbClr val="CCCCCC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70" name="CustomShape 88"/>
          <p:cNvSpPr/>
          <p:nvPr/>
        </p:nvSpPr>
        <p:spPr>
          <a:xfrm>
            <a:off x="4027809" y="2509412"/>
            <a:ext cx="4542817" cy="3130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1350" b="1" dirty="0"/>
              <a:t>Key findings: </a:t>
            </a:r>
          </a:p>
          <a:p>
            <a:pPr marL="160735" lvl="0" indent="-16073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350" b="1" dirty="0"/>
              <a:t>User experience (based on participant’s experience)     </a:t>
            </a:r>
          </a:p>
          <a:p>
            <a:pPr marL="160735" lvl="0" indent="-16073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350" b="1" dirty="0"/>
              <a:t>Safety </a:t>
            </a:r>
          </a:p>
          <a:p>
            <a:pPr marL="160735" lvl="0" indent="-16073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350" b="1" dirty="0"/>
              <a:t>Dropout and </a:t>
            </a:r>
            <a:r>
              <a:rPr lang="en-GB" sz="1350" b="1" dirty="0"/>
              <a:t>a</a:t>
            </a:r>
            <a:r>
              <a:rPr lang="en-US" sz="1350" b="1" dirty="0" err="1"/>
              <a:t>dherence</a:t>
            </a:r>
            <a:endParaRPr lang="en-US" sz="1350" b="1" dirty="0"/>
          </a:p>
          <a:p>
            <a:pPr marL="160735" lvl="0" indent="-16073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350" b="1" dirty="0"/>
              <a:t>Factors related with p</a:t>
            </a:r>
            <a:r>
              <a:rPr lang="en-US" sz="1350" b="1" dirty="0" err="1"/>
              <a:t>articipant</a:t>
            </a:r>
            <a:r>
              <a:rPr lang="en-US" sz="1350" b="1" dirty="0"/>
              <a:t> </a:t>
            </a:r>
            <a:r>
              <a:rPr lang="en-GB" sz="1350" b="1" dirty="0" err="1"/>
              <a:t>i</a:t>
            </a:r>
            <a:r>
              <a:rPr lang="en-US" sz="1350" b="1" dirty="0" err="1"/>
              <a:t>nteraction</a:t>
            </a:r>
            <a:r>
              <a:rPr lang="en-GB" sz="1350" b="1" dirty="0"/>
              <a:t>: impact on participants </a:t>
            </a:r>
            <a:r>
              <a:rPr lang="en-US" sz="1350" b="1" dirty="0"/>
              <a:t>experience of the intervention</a:t>
            </a:r>
          </a:p>
          <a:p>
            <a:pPr marL="160735" lvl="0" indent="-16073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350" b="1" dirty="0"/>
              <a:t>Factors related to use</a:t>
            </a:r>
            <a:r>
              <a:rPr lang="en-US" sz="1350" b="1" dirty="0"/>
              <a:t> of technology (what participants noticed using the technology)</a:t>
            </a:r>
          </a:p>
          <a:p>
            <a:pPr marL="160735" lvl="0" indent="-16073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350" b="1" dirty="0"/>
              <a:t>Barrier/facilitators</a:t>
            </a:r>
            <a:r>
              <a:rPr lang="en-GB" sz="1350" b="1" dirty="0"/>
              <a:t> related to health outcomes</a:t>
            </a:r>
            <a:endParaRPr lang="en-US" sz="1350" b="1" dirty="0"/>
          </a:p>
          <a:p>
            <a:pPr marL="160735" indent="-160735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de-DE" sz="1350" b="1" strike="noStrike" spc="-1" dirty="0"/>
          </a:p>
        </p:txBody>
      </p:sp>
      <p:grpSp>
        <p:nvGrpSpPr>
          <p:cNvPr id="772" name="Group 90"/>
          <p:cNvGrpSpPr/>
          <p:nvPr/>
        </p:nvGrpSpPr>
        <p:grpSpPr>
          <a:xfrm>
            <a:off x="7436801" y="5522281"/>
            <a:ext cx="948867" cy="626384"/>
            <a:chOff x="9025920" y="4790160"/>
            <a:chExt cx="1994760" cy="1518120"/>
          </a:xfrm>
        </p:grpSpPr>
        <p:sp>
          <p:nvSpPr>
            <p:cNvPr id="773" name="CustomShape 91"/>
            <p:cNvSpPr/>
            <p:nvPr/>
          </p:nvSpPr>
          <p:spPr>
            <a:xfrm>
              <a:off x="10820880" y="5996880"/>
              <a:ext cx="171720" cy="306360"/>
            </a:xfrm>
            <a:custGeom>
              <a:avLst/>
              <a:gdLst/>
              <a:ahLst/>
              <a:cxnLst/>
              <a:rect l="l" t="t" r="r" b="b"/>
              <a:pathLst>
                <a:path w="122765" h="218892">
                  <a:moveTo>
                    <a:pt x="3164" y="183299"/>
                  </a:moveTo>
                  <a:cubicBezTo>
                    <a:pt x="5918" y="183424"/>
                    <a:pt x="8254" y="181295"/>
                    <a:pt x="8379" y="178541"/>
                  </a:cubicBezTo>
                  <a:cubicBezTo>
                    <a:pt x="8447" y="177072"/>
                    <a:pt x="7862" y="175646"/>
                    <a:pt x="6782" y="174645"/>
                  </a:cubicBezTo>
                  <a:lnTo>
                    <a:pt x="6439" y="173286"/>
                  </a:lnTo>
                  <a:cubicBezTo>
                    <a:pt x="6485" y="173178"/>
                    <a:pt x="6529" y="173068"/>
                    <a:pt x="6576" y="172961"/>
                  </a:cubicBezTo>
                  <a:cubicBezTo>
                    <a:pt x="9461" y="166144"/>
                    <a:pt x="17327" y="162957"/>
                    <a:pt x="24146" y="165843"/>
                  </a:cubicBezTo>
                  <a:cubicBezTo>
                    <a:pt x="27384" y="167213"/>
                    <a:pt x="29955" y="169804"/>
                    <a:pt x="31302" y="173053"/>
                  </a:cubicBezTo>
                  <a:cubicBezTo>
                    <a:pt x="35347" y="182793"/>
                    <a:pt x="40496" y="192550"/>
                    <a:pt x="41763" y="202849"/>
                  </a:cubicBezTo>
                  <a:cubicBezTo>
                    <a:pt x="42322" y="207400"/>
                    <a:pt x="42086" y="212015"/>
                    <a:pt x="41068" y="216487"/>
                  </a:cubicBezTo>
                  <a:cubicBezTo>
                    <a:pt x="50566" y="195766"/>
                    <a:pt x="55498" y="173247"/>
                    <a:pt x="55531" y="150452"/>
                  </a:cubicBezTo>
                  <a:cubicBezTo>
                    <a:pt x="55533" y="144733"/>
                    <a:pt x="55214" y="139018"/>
                    <a:pt x="54578" y="133332"/>
                  </a:cubicBezTo>
                  <a:cubicBezTo>
                    <a:pt x="54052" y="128673"/>
                    <a:pt x="53322" y="124045"/>
                    <a:pt x="52389" y="119452"/>
                  </a:cubicBezTo>
                  <a:cubicBezTo>
                    <a:pt x="47300" y="94528"/>
                    <a:pt x="36367" y="71166"/>
                    <a:pt x="20495" y="51286"/>
                  </a:cubicBezTo>
                  <a:cubicBezTo>
                    <a:pt x="12814" y="47095"/>
                    <a:pt x="6600" y="40648"/>
                    <a:pt x="2693" y="32818"/>
                  </a:cubicBezTo>
                  <a:cubicBezTo>
                    <a:pt x="1279" y="30002"/>
                    <a:pt x="278" y="26997"/>
                    <a:pt x="-276" y="23896"/>
                  </a:cubicBezTo>
                  <a:cubicBezTo>
                    <a:pt x="590" y="24008"/>
                    <a:pt x="2992" y="10810"/>
                    <a:pt x="2339" y="10001"/>
                  </a:cubicBezTo>
                  <a:cubicBezTo>
                    <a:pt x="3547" y="8169"/>
                    <a:pt x="5709" y="7258"/>
                    <a:pt x="7026" y="5470"/>
                  </a:cubicBezTo>
                  <a:cubicBezTo>
                    <a:pt x="13588" y="-3426"/>
                    <a:pt x="22624" y="-1873"/>
                    <a:pt x="27342" y="10214"/>
                  </a:cubicBezTo>
                  <a:cubicBezTo>
                    <a:pt x="37423" y="15302"/>
                    <a:pt x="37520" y="23738"/>
                    <a:pt x="31335" y="31852"/>
                  </a:cubicBezTo>
                  <a:cubicBezTo>
                    <a:pt x="27402" y="37012"/>
                    <a:pt x="26861" y="43998"/>
                    <a:pt x="23407" y="49524"/>
                  </a:cubicBezTo>
                  <a:cubicBezTo>
                    <a:pt x="23763" y="49979"/>
                    <a:pt x="24133" y="50419"/>
                    <a:pt x="24487" y="50874"/>
                  </a:cubicBezTo>
                  <a:cubicBezTo>
                    <a:pt x="30980" y="59224"/>
                    <a:pt x="36640" y="68188"/>
                    <a:pt x="41382" y="77642"/>
                  </a:cubicBezTo>
                  <a:cubicBezTo>
                    <a:pt x="40230" y="67050"/>
                    <a:pt x="41607" y="56338"/>
                    <a:pt x="45401" y="46385"/>
                  </a:cubicBezTo>
                  <a:cubicBezTo>
                    <a:pt x="49246" y="37109"/>
                    <a:pt x="56454" y="29296"/>
                    <a:pt x="62800" y="21276"/>
                  </a:cubicBezTo>
                  <a:cubicBezTo>
                    <a:pt x="67490" y="15260"/>
                    <a:pt x="76168" y="14182"/>
                    <a:pt x="82186" y="18872"/>
                  </a:cubicBezTo>
                  <a:cubicBezTo>
                    <a:pt x="85072" y="21122"/>
                    <a:pt x="86948" y="24426"/>
                    <a:pt x="87401" y="28058"/>
                  </a:cubicBezTo>
                  <a:cubicBezTo>
                    <a:pt x="87414" y="28176"/>
                    <a:pt x="87427" y="28295"/>
                    <a:pt x="87438" y="28414"/>
                  </a:cubicBezTo>
                  <a:cubicBezTo>
                    <a:pt x="86497" y="28944"/>
                    <a:pt x="85573" y="29509"/>
                    <a:pt x="84671" y="30108"/>
                  </a:cubicBezTo>
                  <a:cubicBezTo>
                    <a:pt x="81561" y="32184"/>
                    <a:pt x="80725" y="36390"/>
                    <a:pt x="82802" y="39498"/>
                  </a:cubicBezTo>
                  <a:cubicBezTo>
                    <a:pt x="83857" y="41077"/>
                    <a:pt x="85525" y="42140"/>
                    <a:pt x="87401" y="42428"/>
                  </a:cubicBezTo>
                  <a:lnTo>
                    <a:pt x="87540" y="42450"/>
                  </a:lnTo>
                  <a:cubicBezTo>
                    <a:pt x="87203" y="45848"/>
                    <a:pt x="86609" y="49216"/>
                    <a:pt x="85762" y="52522"/>
                  </a:cubicBezTo>
                  <a:cubicBezTo>
                    <a:pt x="93905" y="84012"/>
                    <a:pt x="76326" y="95481"/>
                    <a:pt x="51226" y="95995"/>
                  </a:cubicBezTo>
                  <a:cubicBezTo>
                    <a:pt x="50672" y="96281"/>
                    <a:pt x="50130" y="96565"/>
                    <a:pt x="49576" y="96836"/>
                  </a:cubicBezTo>
                  <a:cubicBezTo>
                    <a:pt x="54343" y="110341"/>
                    <a:pt x="57332" y="124410"/>
                    <a:pt x="58471" y="138688"/>
                  </a:cubicBezTo>
                  <a:cubicBezTo>
                    <a:pt x="59116" y="147113"/>
                    <a:pt x="59076" y="155575"/>
                    <a:pt x="58357" y="163993"/>
                  </a:cubicBezTo>
                  <a:lnTo>
                    <a:pt x="58399" y="163694"/>
                  </a:lnTo>
                  <a:cubicBezTo>
                    <a:pt x="60218" y="154334"/>
                    <a:pt x="65211" y="145888"/>
                    <a:pt x="72536" y="139783"/>
                  </a:cubicBezTo>
                  <a:cubicBezTo>
                    <a:pt x="83415" y="130846"/>
                    <a:pt x="98784" y="127556"/>
                    <a:pt x="110519" y="120372"/>
                  </a:cubicBezTo>
                  <a:cubicBezTo>
                    <a:pt x="114131" y="118053"/>
                    <a:pt x="118939" y="119103"/>
                    <a:pt x="121258" y="122714"/>
                  </a:cubicBezTo>
                  <a:cubicBezTo>
                    <a:pt x="122252" y="124261"/>
                    <a:pt x="122663" y="126111"/>
                    <a:pt x="122421" y="127934"/>
                  </a:cubicBezTo>
                  <a:lnTo>
                    <a:pt x="122375" y="128246"/>
                  </a:lnTo>
                  <a:cubicBezTo>
                    <a:pt x="120624" y="128959"/>
                    <a:pt x="118922" y="129780"/>
                    <a:pt x="117274" y="130703"/>
                  </a:cubicBezTo>
                  <a:cubicBezTo>
                    <a:pt x="116331" y="131236"/>
                    <a:pt x="115409" y="131801"/>
                    <a:pt x="114505" y="132397"/>
                  </a:cubicBezTo>
                  <a:cubicBezTo>
                    <a:pt x="111397" y="134476"/>
                    <a:pt x="110559" y="138679"/>
                    <a:pt x="112637" y="141790"/>
                  </a:cubicBezTo>
                  <a:cubicBezTo>
                    <a:pt x="113691" y="143367"/>
                    <a:pt x="115361" y="144431"/>
                    <a:pt x="117235" y="144719"/>
                  </a:cubicBezTo>
                  <a:lnTo>
                    <a:pt x="117373" y="144742"/>
                  </a:lnTo>
                  <a:cubicBezTo>
                    <a:pt x="117472" y="144755"/>
                    <a:pt x="117558" y="144770"/>
                    <a:pt x="117657" y="144783"/>
                  </a:cubicBezTo>
                  <a:cubicBezTo>
                    <a:pt x="114668" y="151921"/>
                    <a:pt x="110473" y="158491"/>
                    <a:pt x="105256" y="164206"/>
                  </a:cubicBezTo>
                  <a:cubicBezTo>
                    <a:pt x="100163" y="191695"/>
                    <a:pt x="78297" y="194301"/>
                    <a:pt x="54906" y="186297"/>
                  </a:cubicBezTo>
                  <a:lnTo>
                    <a:pt x="54890" y="186297"/>
                  </a:lnTo>
                  <a:cubicBezTo>
                    <a:pt x="52323" y="197449"/>
                    <a:pt x="48606" y="208307"/>
                    <a:pt x="43795" y="218689"/>
                  </a:cubicBezTo>
                  <a:lnTo>
                    <a:pt x="4156" y="218689"/>
                  </a:lnTo>
                  <a:cubicBezTo>
                    <a:pt x="4015" y="218249"/>
                    <a:pt x="3887" y="217794"/>
                    <a:pt x="3760" y="217354"/>
                  </a:cubicBezTo>
                  <a:cubicBezTo>
                    <a:pt x="7429" y="217585"/>
                    <a:pt x="11111" y="217365"/>
                    <a:pt x="14727" y="216700"/>
                  </a:cubicBezTo>
                  <a:cubicBezTo>
                    <a:pt x="11786" y="213091"/>
                    <a:pt x="8846" y="209455"/>
                    <a:pt x="5905" y="205845"/>
                  </a:cubicBezTo>
                  <a:cubicBezTo>
                    <a:pt x="5839" y="205779"/>
                    <a:pt x="5777" y="205707"/>
                    <a:pt x="5720" y="205634"/>
                  </a:cubicBezTo>
                  <a:cubicBezTo>
                    <a:pt x="4228" y="203786"/>
                    <a:pt x="2722" y="201954"/>
                    <a:pt x="1230" y="200106"/>
                  </a:cubicBezTo>
                  <a:lnTo>
                    <a:pt x="1230" y="200104"/>
                  </a:lnTo>
                  <a:cubicBezTo>
                    <a:pt x="1149" y="194442"/>
                    <a:pt x="1800" y="188796"/>
                    <a:pt x="3162" y="183299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74" name="CustomShape 92"/>
            <p:cNvSpPr/>
            <p:nvPr/>
          </p:nvSpPr>
          <p:spPr>
            <a:xfrm>
              <a:off x="9025920" y="4949640"/>
              <a:ext cx="1753200" cy="5760"/>
            </a:xfrm>
            <a:custGeom>
              <a:avLst/>
              <a:gdLst/>
              <a:ahLst/>
              <a:cxnLst/>
              <a:rect l="l" t="t" r="r" b="b"/>
              <a:pathLst>
                <a:path w="1250997" h="4399">
                  <a:moveTo>
                    <a:pt x="1248522" y="4196"/>
                  </a:moveTo>
                  <a:lnTo>
                    <a:pt x="1923" y="4196"/>
                  </a:lnTo>
                  <a:cubicBezTo>
                    <a:pt x="709" y="4196"/>
                    <a:pt x="-276" y="3212"/>
                    <a:pt x="-276" y="1996"/>
                  </a:cubicBezTo>
                  <a:cubicBezTo>
                    <a:pt x="-276" y="782"/>
                    <a:pt x="709" y="-204"/>
                    <a:pt x="1923" y="-204"/>
                  </a:cubicBezTo>
                  <a:lnTo>
                    <a:pt x="1248522" y="-204"/>
                  </a:lnTo>
                  <a:cubicBezTo>
                    <a:pt x="1249738" y="-204"/>
                    <a:pt x="1250721" y="782"/>
                    <a:pt x="1250721" y="1996"/>
                  </a:cubicBezTo>
                  <a:cubicBezTo>
                    <a:pt x="1250721" y="3212"/>
                    <a:pt x="1249738" y="4196"/>
                    <a:pt x="1248522" y="4196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75" name="CustomShape 93"/>
            <p:cNvSpPr/>
            <p:nvPr/>
          </p:nvSpPr>
          <p:spPr>
            <a:xfrm>
              <a:off x="9090360" y="4809960"/>
              <a:ext cx="51840" cy="52920"/>
            </a:xfrm>
            <a:custGeom>
              <a:avLst/>
              <a:gdLst/>
              <a:ahLst/>
              <a:cxnLst/>
              <a:rect l="l" t="t" r="r" b="b"/>
              <a:pathLst>
                <a:path w="37202" h="38031">
                  <a:moveTo>
                    <a:pt x="37203" y="19016"/>
                  </a:moveTo>
                  <a:cubicBezTo>
                    <a:pt x="37203" y="29518"/>
                    <a:pt x="28875" y="38032"/>
                    <a:pt x="18601" y="38032"/>
                  </a:cubicBezTo>
                  <a:cubicBezTo>
                    <a:pt x="8328" y="38032"/>
                    <a:pt x="0" y="29518"/>
                    <a:pt x="0" y="19016"/>
                  </a:cubicBezTo>
                  <a:cubicBezTo>
                    <a:pt x="0" y="8514"/>
                    <a:pt x="8328" y="0"/>
                    <a:pt x="18601" y="0"/>
                  </a:cubicBezTo>
                  <a:cubicBezTo>
                    <a:pt x="28875" y="0"/>
                    <a:pt x="37203" y="8514"/>
                    <a:pt x="37203" y="19016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76" name="CustomShape 94"/>
            <p:cNvSpPr/>
            <p:nvPr/>
          </p:nvSpPr>
          <p:spPr>
            <a:xfrm>
              <a:off x="9180360" y="4809960"/>
              <a:ext cx="51840" cy="52920"/>
            </a:xfrm>
            <a:custGeom>
              <a:avLst/>
              <a:gdLst/>
              <a:ahLst/>
              <a:cxnLst/>
              <a:rect l="l" t="t" r="r" b="b"/>
              <a:pathLst>
                <a:path w="37202" h="38031">
                  <a:moveTo>
                    <a:pt x="37203" y="19016"/>
                  </a:moveTo>
                  <a:cubicBezTo>
                    <a:pt x="37203" y="29518"/>
                    <a:pt x="28875" y="38032"/>
                    <a:pt x="18601" y="38032"/>
                  </a:cubicBezTo>
                  <a:cubicBezTo>
                    <a:pt x="8328" y="38032"/>
                    <a:pt x="0" y="29518"/>
                    <a:pt x="0" y="19016"/>
                  </a:cubicBezTo>
                  <a:cubicBezTo>
                    <a:pt x="0" y="8514"/>
                    <a:pt x="8328" y="0"/>
                    <a:pt x="18601" y="0"/>
                  </a:cubicBezTo>
                  <a:cubicBezTo>
                    <a:pt x="28875" y="0"/>
                    <a:pt x="37203" y="8514"/>
                    <a:pt x="37203" y="19016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77" name="CustomShape 95"/>
            <p:cNvSpPr/>
            <p:nvPr/>
          </p:nvSpPr>
          <p:spPr>
            <a:xfrm>
              <a:off x="9270360" y="4809960"/>
              <a:ext cx="51840" cy="52920"/>
            </a:xfrm>
            <a:custGeom>
              <a:avLst/>
              <a:gdLst/>
              <a:ahLst/>
              <a:cxnLst/>
              <a:rect l="l" t="t" r="r" b="b"/>
              <a:pathLst>
                <a:path w="37202" h="38031">
                  <a:moveTo>
                    <a:pt x="37203" y="19016"/>
                  </a:moveTo>
                  <a:cubicBezTo>
                    <a:pt x="37203" y="29518"/>
                    <a:pt x="28875" y="38032"/>
                    <a:pt x="18601" y="38032"/>
                  </a:cubicBezTo>
                  <a:cubicBezTo>
                    <a:pt x="8328" y="38032"/>
                    <a:pt x="0" y="29518"/>
                    <a:pt x="0" y="19016"/>
                  </a:cubicBezTo>
                  <a:cubicBezTo>
                    <a:pt x="0" y="8514"/>
                    <a:pt x="8328" y="0"/>
                    <a:pt x="18601" y="0"/>
                  </a:cubicBezTo>
                  <a:cubicBezTo>
                    <a:pt x="28875" y="0"/>
                    <a:pt x="37203" y="8514"/>
                    <a:pt x="37203" y="19016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78" name="CustomShape 96"/>
            <p:cNvSpPr/>
            <p:nvPr/>
          </p:nvSpPr>
          <p:spPr>
            <a:xfrm>
              <a:off x="9378720" y="4815720"/>
              <a:ext cx="23400" cy="41760"/>
            </a:xfrm>
            <a:custGeom>
              <a:avLst/>
              <a:gdLst/>
              <a:ahLst/>
              <a:cxnLst/>
              <a:rect l="l" t="t" r="r" b="b"/>
              <a:pathLst>
                <a:path w="16951" h="30044">
                  <a:moveTo>
                    <a:pt x="14476" y="29841"/>
                  </a:moveTo>
                  <a:cubicBezTo>
                    <a:pt x="13882" y="29841"/>
                    <a:pt x="13317" y="29603"/>
                    <a:pt x="12903" y="29179"/>
                  </a:cubicBezTo>
                  <a:lnTo>
                    <a:pt x="352" y="16348"/>
                  </a:lnTo>
                  <a:cubicBezTo>
                    <a:pt x="-486" y="15493"/>
                    <a:pt x="-486" y="14127"/>
                    <a:pt x="352" y="13271"/>
                  </a:cubicBezTo>
                  <a:lnTo>
                    <a:pt x="12903" y="443"/>
                  </a:lnTo>
                  <a:cubicBezTo>
                    <a:pt x="13761" y="-417"/>
                    <a:pt x="15153" y="-420"/>
                    <a:pt x="16014" y="438"/>
                  </a:cubicBezTo>
                  <a:cubicBezTo>
                    <a:pt x="16863" y="1285"/>
                    <a:pt x="16878" y="2653"/>
                    <a:pt x="16047" y="3518"/>
                  </a:cubicBezTo>
                  <a:lnTo>
                    <a:pt x="5000" y="14811"/>
                  </a:lnTo>
                  <a:lnTo>
                    <a:pt x="16047" y="26101"/>
                  </a:lnTo>
                  <a:cubicBezTo>
                    <a:pt x="16898" y="26970"/>
                    <a:pt x="16882" y="28363"/>
                    <a:pt x="16014" y="29214"/>
                  </a:cubicBezTo>
                  <a:cubicBezTo>
                    <a:pt x="15602" y="29614"/>
                    <a:pt x="15050" y="29841"/>
                    <a:pt x="14476" y="29841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79" name="CustomShape 97"/>
            <p:cNvSpPr/>
            <p:nvPr/>
          </p:nvSpPr>
          <p:spPr>
            <a:xfrm>
              <a:off x="9425880" y="4815720"/>
              <a:ext cx="23400" cy="41760"/>
            </a:xfrm>
            <a:custGeom>
              <a:avLst/>
              <a:gdLst/>
              <a:ahLst/>
              <a:cxnLst/>
              <a:rect l="l" t="t" r="r" b="b"/>
              <a:pathLst>
                <a:path w="16964" h="30075">
                  <a:moveTo>
                    <a:pt x="1938" y="29872"/>
                  </a:moveTo>
                  <a:cubicBezTo>
                    <a:pt x="724" y="29872"/>
                    <a:pt x="-261" y="28886"/>
                    <a:pt x="-261" y="27672"/>
                  </a:cubicBezTo>
                  <a:cubicBezTo>
                    <a:pt x="-261" y="27096"/>
                    <a:pt x="-37" y="26544"/>
                    <a:pt x="366" y="26132"/>
                  </a:cubicBezTo>
                  <a:lnTo>
                    <a:pt x="11412" y="14842"/>
                  </a:lnTo>
                  <a:lnTo>
                    <a:pt x="366" y="3549"/>
                  </a:lnTo>
                  <a:cubicBezTo>
                    <a:pt x="-492" y="2689"/>
                    <a:pt x="-490" y="1296"/>
                    <a:pt x="370" y="438"/>
                  </a:cubicBezTo>
                  <a:cubicBezTo>
                    <a:pt x="1230" y="-420"/>
                    <a:pt x="2622" y="-417"/>
                    <a:pt x="3480" y="443"/>
                  </a:cubicBezTo>
                  <a:cubicBezTo>
                    <a:pt x="3491" y="454"/>
                    <a:pt x="3500" y="463"/>
                    <a:pt x="3511" y="473"/>
                  </a:cubicBezTo>
                  <a:lnTo>
                    <a:pt x="16060" y="13302"/>
                  </a:lnTo>
                  <a:cubicBezTo>
                    <a:pt x="16898" y="14157"/>
                    <a:pt x="16898" y="15523"/>
                    <a:pt x="16060" y="16379"/>
                  </a:cubicBezTo>
                  <a:lnTo>
                    <a:pt x="3511" y="29210"/>
                  </a:lnTo>
                  <a:cubicBezTo>
                    <a:pt x="3098" y="29634"/>
                    <a:pt x="2530" y="29872"/>
                    <a:pt x="1938" y="29872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80" name="CustomShape 98"/>
            <p:cNvSpPr/>
            <p:nvPr/>
          </p:nvSpPr>
          <p:spPr>
            <a:xfrm>
              <a:off x="10581120" y="4813200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32994" h="32994">
                  <a:moveTo>
                    <a:pt x="27879" y="-204"/>
                  </a:moveTo>
                  <a:lnTo>
                    <a:pt x="4541" y="-204"/>
                  </a:lnTo>
                  <a:cubicBezTo>
                    <a:pt x="1881" y="-206"/>
                    <a:pt x="-276" y="1950"/>
                    <a:pt x="-276" y="4609"/>
                  </a:cubicBezTo>
                  <a:cubicBezTo>
                    <a:pt x="-276" y="4611"/>
                    <a:pt x="-276" y="4611"/>
                    <a:pt x="-276" y="4613"/>
                  </a:cubicBezTo>
                  <a:lnTo>
                    <a:pt x="-276" y="27974"/>
                  </a:lnTo>
                  <a:cubicBezTo>
                    <a:pt x="-279" y="30633"/>
                    <a:pt x="1877" y="32789"/>
                    <a:pt x="4536" y="32791"/>
                  </a:cubicBezTo>
                  <a:cubicBezTo>
                    <a:pt x="4538" y="32791"/>
                    <a:pt x="4538" y="32791"/>
                    <a:pt x="4541" y="32791"/>
                  </a:cubicBezTo>
                  <a:lnTo>
                    <a:pt x="27879" y="32791"/>
                  </a:lnTo>
                  <a:cubicBezTo>
                    <a:pt x="30543" y="32793"/>
                    <a:pt x="32707" y="30637"/>
                    <a:pt x="32718" y="27974"/>
                  </a:cubicBezTo>
                  <a:lnTo>
                    <a:pt x="32718" y="4613"/>
                  </a:lnTo>
                  <a:cubicBezTo>
                    <a:pt x="32707" y="1948"/>
                    <a:pt x="30543" y="-206"/>
                    <a:pt x="27879" y="-204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81" name="CustomShape 99"/>
            <p:cNvSpPr/>
            <p:nvPr/>
          </p:nvSpPr>
          <p:spPr>
            <a:xfrm>
              <a:off x="10500840" y="4813200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32994" h="32994">
                  <a:moveTo>
                    <a:pt x="27879" y="-204"/>
                  </a:moveTo>
                  <a:lnTo>
                    <a:pt x="4541" y="-204"/>
                  </a:lnTo>
                  <a:cubicBezTo>
                    <a:pt x="1881" y="-206"/>
                    <a:pt x="-276" y="1950"/>
                    <a:pt x="-276" y="4609"/>
                  </a:cubicBezTo>
                  <a:cubicBezTo>
                    <a:pt x="-276" y="4611"/>
                    <a:pt x="-276" y="4611"/>
                    <a:pt x="-276" y="4613"/>
                  </a:cubicBezTo>
                  <a:lnTo>
                    <a:pt x="-276" y="27974"/>
                  </a:lnTo>
                  <a:cubicBezTo>
                    <a:pt x="-279" y="30633"/>
                    <a:pt x="1877" y="32789"/>
                    <a:pt x="4536" y="32791"/>
                  </a:cubicBezTo>
                  <a:cubicBezTo>
                    <a:pt x="4538" y="32791"/>
                    <a:pt x="4538" y="32791"/>
                    <a:pt x="4541" y="32791"/>
                  </a:cubicBezTo>
                  <a:lnTo>
                    <a:pt x="27879" y="32791"/>
                  </a:lnTo>
                  <a:cubicBezTo>
                    <a:pt x="30543" y="32793"/>
                    <a:pt x="32707" y="30637"/>
                    <a:pt x="32718" y="27974"/>
                  </a:cubicBezTo>
                  <a:lnTo>
                    <a:pt x="32718" y="4613"/>
                  </a:lnTo>
                  <a:cubicBezTo>
                    <a:pt x="32707" y="1948"/>
                    <a:pt x="30543" y="-206"/>
                    <a:pt x="27879" y="-204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82" name="CustomShape 100"/>
            <p:cNvSpPr/>
            <p:nvPr/>
          </p:nvSpPr>
          <p:spPr>
            <a:xfrm>
              <a:off x="10656360" y="4814640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32994" h="32994">
                  <a:moveTo>
                    <a:pt x="27879" y="-204"/>
                  </a:moveTo>
                  <a:lnTo>
                    <a:pt x="4541" y="-204"/>
                  </a:lnTo>
                  <a:cubicBezTo>
                    <a:pt x="1881" y="-206"/>
                    <a:pt x="-276" y="1950"/>
                    <a:pt x="-276" y="4609"/>
                  </a:cubicBezTo>
                  <a:cubicBezTo>
                    <a:pt x="-276" y="4611"/>
                    <a:pt x="-276" y="4611"/>
                    <a:pt x="-276" y="4613"/>
                  </a:cubicBezTo>
                  <a:lnTo>
                    <a:pt x="-276" y="27974"/>
                  </a:lnTo>
                  <a:cubicBezTo>
                    <a:pt x="-279" y="30633"/>
                    <a:pt x="1877" y="32789"/>
                    <a:pt x="4536" y="32791"/>
                  </a:cubicBezTo>
                  <a:cubicBezTo>
                    <a:pt x="4538" y="32791"/>
                    <a:pt x="4538" y="32791"/>
                    <a:pt x="4541" y="32791"/>
                  </a:cubicBezTo>
                  <a:lnTo>
                    <a:pt x="27879" y="32791"/>
                  </a:lnTo>
                  <a:cubicBezTo>
                    <a:pt x="30543" y="32793"/>
                    <a:pt x="32707" y="30637"/>
                    <a:pt x="32718" y="27974"/>
                  </a:cubicBezTo>
                  <a:lnTo>
                    <a:pt x="32718" y="4613"/>
                  </a:lnTo>
                  <a:cubicBezTo>
                    <a:pt x="32707" y="1948"/>
                    <a:pt x="30543" y="-206"/>
                    <a:pt x="27879" y="-204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83" name="CustomShape 101"/>
            <p:cNvSpPr/>
            <p:nvPr/>
          </p:nvSpPr>
          <p:spPr>
            <a:xfrm>
              <a:off x="9512640" y="4807080"/>
              <a:ext cx="267840" cy="55080"/>
            </a:xfrm>
            <a:custGeom>
              <a:avLst/>
              <a:gdLst/>
              <a:ahLst/>
              <a:cxnLst/>
              <a:rect l="l" t="t" r="r" b="b"/>
              <a:pathLst>
                <a:path w="191368" h="39593">
                  <a:moveTo>
                    <a:pt x="171295" y="39390"/>
                  </a:moveTo>
                  <a:lnTo>
                    <a:pt x="19520" y="39390"/>
                  </a:lnTo>
                  <a:cubicBezTo>
                    <a:pt x="8588" y="39390"/>
                    <a:pt x="-276" y="30527"/>
                    <a:pt x="-276" y="19593"/>
                  </a:cubicBezTo>
                  <a:cubicBezTo>
                    <a:pt x="-276" y="8661"/>
                    <a:pt x="8588" y="-204"/>
                    <a:pt x="19520" y="-204"/>
                  </a:cubicBezTo>
                  <a:lnTo>
                    <a:pt x="171295" y="-204"/>
                  </a:lnTo>
                  <a:cubicBezTo>
                    <a:pt x="182229" y="-204"/>
                    <a:pt x="191092" y="8661"/>
                    <a:pt x="191092" y="19593"/>
                  </a:cubicBezTo>
                  <a:cubicBezTo>
                    <a:pt x="191092" y="30527"/>
                    <a:pt x="182229" y="39390"/>
                    <a:pt x="171295" y="39390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84" name="CustomShape 102"/>
            <p:cNvSpPr/>
            <p:nvPr/>
          </p:nvSpPr>
          <p:spPr>
            <a:xfrm>
              <a:off x="9799560" y="4807080"/>
              <a:ext cx="267840" cy="55080"/>
            </a:xfrm>
            <a:custGeom>
              <a:avLst/>
              <a:gdLst/>
              <a:ahLst/>
              <a:cxnLst/>
              <a:rect l="l" t="t" r="r" b="b"/>
              <a:pathLst>
                <a:path w="191368" h="39593">
                  <a:moveTo>
                    <a:pt x="171295" y="39390"/>
                  </a:moveTo>
                  <a:lnTo>
                    <a:pt x="19520" y="39390"/>
                  </a:lnTo>
                  <a:cubicBezTo>
                    <a:pt x="8588" y="39390"/>
                    <a:pt x="-276" y="30527"/>
                    <a:pt x="-276" y="19593"/>
                  </a:cubicBezTo>
                  <a:cubicBezTo>
                    <a:pt x="-276" y="8661"/>
                    <a:pt x="8588" y="-204"/>
                    <a:pt x="19520" y="-204"/>
                  </a:cubicBezTo>
                  <a:lnTo>
                    <a:pt x="171295" y="-204"/>
                  </a:lnTo>
                  <a:cubicBezTo>
                    <a:pt x="182229" y="-204"/>
                    <a:pt x="191092" y="8661"/>
                    <a:pt x="191092" y="19593"/>
                  </a:cubicBezTo>
                  <a:cubicBezTo>
                    <a:pt x="191092" y="30527"/>
                    <a:pt x="182229" y="39390"/>
                    <a:pt x="171295" y="39390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85" name="CustomShape 103"/>
            <p:cNvSpPr/>
            <p:nvPr/>
          </p:nvSpPr>
          <p:spPr>
            <a:xfrm>
              <a:off x="10087920" y="4790160"/>
              <a:ext cx="363600" cy="70560"/>
            </a:xfrm>
            <a:custGeom>
              <a:avLst/>
              <a:gdLst/>
              <a:ahLst/>
              <a:cxnLst/>
              <a:rect l="l" t="t" r="r" b="b"/>
              <a:pathLst>
                <a:path w="259556" h="50642">
                  <a:moveTo>
                    <a:pt x="233960" y="50438"/>
                  </a:moveTo>
                  <a:lnTo>
                    <a:pt x="25046" y="50438"/>
                  </a:lnTo>
                  <a:cubicBezTo>
                    <a:pt x="11060" y="50438"/>
                    <a:pt x="-276" y="39102"/>
                    <a:pt x="-276" y="25118"/>
                  </a:cubicBezTo>
                  <a:cubicBezTo>
                    <a:pt x="-276" y="11133"/>
                    <a:pt x="11060" y="-204"/>
                    <a:pt x="25046" y="-204"/>
                  </a:cubicBezTo>
                  <a:lnTo>
                    <a:pt x="233960" y="-204"/>
                  </a:lnTo>
                  <a:cubicBezTo>
                    <a:pt x="247943" y="-204"/>
                    <a:pt x="259280" y="11133"/>
                    <a:pt x="259280" y="25118"/>
                  </a:cubicBezTo>
                  <a:cubicBezTo>
                    <a:pt x="259280" y="39102"/>
                    <a:pt x="247943" y="50438"/>
                    <a:pt x="233960" y="50438"/>
                  </a:cubicBezTo>
                  <a:close/>
                </a:path>
              </a:pathLst>
            </a:custGeom>
            <a:solidFill>
              <a:srgbClr val="6C63FF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86" name="CustomShape 104"/>
            <p:cNvSpPr/>
            <p:nvPr/>
          </p:nvSpPr>
          <p:spPr>
            <a:xfrm>
              <a:off x="10382040" y="4804560"/>
              <a:ext cx="42120" cy="42120"/>
            </a:xfrm>
            <a:custGeom>
              <a:avLst/>
              <a:gdLst/>
              <a:ahLst/>
              <a:cxnLst/>
              <a:rect l="l" t="t" r="r" b="b"/>
              <a:pathLst>
                <a:path w="30205" h="30206">
                  <a:moveTo>
                    <a:pt x="26903" y="30003"/>
                  </a:moveTo>
                  <a:cubicBezTo>
                    <a:pt x="26100" y="30003"/>
                    <a:pt x="25328" y="29684"/>
                    <a:pt x="24761" y="29115"/>
                  </a:cubicBezTo>
                  <a:lnTo>
                    <a:pt x="611" y="4965"/>
                  </a:lnTo>
                  <a:cubicBezTo>
                    <a:pt x="-572" y="3781"/>
                    <a:pt x="-572" y="1866"/>
                    <a:pt x="611" y="682"/>
                  </a:cubicBezTo>
                  <a:cubicBezTo>
                    <a:pt x="1792" y="-499"/>
                    <a:pt x="3710" y="-499"/>
                    <a:pt x="4892" y="682"/>
                  </a:cubicBezTo>
                  <a:lnTo>
                    <a:pt x="29044" y="24834"/>
                  </a:lnTo>
                  <a:cubicBezTo>
                    <a:pt x="30225" y="26018"/>
                    <a:pt x="30225" y="27933"/>
                    <a:pt x="29044" y="29117"/>
                  </a:cubicBezTo>
                  <a:cubicBezTo>
                    <a:pt x="28476" y="29684"/>
                    <a:pt x="27706" y="30003"/>
                    <a:pt x="26903" y="30003"/>
                  </a:cubicBezTo>
                  <a:close/>
                </a:path>
              </a:pathLst>
            </a:custGeom>
            <a:solidFill>
              <a:srgbClr val="FFFFFF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87" name="CustomShape 105"/>
            <p:cNvSpPr/>
            <p:nvPr/>
          </p:nvSpPr>
          <p:spPr>
            <a:xfrm>
              <a:off x="10382400" y="4804560"/>
              <a:ext cx="42120" cy="42120"/>
            </a:xfrm>
            <a:custGeom>
              <a:avLst/>
              <a:gdLst/>
              <a:ahLst/>
              <a:cxnLst/>
              <a:rect l="l" t="t" r="r" b="b"/>
              <a:pathLst>
                <a:path w="30200" h="30202">
                  <a:moveTo>
                    <a:pt x="2750" y="29998"/>
                  </a:moveTo>
                  <a:cubicBezTo>
                    <a:pt x="3555" y="29998"/>
                    <a:pt x="4325" y="29679"/>
                    <a:pt x="4892" y="29110"/>
                  </a:cubicBezTo>
                  <a:lnTo>
                    <a:pt x="29042" y="4960"/>
                  </a:lnTo>
                  <a:cubicBezTo>
                    <a:pt x="30221" y="3774"/>
                    <a:pt x="30219" y="1858"/>
                    <a:pt x="29033" y="677"/>
                  </a:cubicBezTo>
                  <a:cubicBezTo>
                    <a:pt x="27852" y="-497"/>
                    <a:pt x="25943" y="-497"/>
                    <a:pt x="24761" y="677"/>
                  </a:cubicBezTo>
                  <a:lnTo>
                    <a:pt x="609" y="24829"/>
                  </a:lnTo>
                  <a:cubicBezTo>
                    <a:pt x="-572" y="26013"/>
                    <a:pt x="-572" y="27928"/>
                    <a:pt x="609" y="29112"/>
                  </a:cubicBezTo>
                  <a:cubicBezTo>
                    <a:pt x="1179" y="29679"/>
                    <a:pt x="1949" y="29998"/>
                    <a:pt x="2750" y="29998"/>
                  </a:cubicBezTo>
                  <a:close/>
                </a:path>
              </a:pathLst>
            </a:custGeom>
            <a:solidFill>
              <a:srgbClr val="FFFFFF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88" name="CustomShape 106"/>
            <p:cNvSpPr/>
            <p:nvPr/>
          </p:nvSpPr>
          <p:spPr>
            <a:xfrm>
              <a:off x="9731520" y="5077800"/>
              <a:ext cx="340200" cy="13680"/>
            </a:xfrm>
            <a:custGeom>
              <a:avLst/>
              <a:gdLst/>
              <a:ahLst/>
              <a:cxnLst/>
              <a:rect l="l" t="t" r="r" b="b"/>
              <a:pathLst>
                <a:path w="242934" h="10045">
                  <a:moveTo>
                    <a:pt x="237647" y="9842"/>
                  </a:moveTo>
                  <a:lnTo>
                    <a:pt x="4756" y="9842"/>
                  </a:lnTo>
                  <a:cubicBezTo>
                    <a:pt x="1983" y="9849"/>
                    <a:pt x="-270" y="7603"/>
                    <a:pt x="-276" y="4829"/>
                  </a:cubicBezTo>
                  <a:cubicBezTo>
                    <a:pt x="-281" y="2055"/>
                    <a:pt x="1963" y="-197"/>
                    <a:pt x="4737" y="-204"/>
                  </a:cubicBezTo>
                  <a:cubicBezTo>
                    <a:pt x="4743" y="-204"/>
                    <a:pt x="4750" y="-204"/>
                    <a:pt x="4756" y="-204"/>
                  </a:cubicBezTo>
                  <a:lnTo>
                    <a:pt x="237647" y="-204"/>
                  </a:lnTo>
                  <a:cubicBezTo>
                    <a:pt x="240421" y="-197"/>
                    <a:pt x="242664" y="2055"/>
                    <a:pt x="242658" y="4829"/>
                  </a:cubicBezTo>
                  <a:cubicBezTo>
                    <a:pt x="242653" y="7596"/>
                    <a:pt x="240412" y="9835"/>
                    <a:pt x="237647" y="9842"/>
                  </a:cubicBezTo>
                  <a:close/>
                </a:path>
              </a:pathLst>
            </a:custGeom>
            <a:solidFill>
              <a:srgbClr val="6C63FF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89" name="CustomShape 107"/>
            <p:cNvSpPr/>
            <p:nvPr/>
          </p:nvSpPr>
          <p:spPr>
            <a:xfrm>
              <a:off x="9648720" y="5142240"/>
              <a:ext cx="505440" cy="13680"/>
            </a:xfrm>
            <a:custGeom>
              <a:avLst/>
              <a:gdLst/>
              <a:ahLst/>
              <a:cxnLst/>
              <a:rect l="l" t="t" r="r" b="b"/>
              <a:pathLst>
                <a:path w="360827" h="10043">
                  <a:moveTo>
                    <a:pt x="355539" y="9840"/>
                  </a:moveTo>
                  <a:lnTo>
                    <a:pt x="4756" y="9840"/>
                  </a:lnTo>
                  <a:cubicBezTo>
                    <a:pt x="1983" y="9846"/>
                    <a:pt x="-270" y="7603"/>
                    <a:pt x="-276" y="4829"/>
                  </a:cubicBezTo>
                  <a:cubicBezTo>
                    <a:pt x="-283" y="2055"/>
                    <a:pt x="1961" y="-199"/>
                    <a:pt x="4734" y="-204"/>
                  </a:cubicBezTo>
                  <a:cubicBezTo>
                    <a:pt x="4741" y="-204"/>
                    <a:pt x="4750" y="-204"/>
                    <a:pt x="4756" y="-204"/>
                  </a:cubicBezTo>
                  <a:lnTo>
                    <a:pt x="355539" y="-204"/>
                  </a:lnTo>
                  <a:cubicBezTo>
                    <a:pt x="358312" y="-199"/>
                    <a:pt x="360556" y="2055"/>
                    <a:pt x="360552" y="4829"/>
                  </a:cubicBezTo>
                  <a:cubicBezTo>
                    <a:pt x="360545" y="7594"/>
                    <a:pt x="358303" y="9833"/>
                    <a:pt x="355539" y="9840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90" name="CustomShape 108"/>
            <p:cNvSpPr/>
            <p:nvPr/>
          </p:nvSpPr>
          <p:spPr>
            <a:xfrm>
              <a:off x="9648720" y="5206680"/>
              <a:ext cx="505440" cy="13680"/>
            </a:xfrm>
            <a:custGeom>
              <a:avLst/>
              <a:gdLst/>
              <a:ahLst/>
              <a:cxnLst/>
              <a:rect l="l" t="t" r="r" b="b"/>
              <a:pathLst>
                <a:path w="360849" h="10052">
                  <a:moveTo>
                    <a:pt x="355547" y="-204"/>
                  </a:moveTo>
                  <a:lnTo>
                    <a:pt x="4750" y="-204"/>
                  </a:lnTo>
                  <a:cubicBezTo>
                    <a:pt x="1974" y="-204"/>
                    <a:pt x="-276" y="2046"/>
                    <a:pt x="-276" y="4822"/>
                  </a:cubicBezTo>
                  <a:cubicBezTo>
                    <a:pt x="-276" y="7598"/>
                    <a:pt x="1974" y="9849"/>
                    <a:pt x="4750" y="9849"/>
                  </a:cubicBezTo>
                  <a:lnTo>
                    <a:pt x="355547" y="9849"/>
                  </a:lnTo>
                  <a:cubicBezTo>
                    <a:pt x="358323" y="9849"/>
                    <a:pt x="360573" y="7598"/>
                    <a:pt x="360573" y="4822"/>
                  </a:cubicBezTo>
                  <a:cubicBezTo>
                    <a:pt x="360573" y="2046"/>
                    <a:pt x="358323" y="-204"/>
                    <a:pt x="355547" y="-204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91" name="CustomShape 109"/>
            <p:cNvSpPr/>
            <p:nvPr/>
          </p:nvSpPr>
          <p:spPr>
            <a:xfrm>
              <a:off x="9648720" y="5271120"/>
              <a:ext cx="505440" cy="13680"/>
            </a:xfrm>
            <a:custGeom>
              <a:avLst/>
              <a:gdLst/>
              <a:ahLst/>
              <a:cxnLst/>
              <a:rect l="l" t="t" r="r" b="b"/>
              <a:pathLst>
                <a:path w="360827" h="10043">
                  <a:moveTo>
                    <a:pt x="355539" y="9840"/>
                  </a:moveTo>
                  <a:lnTo>
                    <a:pt x="4756" y="9840"/>
                  </a:lnTo>
                  <a:cubicBezTo>
                    <a:pt x="1983" y="9846"/>
                    <a:pt x="-270" y="7603"/>
                    <a:pt x="-276" y="4829"/>
                  </a:cubicBezTo>
                  <a:cubicBezTo>
                    <a:pt x="-283" y="2055"/>
                    <a:pt x="1961" y="-199"/>
                    <a:pt x="4734" y="-204"/>
                  </a:cubicBezTo>
                  <a:cubicBezTo>
                    <a:pt x="4741" y="-204"/>
                    <a:pt x="4750" y="-204"/>
                    <a:pt x="4756" y="-204"/>
                  </a:cubicBezTo>
                  <a:lnTo>
                    <a:pt x="355539" y="-204"/>
                  </a:lnTo>
                  <a:cubicBezTo>
                    <a:pt x="358312" y="-199"/>
                    <a:pt x="360556" y="2055"/>
                    <a:pt x="360552" y="4829"/>
                  </a:cubicBezTo>
                  <a:cubicBezTo>
                    <a:pt x="360545" y="7594"/>
                    <a:pt x="358303" y="9835"/>
                    <a:pt x="355539" y="9840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92" name="CustomShape 110"/>
            <p:cNvSpPr/>
            <p:nvPr/>
          </p:nvSpPr>
          <p:spPr>
            <a:xfrm>
              <a:off x="9648720" y="5335560"/>
              <a:ext cx="505440" cy="13680"/>
            </a:xfrm>
            <a:custGeom>
              <a:avLst/>
              <a:gdLst/>
              <a:ahLst/>
              <a:cxnLst/>
              <a:rect l="l" t="t" r="r" b="b"/>
              <a:pathLst>
                <a:path w="360825" h="10043">
                  <a:moveTo>
                    <a:pt x="355528" y="9840"/>
                  </a:moveTo>
                  <a:lnTo>
                    <a:pt x="4745" y="9840"/>
                  </a:lnTo>
                  <a:cubicBezTo>
                    <a:pt x="1972" y="9840"/>
                    <a:pt x="-276" y="7592"/>
                    <a:pt x="-276" y="4818"/>
                  </a:cubicBezTo>
                  <a:cubicBezTo>
                    <a:pt x="-276" y="2044"/>
                    <a:pt x="1972" y="-204"/>
                    <a:pt x="4745" y="-204"/>
                  </a:cubicBezTo>
                  <a:lnTo>
                    <a:pt x="355528" y="-204"/>
                  </a:lnTo>
                  <a:cubicBezTo>
                    <a:pt x="358301" y="-204"/>
                    <a:pt x="360549" y="2044"/>
                    <a:pt x="360549" y="4818"/>
                  </a:cubicBezTo>
                  <a:cubicBezTo>
                    <a:pt x="360549" y="7592"/>
                    <a:pt x="358301" y="9840"/>
                    <a:pt x="355528" y="9840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93" name="CustomShape 111"/>
            <p:cNvSpPr/>
            <p:nvPr/>
          </p:nvSpPr>
          <p:spPr>
            <a:xfrm>
              <a:off x="9648720" y="5400000"/>
              <a:ext cx="505440" cy="13680"/>
            </a:xfrm>
            <a:custGeom>
              <a:avLst/>
              <a:gdLst/>
              <a:ahLst/>
              <a:cxnLst/>
              <a:rect l="l" t="t" r="r" b="b"/>
              <a:pathLst>
                <a:path w="360825" h="10043">
                  <a:moveTo>
                    <a:pt x="355528" y="9840"/>
                  </a:moveTo>
                  <a:lnTo>
                    <a:pt x="4745" y="9840"/>
                  </a:lnTo>
                  <a:cubicBezTo>
                    <a:pt x="1972" y="9840"/>
                    <a:pt x="-276" y="7592"/>
                    <a:pt x="-276" y="4818"/>
                  </a:cubicBezTo>
                  <a:cubicBezTo>
                    <a:pt x="-276" y="2044"/>
                    <a:pt x="1972" y="-204"/>
                    <a:pt x="4745" y="-204"/>
                  </a:cubicBezTo>
                  <a:lnTo>
                    <a:pt x="355528" y="-204"/>
                  </a:lnTo>
                  <a:cubicBezTo>
                    <a:pt x="358301" y="-204"/>
                    <a:pt x="360549" y="2044"/>
                    <a:pt x="360549" y="4818"/>
                  </a:cubicBezTo>
                  <a:cubicBezTo>
                    <a:pt x="360549" y="7592"/>
                    <a:pt x="358301" y="9840"/>
                    <a:pt x="355528" y="9840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94" name="CustomShape 112"/>
            <p:cNvSpPr/>
            <p:nvPr/>
          </p:nvSpPr>
          <p:spPr>
            <a:xfrm>
              <a:off x="9648720" y="5464800"/>
              <a:ext cx="505440" cy="13680"/>
            </a:xfrm>
            <a:custGeom>
              <a:avLst/>
              <a:gdLst/>
              <a:ahLst/>
              <a:cxnLst/>
              <a:rect l="l" t="t" r="r" b="b"/>
              <a:pathLst>
                <a:path w="360825" h="10043">
                  <a:moveTo>
                    <a:pt x="355528" y="9840"/>
                  </a:moveTo>
                  <a:lnTo>
                    <a:pt x="4745" y="9840"/>
                  </a:lnTo>
                  <a:cubicBezTo>
                    <a:pt x="1972" y="9840"/>
                    <a:pt x="-276" y="7592"/>
                    <a:pt x="-276" y="4818"/>
                  </a:cubicBezTo>
                  <a:cubicBezTo>
                    <a:pt x="-276" y="2044"/>
                    <a:pt x="1972" y="-204"/>
                    <a:pt x="4745" y="-204"/>
                  </a:cubicBezTo>
                  <a:lnTo>
                    <a:pt x="355528" y="-204"/>
                  </a:lnTo>
                  <a:cubicBezTo>
                    <a:pt x="358301" y="-204"/>
                    <a:pt x="360549" y="2044"/>
                    <a:pt x="360549" y="4818"/>
                  </a:cubicBezTo>
                  <a:cubicBezTo>
                    <a:pt x="360549" y="7592"/>
                    <a:pt x="358301" y="9840"/>
                    <a:pt x="355528" y="9840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95" name="CustomShape 113"/>
            <p:cNvSpPr/>
            <p:nvPr/>
          </p:nvSpPr>
          <p:spPr>
            <a:xfrm>
              <a:off x="9648720" y="5529600"/>
              <a:ext cx="505440" cy="13680"/>
            </a:xfrm>
            <a:custGeom>
              <a:avLst/>
              <a:gdLst/>
              <a:ahLst/>
              <a:cxnLst/>
              <a:rect l="l" t="t" r="r" b="b"/>
              <a:pathLst>
                <a:path w="360825" h="10043">
                  <a:moveTo>
                    <a:pt x="355528" y="9840"/>
                  </a:moveTo>
                  <a:lnTo>
                    <a:pt x="4745" y="9840"/>
                  </a:lnTo>
                  <a:cubicBezTo>
                    <a:pt x="1972" y="9840"/>
                    <a:pt x="-276" y="7592"/>
                    <a:pt x="-276" y="4818"/>
                  </a:cubicBezTo>
                  <a:cubicBezTo>
                    <a:pt x="-276" y="2044"/>
                    <a:pt x="1972" y="-204"/>
                    <a:pt x="4745" y="-204"/>
                  </a:cubicBezTo>
                  <a:lnTo>
                    <a:pt x="355528" y="-204"/>
                  </a:lnTo>
                  <a:cubicBezTo>
                    <a:pt x="358301" y="-204"/>
                    <a:pt x="360549" y="2044"/>
                    <a:pt x="360549" y="4818"/>
                  </a:cubicBezTo>
                  <a:cubicBezTo>
                    <a:pt x="360549" y="7592"/>
                    <a:pt x="358301" y="9840"/>
                    <a:pt x="355528" y="9840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96" name="CustomShape 114"/>
            <p:cNvSpPr/>
            <p:nvPr/>
          </p:nvSpPr>
          <p:spPr>
            <a:xfrm>
              <a:off x="9648720" y="5594400"/>
              <a:ext cx="505440" cy="13680"/>
            </a:xfrm>
            <a:custGeom>
              <a:avLst/>
              <a:gdLst/>
              <a:ahLst/>
              <a:cxnLst/>
              <a:rect l="l" t="t" r="r" b="b"/>
              <a:pathLst>
                <a:path w="360825" h="10043">
                  <a:moveTo>
                    <a:pt x="355528" y="9840"/>
                  </a:moveTo>
                  <a:lnTo>
                    <a:pt x="4745" y="9840"/>
                  </a:lnTo>
                  <a:cubicBezTo>
                    <a:pt x="1972" y="9840"/>
                    <a:pt x="-276" y="7592"/>
                    <a:pt x="-276" y="4818"/>
                  </a:cubicBezTo>
                  <a:cubicBezTo>
                    <a:pt x="-276" y="2044"/>
                    <a:pt x="1972" y="-204"/>
                    <a:pt x="4745" y="-204"/>
                  </a:cubicBezTo>
                  <a:lnTo>
                    <a:pt x="355528" y="-204"/>
                  </a:lnTo>
                  <a:cubicBezTo>
                    <a:pt x="358301" y="-204"/>
                    <a:pt x="360549" y="2044"/>
                    <a:pt x="360549" y="4818"/>
                  </a:cubicBezTo>
                  <a:cubicBezTo>
                    <a:pt x="360549" y="7592"/>
                    <a:pt x="358301" y="9840"/>
                    <a:pt x="355528" y="9840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97" name="CustomShape 115"/>
            <p:cNvSpPr/>
            <p:nvPr/>
          </p:nvSpPr>
          <p:spPr>
            <a:xfrm>
              <a:off x="10411200" y="4824360"/>
              <a:ext cx="133200" cy="125640"/>
            </a:xfrm>
            <a:custGeom>
              <a:avLst/>
              <a:gdLst/>
              <a:ahLst/>
              <a:cxnLst/>
              <a:rect l="l" t="t" r="r" b="b"/>
              <a:pathLst>
                <a:path w="95347" h="89893">
                  <a:moveTo>
                    <a:pt x="-127" y="20054"/>
                  </a:moveTo>
                  <a:cubicBezTo>
                    <a:pt x="1072" y="30181"/>
                    <a:pt x="10117" y="37513"/>
                    <a:pt x="20273" y="36591"/>
                  </a:cubicBezTo>
                  <a:cubicBezTo>
                    <a:pt x="21263" y="36486"/>
                    <a:pt x="22244" y="36296"/>
                    <a:pt x="23205" y="36030"/>
                  </a:cubicBezTo>
                  <a:lnTo>
                    <a:pt x="61083" y="89690"/>
                  </a:lnTo>
                  <a:lnTo>
                    <a:pt x="95071" y="80049"/>
                  </a:lnTo>
                  <a:lnTo>
                    <a:pt x="35239" y="12151"/>
                  </a:lnTo>
                  <a:cubicBezTo>
                    <a:pt x="32322" y="4140"/>
                    <a:pt x="24373" y="-902"/>
                    <a:pt x="15882" y="-125"/>
                  </a:cubicBezTo>
                  <a:cubicBezTo>
                    <a:pt x="6008" y="876"/>
                    <a:pt x="-1182" y="9690"/>
                    <a:pt x="-184" y="19564"/>
                  </a:cubicBezTo>
                  <a:cubicBezTo>
                    <a:pt x="-166" y="19727"/>
                    <a:pt x="-146" y="19889"/>
                    <a:pt x="-127" y="20054"/>
                  </a:cubicBezTo>
                  <a:close/>
                </a:path>
              </a:pathLst>
            </a:custGeom>
            <a:solidFill>
              <a:srgbClr val="A0616A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98" name="CustomShape 116"/>
            <p:cNvSpPr/>
            <p:nvPr/>
          </p:nvSpPr>
          <p:spPr>
            <a:xfrm>
              <a:off x="10686600" y="6157800"/>
              <a:ext cx="43920" cy="114840"/>
            </a:xfrm>
            <a:custGeom>
              <a:avLst/>
              <a:gdLst/>
              <a:ahLst/>
              <a:cxnLst/>
              <a:rect l="l" t="t" r="r" b="b"/>
              <a:pathLst>
                <a:path w="31474" h="82255">
                  <a:moveTo>
                    <a:pt x="31470" y="82255"/>
                  </a:moveTo>
                  <a:lnTo>
                    <a:pt x="10145" y="82253"/>
                  </a:lnTo>
                  <a:lnTo>
                    <a:pt x="0" y="0"/>
                  </a:lnTo>
                  <a:lnTo>
                    <a:pt x="31474" y="2"/>
                  </a:lnTo>
                  <a:lnTo>
                    <a:pt x="31470" y="82255"/>
                  </a:lnTo>
                  <a:close/>
                </a:path>
              </a:pathLst>
            </a:custGeom>
            <a:solidFill>
              <a:srgbClr val="A0616A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799" name="CustomShape 117"/>
            <p:cNvSpPr/>
            <p:nvPr/>
          </p:nvSpPr>
          <p:spPr>
            <a:xfrm>
              <a:off x="10639800" y="6254640"/>
              <a:ext cx="91440" cy="49320"/>
            </a:xfrm>
            <a:custGeom>
              <a:avLst/>
              <a:gdLst/>
              <a:ahLst/>
              <a:cxnLst/>
              <a:rect l="l" t="t" r="r" b="b"/>
              <a:pathLst>
                <a:path w="65577" h="35442">
                  <a:moveTo>
                    <a:pt x="65301" y="35239"/>
                  </a:moveTo>
                  <a:lnTo>
                    <a:pt x="-276" y="35237"/>
                  </a:lnTo>
                  <a:lnTo>
                    <a:pt x="-276" y="34407"/>
                  </a:lnTo>
                  <a:cubicBezTo>
                    <a:pt x="-274" y="20310"/>
                    <a:pt x="11153" y="8885"/>
                    <a:pt x="25248" y="8883"/>
                  </a:cubicBezTo>
                  <a:lnTo>
                    <a:pt x="25250" y="8883"/>
                  </a:lnTo>
                  <a:lnTo>
                    <a:pt x="37227" y="-204"/>
                  </a:lnTo>
                  <a:lnTo>
                    <a:pt x="59578" y="8885"/>
                  </a:lnTo>
                  <a:lnTo>
                    <a:pt x="65301" y="8885"/>
                  </a:lnTo>
                  <a:close/>
                </a:path>
              </a:pathLst>
            </a:custGeom>
            <a:solidFill>
              <a:srgbClr val="2F2E41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00" name="CustomShape 118"/>
            <p:cNvSpPr/>
            <p:nvPr/>
          </p:nvSpPr>
          <p:spPr>
            <a:xfrm>
              <a:off x="10559520" y="6090840"/>
              <a:ext cx="71640" cy="118800"/>
            </a:xfrm>
            <a:custGeom>
              <a:avLst/>
              <a:gdLst/>
              <a:ahLst/>
              <a:cxnLst/>
              <a:rect l="l" t="t" r="r" b="b"/>
              <a:pathLst>
                <a:path w="51350" h="84971">
                  <a:moveTo>
                    <a:pt x="51350" y="79550"/>
                  </a:moveTo>
                  <a:lnTo>
                    <a:pt x="30727" y="84972"/>
                  </a:lnTo>
                  <a:lnTo>
                    <a:pt x="0" y="8002"/>
                  </a:lnTo>
                  <a:lnTo>
                    <a:pt x="30438" y="0"/>
                  </a:lnTo>
                  <a:lnTo>
                    <a:pt x="51350" y="79550"/>
                  </a:lnTo>
                  <a:close/>
                </a:path>
              </a:pathLst>
            </a:custGeom>
            <a:solidFill>
              <a:srgbClr val="A0616A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01" name="CustomShape 119"/>
            <p:cNvSpPr/>
            <p:nvPr/>
          </p:nvSpPr>
          <p:spPr>
            <a:xfrm>
              <a:off x="10550160" y="6194160"/>
              <a:ext cx="90000" cy="61200"/>
            </a:xfrm>
            <a:custGeom>
              <a:avLst/>
              <a:gdLst/>
              <a:ahLst/>
              <a:cxnLst/>
              <a:rect l="l" t="t" r="r" b="b"/>
              <a:pathLst>
                <a:path w="64477" h="43812">
                  <a:moveTo>
                    <a:pt x="64201" y="26935"/>
                  </a:moveTo>
                  <a:lnTo>
                    <a:pt x="779" y="43609"/>
                  </a:lnTo>
                  <a:lnTo>
                    <a:pt x="568" y="42808"/>
                  </a:lnTo>
                  <a:cubicBezTo>
                    <a:pt x="-3015" y="29174"/>
                    <a:pt x="5130" y="15218"/>
                    <a:pt x="18764" y="11632"/>
                  </a:cubicBezTo>
                  <a:lnTo>
                    <a:pt x="18766" y="11632"/>
                  </a:lnTo>
                  <a:lnTo>
                    <a:pt x="28039" y="-204"/>
                  </a:lnTo>
                  <a:lnTo>
                    <a:pt x="51965" y="2904"/>
                  </a:lnTo>
                  <a:lnTo>
                    <a:pt x="57499" y="1448"/>
                  </a:lnTo>
                  <a:close/>
                </a:path>
              </a:pathLst>
            </a:custGeom>
            <a:solidFill>
              <a:srgbClr val="2F2E41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02" name="CustomShape 120"/>
            <p:cNvSpPr/>
            <p:nvPr/>
          </p:nvSpPr>
          <p:spPr>
            <a:xfrm>
              <a:off x="10481400" y="5510160"/>
              <a:ext cx="321120" cy="699840"/>
            </a:xfrm>
            <a:custGeom>
              <a:avLst/>
              <a:gdLst/>
              <a:ahLst/>
              <a:cxnLst/>
              <a:rect l="l" t="t" r="r" b="b"/>
              <a:pathLst>
                <a:path w="229337" h="499657">
                  <a:moveTo>
                    <a:pt x="74014" y="-204"/>
                  </a:moveTo>
                  <a:cubicBezTo>
                    <a:pt x="74014" y="-204"/>
                    <a:pt x="31363" y="39005"/>
                    <a:pt x="36461" y="45096"/>
                  </a:cubicBezTo>
                  <a:cubicBezTo>
                    <a:pt x="41558" y="51184"/>
                    <a:pt x="53982" y="46184"/>
                    <a:pt x="41558" y="59037"/>
                  </a:cubicBezTo>
                  <a:cubicBezTo>
                    <a:pt x="29134" y="71889"/>
                    <a:pt x="23613" y="44955"/>
                    <a:pt x="29134" y="76368"/>
                  </a:cubicBezTo>
                  <a:cubicBezTo>
                    <a:pt x="34658" y="107778"/>
                    <a:pt x="6472" y="269755"/>
                    <a:pt x="6472" y="269755"/>
                  </a:cubicBezTo>
                  <a:cubicBezTo>
                    <a:pt x="6472" y="269755"/>
                    <a:pt x="-37" y="300442"/>
                    <a:pt x="4197" y="304877"/>
                  </a:cubicBezTo>
                  <a:cubicBezTo>
                    <a:pt x="8429" y="309311"/>
                    <a:pt x="14782" y="302915"/>
                    <a:pt x="10226" y="315776"/>
                  </a:cubicBezTo>
                  <a:cubicBezTo>
                    <a:pt x="5669" y="328637"/>
                    <a:pt x="-6940" y="323116"/>
                    <a:pt x="4197" y="334158"/>
                  </a:cubicBezTo>
                  <a:cubicBezTo>
                    <a:pt x="15332" y="345200"/>
                    <a:pt x="59716" y="463279"/>
                    <a:pt x="59716" y="463279"/>
                  </a:cubicBezTo>
                  <a:lnTo>
                    <a:pt x="99699" y="441443"/>
                  </a:lnTo>
                  <a:cubicBezTo>
                    <a:pt x="99699" y="441443"/>
                    <a:pt x="91252" y="320355"/>
                    <a:pt x="78829" y="307932"/>
                  </a:cubicBezTo>
                  <a:cubicBezTo>
                    <a:pt x="66405" y="295508"/>
                    <a:pt x="122456" y="169120"/>
                    <a:pt x="122456" y="169120"/>
                  </a:cubicBezTo>
                  <a:cubicBezTo>
                    <a:pt x="122456" y="169120"/>
                    <a:pt x="127196" y="428637"/>
                    <a:pt x="132691" y="441443"/>
                  </a:cubicBezTo>
                  <a:cubicBezTo>
                    <a:pt x="138183" y="454249"/>
                    <a:pt x="147846" y="449835"/>
                    <a:pt x="138183" y="459634"/>
                  </a:cubicBezTo>
                  <a:cubicBezTo>
                    <a:pt x="128523" y="469433"/>
                    <a:pt x="122406" y="460111"/>
                    <a:pt x="130984" y="474435"/>
                  </a:cubicBezTo>
                  <a:cubicBezTo>
                    <a:pt x="139565" y="488759"/>
                    <a:pt x="136631" y="499454"/>
                    <a:pt x="136631" y="499454"/>
                  </a:cubicBezTo>
                  <a:lnTo>
                    <a:pt x="185566" y="499454"/>
                  </a:lnTo>
                  <a:lnTo>
                    <a:pt x="229061" y="115495"/>
                  </a:lnTo>
                  <a:lnTo>
                    <a:pt x="216268" y="8786"/>
                  </a:lnTo>
                  <a:close/>
                </a:path>
              </a:pathLst>
            </a:custGeom>
            <a:solidFill>
              <a:srgbClr val="242F9B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03" name="CustomShape 121"/>
            <p:cNvSpPr/>
            <p:nvPr/>
          </p:nvSpPr>
          <p:spPr>
            <a:xfrm>
              <a:off x="10537920" y="5077800"/>
              <a:ext cx="277560" cy="482400"/>
            </a:xfrm>
            <a:custGeom>
              <a:avLst/>
              <a:gdLst/>
              <a:ahLst/>
              <a:cxnLst/>
              <a:rect l="l" t="t" r="r" b="b"/>
              <a:pathLst>
                <a:path w="198339" h="344546">
                  <a:moveTo>
                    <a:pt x="-276" y="344342"/>
                  </a:moveTo>
                  <a:cubicBezTo>
                    <a:pt x="40373" y="296760"/>
                    <a:pt x="26643" y="236241"/>
                    <a:pt x="10508" y="175149"/>
                  </a:cubicBezTo>
                  <a:lnTo>
                    <a:pt x="13579" y="84900"/>
                  </a:lnTo>
                  <a:cubicBezTo>
                    <a:pt x="13885" y="75915"/>
                    <a:pt x="18544" y="67642"/>
                    <a:pt x="26071" y="62726"/>
                  </a:cubicBezTo>
                  <a:lnTo>
                    <a:pt x="67569" y="35615"/>
                  </a:lnTo>
                  <a:lnTo>
                    <a:pt x="77030" y="-204"/>
                  </a:lnTo>
                  <a:lnTo>
                    <a:pt x="127021" y="5795"/>
                  </a:lnTo>
                  <a:lnTo>
                    <a:pt x="152932" y="42823"/>
                  </a:lnTo>
                  <a:lnTo>
                    <a:pt x="180261" y="63687"/>
                  </a:lnTo>
                  <a:cubicBezTo>
                    <a:pt x="194270" y="74381"/>
                    <a:pt x="200799" y="92236"/>
                    <a:pt x="196993" y="109448"/>
                  </a:cubicBezTo>
                  <a:lnTo>
                    <a:pt x="170842" y="227718"/>
                  </a:lnTo>
                  <a:cubicBezTo>
                    <a:pt x="170842" y="227718"/>
                    <a:pt x="181781" y="289028"/>
                    <a:pt x="175105" y="295801"/>
                  </a:cubicBezTo>
                  <a:cubicBezTo>
                    <a:pt x="168431" y="302571"/>
                    <a:pt x="151234" y="295803"/>
                    <a:pt x="164872" y="303405"/>
                  </a:cubicBezTo>
                  <a:cubicBezTo>
                    <a:pt x="181237" y="312527"/>
                    <a:pt x="196120" y="310844"/>
                    <a:pt x="187836" y="319126"/>
                  </a:cubicBezTo>
                  <a:cubicBezTo>
                    <a:pt x="179555" y="327410"/>
                    <a:pt x="190036" y="338923"/>
                    <a:pt x="190036" y="338923"/>
                  </a:cubicBez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04" name="CustomShape 122"/>
            <p:cNvSpPr/>
            <p:nvPr/>
          </p:nvSpPr>
          <p:spPr>
            <a:xfrm>
              <a:off x="10483200" y="4898520"/>
              <a:ext cx="332280" cy="329760"/>
            </a:xfrm>
            <a:custGeom>
              <a:avLst/>
              <a:gdLst/>
              <a:ahLst/>
              <a:cxnLst/>
              <a:rect l="l" t="t" r="r" b="b"/>
              <a:pathLst>
                <a:path w="237220" h="235591">
                  <a:moveTo>
                    <a:pt x="204326" y="235388"/>
                  </a:moveTo>
                  <a:cubicBezTo>
                    <a:pt x="204326" y="235388"/>
                    <a:pt x="245769" y="229733"/>
                    <a:pt x="235226" y="214626"/>
                  </a:cubicBezTo>
                  <a:cubicBezTo>
                    <a:pt x="224683" y="199521"/>
                    <a:pt x="209620" y="162398"/>
                    <a:pt x="165247" y="149464"/>
                  </a:cubicBezTo>
                  <a:lnTo>
                    <a:pt x="36269" y="-204"/>
                  </a:lnTo>
                  <a:cubicBezTo>
                    <a:pt x="36269" y="-204"/>
                    <a:pt x="-10088" y="25013"/>
                    <a:pt x="1619" y="30532"/>
                  </a:cubicBezTo>
                  <a:cubicBezTo>
                    <a:pt x="13327" y="36051"/>
                    <a:pt x="15544" y="41471"/>
                    <a:pt x="15544" y="41471"/>
                  </a:cubicBezTo>
                  <a:cubicBezTo>
                    <a:pt x="15544" y="41471"/>
                    <a:pt x="9993" y="51989"/>
                    <a:pt x="21125" y="60711"/>
                  </a:cubicBezTo>
                  <a:cubicBezTo>
                    <a:pt x="32259" y="69434"/>
                    <a:pt x="66477" y="130644"/>
                    <a:pt x="66477" y="130644"/>
                  </a:cubicBezTo>
                  <a:lnTo>
                    <a:pt x="140094" y="229909"/>
                  </a:ln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05" name="CustomShape 123"/>
            <p:cNvSpPr/>
            <p:nvPr/>
          </p:nvSpPr>
          <p:spPr>
            <a:xfrm>
              <a:off x="10583280" y="4948200"/>
              <a:ext cx="142200" cy="142200"/>
            </a:xfrm>
            <a:custGeom>
              <a:avLst/>
              <a:gdLst/>
              <a:ahLst/>
              <a:cxnLst/>
              <a:rect l="l" t="t" r="r" b="b"/>
              <a:pathLst>
                <a:path w="101613" h="101613">
                  <a:moveTo>
                    <a:pt x="101614" y="50807"/>
                  </a:moveTo>
                  <a:cubicBezTo>
                    <a:pt x="101614" y="78867"/>
                    <a:pt x="78867" y="101614"/>
                    <a:pt x="50807" y="101614"/>
                  </a:cubicBezTo>
                  <a:cubicBezTo>
                    <a:pt x="22747" y="101614"/>
                    <a:pt x="0" y="78867"/>
                    <a:pt x="0" y="50807"/>
                  </a:cubicBezTo>
                  <a:cubicBezTo>
                    <a:pt x="0" y="22747"/>
                    <a:pt x="22747" y="0"/>
                    <a:pt x="50807" y="0"/>
                  </a:cubicBezTo>
                  <a:cubicBezTo>
                    <a:pt x="78867" y="0"/>
                    <a:pt x="101614" y="22747"/>
                    <a:pt x="101614" y="50807"/>
                  </a:cubicBezTo>
                  <a:close/>
                </a:path>
              </a:pathLst>
            </a:custGeom>
            <a:solidFill>
              <a:srgbClr val="A0616A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06" name="CustomShape 124"/>
            <p:cNvSpPr/>
            <p:nvPr/>
          </p:nvSpPr>
          <p:spPr>
            <a:xfrm>
              <a:off x="10569240" y="4919040"/>
              <a:ext cx="172080" cy="171360"/>
            </a:xfrm>
            <a:custGeom>
              <a:avLst/>
              <a:gdLst/>
              <a:ahLst/>
              <a:cxnLst/>
              <a:rect l="l" t="t" r="r" b="b"/>
              <a:pathLst>
                <a:path w="122926" h="122416">
                  <a:moveTo>
                    <a:pt x="80330" y="116721"/>
                  </a:moveTo>
                  <a:lnTo>
                    <a:pt x="83658" y="117783"/>
                  </a:lnTo>
                  <a:cubicBezTo>
                    <a:pt x="73249" y="118656"/>
                    <a:pt x="54695" y="124463"/>
                    <a:pt x="56512" y="121254"/>
                  </a:cubicBezTo>
                  <a:cubicBezTo>
                    <a:pt x="58329" y="118043"/>
                    <a:pt x="51460" y="105934"/>
                    <a:pt x="54812" y="104400"/>
                  </a:cubicBezTo>
                  <a:cubicBezTo>
                    <a:pt x="58296" y="103177"/>
                    <a:pt x="61404" y="101070"/>
                    <a:pt x="63830" y="98285"/>
                  </a:cubicBezTo>
                  <a:cubicBezTo>
                    <a:pt x="65955" y="95312"/>
                    <a:pt x="65907" y="90402"/>
                    <a:pt x="62720" y="88583"/>
                  </a:cubicBezTo>
                  <a:cubicBezTo>
                    <a:pt x="59627" y="86790"/>
                    <a:pt x="55804" y="88726"/>
                    <a:pt x="52735" y="90543"/>
                  </a:cubicBezTo>
                  <a:cubicBezTo>
                    <a:pt x="49643" y="92338"/>
                    <a:pt x="43930" y="65946"/>
                    <a:pt x="45393" y="57707"/>
                  </a:cubicBezTo>
                  <a:cubicBezTo>
                    <a:pt x="36777" y="52986"/>
                    <a:pt x="26344" y="62027"/>
                    <a:pt x="16666" y="60256"/>
                  </a:cubicBezTo>
                  <a:cubicBezTo>
                    <a:pt x="10740" y="59172"/>
                    <a:pt x="6468" y="54308"/>
                    <a:pt x="3776" y="48785"/>
                  </a:cubicBezTo>
                  <a:cubicBezTo>
                    <a:pt x="8173" y="44614"/>
                    <a:pt x="11446" y="39401"/>
                    <a:pt x="13289" y="33629"/>
                  </a:cubicBezTo>
                  <a:cubicBezTo>
                    <a:pt x="9181" y="35699"/>
                    <a:pt x="4792" y="37156"/>
                    <a:pt x="259" y="37950"/>
                  </a:cubicBezTo>
                  <a:cubicBezTo>
                    <a:pt x="-553" y="33662"/>
                    <a:pt x="-441" y="29252"/>
                    <a:pt x="591" y="25014"/>
                  </a:cubicBezTo>
                  <a:cubicBezTo>
                    <a:pt x="2194" y="18140"/>
                    <a:pt x="7130" y="12524"/>
                    <a:pt x="13738" y="10047"/>
                  </a:cubicBezTo>
                  <a:cubicBezTo>
                    <a:pt x="20348" y="7922"/>
                    <a:pt x="28493" y="10544"/>
                    <a:pt x="31678" y="16703"/>
                  </a:cubicBezTo>
                  <a:cubicBezTo>
                    <a:pt x="32090" y="10111"/>
                    <a:pt x="28199" y="4007"/>
                    <a:pt x="22048" y="1596"/>
                  </a:cubicBezTo>
                  <a:cubicBezTo>
                    <a:pt x="29890" y="-2471"/>
                    <a:pt x="39544" y="587"/>
                    <a:pt x="43614" y="8428"/>
                  </a:cubicBezTo>
                  <a:cubicBezTo>
                    <a:pt x="44278" y="9706"/>
                    <a:pt x="44764" y="11070"/>
                    <a:pt x="45063" y="12480"/>
                  </a:cubicBezTo>
                  <a:cubicBezTo>
                    <a:pt x="55723" y="7137"/>
                    <a:pt x="67955" y="5828"/>
                    <a:pt x="79503" y="8796"/>
                  </a:cubicBezTo>
                  <a:cubicBezTo>
                    <a:pt x="90930" y="11794"/>
                    <a:pt x="106083" y="24470"/>
                    <a:pt x="106083" y="24470"/>
                  </a:cubicBezTo>
                  <a:cubicBezTo>
                    <a:pt x="131861" y="30161"/>
                    <a:pt x="130633" y="128170"/>
                    <a:pt x="80330" y="116721"/>
                  </a:cubicBezTo>
                  <a:close/>
                </a:path>
              </a:pathLst>
            </a:custGeom>
            <a:solidFill>
              <a:srgbClr val="2F2E41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07" name="CustomShape 125"/>
            <p:cNvSpPr/>
            <p:nvPr/>
          </p:nvSpPr>
          <p:spPr>
            <a:xfrm>
              <a:off x="10446120" y="5522760"/>
              <a:ext cx="65520" cy="164160"/>
            </a:xfrm>
            <a:custGeom>
              <a:avLst/>
              <a:gdLst/>
              <a:ahLst/>
              <a:cxnLst/>
              <a:rect l="l" t="t" r="r" b="b"/>
              <a:pathLst>
                <a:path w="47084" h="117308">
                  <a:moveTo>
                    <a:pt x="30737" y="111604"/>
                  </a:moveTo>
                  <a:cubicBezTo>
                    <a:pt x="37891" y="104336"/>
                    <a:pt x="37956" y="92696"/>
                    <a:pt x="30887" y="85344"/>
                  </a:cubicBezTo>
                  <a:cubicBezTo>
                    <a:pt x="30185" y="84638"/>
                    <a:pt x="29424" y="83989"/>
                    <a:pt x="28615" y="83406"/>
                  </a:cubicBezTo>
                  <a:lnTo>
                    <a:pt x="46808" y="20295"/>
                  </a:lnTo>
                  <a:lnTo>
                    <a:pt x="18030" y="-204"/>
                  </a:lnTo>
                  <a:lnTo>
                    <a:pt x="2457" y="88947"/>
                  </a:lnTo>
                  <a:cubicBezTo>
                    <a:pt x="-1973" y="96233"/>
                    <a:pt x="-937" y="105590"/>
                    <a:pt x="4980" y="111729"/>
                  </a:cubicBezTo>
                  <a:cubicBezTo>
                    <a:pt x="11935" y="118807"/>
                    <a:pt x="23309" y="118909"/>
                    <a:pt x="30390" y="111956"/>
                  </a:cubicBezTo>
                  <a:cubicBezTo>
                    <a:pt x="30506" y="111839"/>
                    <a:pt x="30623" y="111722"/>
                    <a:pt x="30737" y="111604"/>
                  </a:cubicBezTo>
                  <a:close/>
                </a:path>
              </a:pathLst>
            </a:custGeom>
            <a:solidFill>
              <a:srgbClr val="A0616A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08" name="CustomShape 126"/>
            <p:cNvSpPr/>
            <p:nvPr/>
          </p:nvSpPr>
          <p:spPr>
            <a:xfrm>
              <a:off x="10450800" y="5171760"/>
              <a:ext cx="190080" cy="437400"/>
            </a:xfrm>
            <a:custGeom>
              <a:avLst/>
              <a:gdLst/>
              <a:ahLst/>
              <a:cxnLst/>
              <a:rect l="l" t="t" r="r" b="b"/>
              <a:pathLst>
                <a:path w="135981" h="312417">
                  <a:moveTo>
                    <a:pt x="135705" y="6159"/>
                  </a:moveTo>
                  <a:cubicBezTo>
                    <a:pt x="135705" y="6159"/>
                    <a:pt x="83499" y="-9352"/>
                    <a:pt x="77498" y="8062"/>
                  </a:cubicBezTo>
                  <a:cubicBezTo>
                    <a:pt x="71498" y="25479"/>
                    <a:pt x="69509" y="36539"/>
                    <a:pt x="44739" y="106051"/>
                  </a:cubicBezTo>
                  <a:lnTo>
                    <a:pt x="-276" y="298431"/>
                  </a:lnTo>
                  <a:cubicBezTo>
                    <a:pt x="-276" y="298431"/>
                    <a:pt x="47403" y="321050"/>
                    <a:pt x="44970" y="308336"/>
                  </a:cubicBezTo>
                  <a:cubicBezTo>
                    <a:pt x="42535" y="295625"/>
                    <a:pt x="45610" y="290640"/>
                    <a:pt x="45610" y="290640"/>
                  </a:cubicBezTo>
                  <a:cubicBezTo>
                    <a:pt x="45610" y="290640"/>
                    <a:pt x="57383" y="288935"/>
                    <a:pt x="57875" y="274801"/>
                  </a:cubicBezTo>
                  <a:cubicBezTo>
                    <a:pt x="58370" y="260666"/>
                    <a:pt x="87691" y="196964"/>
                    <a:pt x="87691" y="196964"/>
                  </a:cubicBezTo>
                  <a:lnTo>
                    <a:pt x="124568" y="79011"/>
                  </a:lnTo>
                  <a:close/>
                </a:path>
              </a:pathLst>
            </a:custGeom>
            <a:solidFill>
              <a:srgbClr val="646FD4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09" name="CustomShape 127"/>
            <p:cNvSpPr/>
            <p:nvPr/>
          </p:nvSpPr>
          <p:spPr>
            <a:xfrm>
              <a:off x="10232640" y="6301440"/>
              <a:ext cx="788040" cy="6840"/>
            </a:xfrm>
            <a:custGeom>
              <a:avLst/>
              <a:gdLst/>
              <a:ahLst/>
              <a:cxnLst/>
              <a:rect l="l" t="t" r="r" b="b"/>
              <a:pathLst>
                <a:path w="562380" h="5235">
                  <a:moveTo>
                    <a:pt x="-276" y="2414"/>
                  </a:moveTo>
                  <a:cubicBezTo>
                    <a:pt x="-281" y="3855"/>
                    <a:pt x="885" y="5027"/>
                    <a:pt x="2326" y="5031"/>
                  </a:cubicBezTo>
                  <a:cubicBezTo>
                    <a:pt x="2330" y="5031"/>
                    <a:pt x="2337" y="5031"/>
                    <a:pt x="2341" y="5031"/>
                  </a:cubicBezTo>
                  <a:lnTo>
                    <a:pt x="559486" y="5031"/>
                  </a:lnTo>
                  <a:cubicBezTo>
                    <a:pt x="560931" y="5031"/>
                    <a:pt x="562104" y="3859"/>
                    <a:pt x="562104" y="2414"/>
                  </a:cubicBezTo>
                  <a:cubicBezTo>
                    <a:pt x="562104" y="969"/>
                    <a:pt x="560931" y="-204"/>
                    <a:pt x="559486" y="-204"/>
                  </a:cubicBezTo>
                  <a:lnTo>
                    <a:pt x="2341" y="-204"/>
                  </a:lnTo>
                  <a:cubicBezTo>
                    <a:pt x="900" y="-208"/>
                    <a:pt x="-272" y="958"/>
                    <a:pt x="-276" y="2398"/>
                  </a:cubicBezTo>
                  <a:cubicBezTo>
                    <a:pt x="-276" y="2403"/>
                    <a:pt x="-276" y="2409"/>
                    <a:pt x="-276" y="2414"/>
                  </a:cubicBezTo>
                  <a:close/>
                </a:path>
              </a:pathLst>
            </a:custGeom>
            <a:solidFill>
              <a:srgbClr val="CCCCCC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810" name="Group 128"/>
          <p:cNvGrpSpPr/>
          <p:nvPr/>
        </p:nvGrpSpPr>
        <p:grpSpPr>
          <a:xfrm rot="10996864">
            <a:off x="7472540" y="5786033"/>
            <a:ext cx="899315" cy="508419"/>
            <a:chOff x="4690748" y="5390443"/>
            <a:chExt cx="3553920" cy="3755243"/>
          </a:xfrm>
        </p:grpSpPr>
        <p:sp>
          <p:nvSpPr>
            <p:cNvPr id="811" name="CustomShape 129"/>
            <p:cNvSpPr/>
            <p:nvPr/>
          </p:nvSpPr>
          <p:spPr>
            <a:xfrm rot="10231800">
              <a:off x="4690748" y="5390443"/>
              <a:ext cx="3553920" cy="3755243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12" name="CustomShape 130"/>
            <p:cNvSpPr/>
            <p:nvPr/>
          </p:nvSpPr>
          <p:spPr>
            <a:xfrm rot="10231800">
              <a:off x="5031720" y="5645520"/>
              <a:ext cx="2906280" cy="312768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814" name="CustomShape 132"/>
          <p:cNvSpPr/>
          <p:nvPr/>
        </p:nvSpPr>
        <p:spPr>
          <a:xfrm>
            <a:off x="2818210" y="2882655"/>
            <a:ext cx="283298" cy="384548"/>
          </a:xfrm>
          <a:prstGeom prst="rect">
            <a:avLst/>
          </a:prstGeom>
          <a:blipFill rotWithShape="0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D7A870-33BA-4A60-9814-60E7EF232AE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0403" y="941821"/>
            <a:ext cx="5756611" cy="53248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0247" y="1417670"/>
            <a:ext cx="6908664" cy="323165"/>
          </a:xfrm>
          <a:prstGeom prst="rect">
            <a:avLst/>
          </a:prstGeom>
          <a:solidFill>
            <a:srgbClr val="FFFFCC"/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500" b="1" i="1" dirty="0">
                <a:solidFill>
                  <a:srgbClr val="002060"/>
                </a:solidFill>
                <a:latin typeface="Calibri" panose="020F0502020204030204" pitchFamily="34" charset="0"/>
              </a:rPr>
              <a:t>Health-Enhancing Physical Activity - Health Promotion </a:t>
            </a:r>
            <a:r>
              <a:rPr lang="en-GB" sz="1500" b="1" i="1" dirty="0">
                <a:solidFill>
                  <a:srgbClr val="002060"/>
                </a:solidFill>
                <a:latin typeface="Calibri" panose="020F0502020204030204" pitchFamily="34" charset="0"/>
              </a:rPr>
              <a:t>and NCDs Prevention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290A79-4E0B-6B25-FAA1-0FC683A88A1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719" y="871272"/>
            <a:ext cx="6917936" cy="4103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E3A269-07A1-F115-9519-8596AB074C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018" y="195235"/>
            <a:ext cx="8759963" cy="64675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050D85C-CDB6-E7B2-53DE-D3925D99C12E}"/>
              </a:ext>
            </a:extLst>
          </p:cNvPr>
          <p:cNvSpPr txBox="1"/>
          <p:nvPr/>
        </p:nvSpPr>
        <p:spPr>
          <a:xfrm>
            <a:off x="2285063" y="3287690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9CAFE9-F9A7-4743-E4AF-8AEEA4536CC7}"/>
              </a:ext>
            </a:extLst>
          </p:cNvPr>
          <p:cNvSpPr txBox="1"/>
          <p:nvPr/>
        </p:nvSpPr>
        <p:spPr>
          <a:xfrm>
            <a:off x="2285063" y="3287690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5A81C3-5E4E-DCC8-40F6-CB0EB0C2E5E6}"/>
              </a:ext>
            </a:extLst>
          </p:cNvPr>
          <p:cNvSpPr txBox="1"/>
          <p:nvPr/>
        </p:nvSpPr>
        <p:spPr>
          <a:xfrm>
            <a:off x="2285063" y="3394495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89C2A1-C02D-2F22-D0D2-D26381D0C611}"/>
              </a:ext>
            </a:extLst>
          </p:cNvPr>
          <p:cNvSpPr txBox="1"/>
          <p:nvPr/>
        </p:nvSpPr>
        <p:spPr>
          <a:xfrm>
            <a:off x="2285063" y="3394495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ABEBCF-6D9C-B951-8409-811E231D5EDA}"/>
              </a:ext>
            </a:extLst>
          </p:cNvPr>
          <p:cNvSpPr txBox="1"/>
          <p:nvPr/>
        </p:nvSpPr>
        <p:spPr>
          <a:xfrm>
            <a:off x="2285063" y="3394495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B2FA8A-6006-920F-B5A7-2721EB657B3A}"/>
              </a:ext>
            </a:extLst>
          </p:cNvPr>
          <p:cNvSpPr txBox="1"/>
          <p:nvPr/>
        </p:nvSpPr>
        <p:spPr>
          <a:xfrm>
            <a:off x="2285063" y="3394495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E4283D-1CFB-FE51-F7B4-86D9FBC6F1D9}"/>
              </a:ext>
            </a:extLst>
          </p:cNvPr>
          <p:cNvSpPr txBox="1"/>
          <p:nvPr/>
        </p:nvSpPr>
        <p:spPr>
          <a:xfrm>
            <a:off x="2285063" y="3287690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6BAE9B-554A-B269-466A-109186047242}"/>
              </a:ext>
            </a:extLst>
          </p:cNvPr>
          <p:cNvSpPr txBox="1"/>
          <p:nvPr/>
        </p:nvSpPr>
        <p:spPr>
          <a:xfrm>
            <a:off x="2285063" y="3287690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6BB0989-4B65-A6CF-ED41-4C39F56630E5}"/>
              </a:ext>
            </a:extLst>
          </p:cNvPr>
          <p:cNvSpPr txBox="1"/>
          <p:nvPr/>
        </p:nvSpPr>
        <p:spPr>
          <a:xfrm>
            <a:off x="2285063" y="3287690"/>
            <a:ext cx="457012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/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4701A8D-D832-D744-51AF-36A4B9FBAA30}"/>
              </a:ext>
            </a:extLst>
          </p:cNvPr>
          <p:cNvSpPr txBox="1"/>
          <p:nvPr/>
        </p:nvSpPr>
        <p:spPr>
          <a:xfrm>
            <a:off x="2285063" y="3726152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27AF663-A98A-0CE7-98D4-8FAC7A8D6CAC}"/>
              </a:ext>
            </a:extLst>
          </p:cNvPr>
          <p:cNvSpPr txBox="1"/>
          <p:nvPr/>
        </p:nvSpPr>
        <p:spPr>
          <a:xfrm>
            <a:off x="2285063" y="3726152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7D0D133-862C-38C9-6A15-32B8A065A27A}"/>
              </a:ext>
            </a:extLst>
          </p:cNvPr>
          <p:cNvSpPr txBox="1"/>
          <p:nvPr/>
        </p:nvSpPr>
        <p:spPr>
          <a:xfrm>
            <a:off x="2285063" y="3726152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0A661C-A881-655D-A1F5-5274A06B7136}"/>
              </a:ext>
            </a:extLst>
          </p:cNvPr>
          <p:cNvSpPr txBox="1"/>
          <p:nvPr/>
        </p:nvSpPr>
        <p:spPr>
          <a:xfrm>
            <a:off x="2285063" y="3726152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6CA91B7-5935-8F93-C923-C948921EA166}"/>
              </a:ext>
            </a:extLst>
          </p:cNvPr>
          <p:cNvSpPr txBox="1"/>
          <p:nvPr/>
        </p:nvSpPr>
        <p:spPr>
          <a:xfrm>
            <a:off x="2285063" y="3287690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9CFE8E-50F7-E605-BDA8-0892523EFEBB}"/>
              </a:ext>
            </a:extLst>
          </p:cNvPr>
          <p:cNvSpPr txBox="1"/>
          <p:nvPr/>
        </p:nvSpPr>
        <p:spPr>
          <a:xfrm>
            <a:off x="2285063" y="3287690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C6D35BC-26EB-A9B0-B3E3-3D37C3482A6D}"/>
              </a:ext>
            </a:extLst>
          </p:cNvPr>
          <p:cNvSpPr txBox="1"/>
          <p:nvPr/>
        </p:nvSpPr>
        <p:spPr>
          <a:xfrm>
            <a:off x="1461692" y="1548145"/>
            <a:ext cx="6030488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Health-related components of physical fitness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0B98177-7267-81DC-2CC0-C04B79535A8D}"/>
              </a:ext>
            </a:extLst>
          </p:cNvPr>
          <p:cNvSpPr txBox="1"/>
          <p:nvPr/>
        </p:nvSpPr>
        <p:spPr>
          <a:xfrm>
            <a:off x="2285063" y="3287690"/>
            <a:ext cx="45701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350" b="0" i="0" u="none" strike="noStrik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1AE359-A6EE-CE3C-0233-E77EDABFB6D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684" y="534558"/>
            <a:ext cx="6747172" cy="6015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F44C5A-9B89-04F8-CB43-03A205F10E7C}"/>
              </a:ext>
            </a:extLst>
          </p:cNvPr>
          <p:cNvSpPr txBox="1"/>
          <p:nvPr/>
        </p:nvSpPr>
        <p:spPr>
          <a:xfrm>
            <a:off x="2286000" y="324058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E30B32-E0C6-B181-21E7-2CC2C7322A8E}"/>
              </a:ext>
            </a:extLst>
          </p:cNvPr>
          <p:cNvSpPr txBox="1"/>
          <p:nvPr/>
        </p:nvSpPr>
        <p:spPr>
          <a:xfrm>
            <a:off x="2286000" y="324058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EFF8E2-3773-3601-B82A-EB2ED26D74BA}"/>
              </a:ext>
            </a:extLst>
          </p:cNvPr>
          <p:cNvSpPr txBox="1"/>
          <p:nvPr/>
        </p:nvSpPr>
        <p:spPr>
          <a:xfrm flipV="1">
            <a:off x="532150" y="-464695"/>
            <a:ext cx="47593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/>
            <a:r>
              <a:rPr lang="en-GB" sz="1600" b="1" i="0" u="none" strike="noStrike" dirty="0">
                <a:effectLst/>
                <a:latin typeface="Arial" panose="020B0604020202020204" pitchFamily="34" charset="0"/>
              </a:rPr>
              <a:t>Cardiorespiratory fitness</a:t>
            </a:r>
            <a:r>
              <a:rPr lang="en-GB" sz="1600" b="1" dirty="0">
                <a:latin typeface="Arial" panose="020B0604020202020204" pitchFamily="34" charset="0"/>
              </a:rPr>
              <a:t>/</a:t>
            </a:r>
          </a:p>
          <a:p>
            <a:pPr fontAlgn="t"/>
            <a:r>
              <a:rPr lang="en-GB" sz="1600" b="1" dirty="0">
                <a:latin typeface="Arial" panose="020B0604020202020204" pitchFamily="34" charset="0"/>
              </a:rPr>
              <a:t>aerobic endurance – Aerobic exercises </a:t>
            </a:r>
            <a:endParaRPr lang="en-GB" sz="1600" b="1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88F92A-BB22-D2C4-55F0-5FB80713057C}"/>
              </a:ext>
            </a:extLst>
          </p:cNvPr>
          <p:cNvSpPr txBox="1"/>
          <p:nvPr/>
        </p:nvSpPr>
        <p:spPr>
          <a:xfrm>
            <a:off x="2286000" y="324058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967FFC-57DB-72AD-B7C0-31DB7916214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196" y="2257174"/>
            <a:ext cx="7290475" cy="3460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0229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8907" y="2264802"/>
            <a:ext cx="4769214" cy="3347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75" b="1" dirty="0">
                <a:solidFill>
                  <a:srgbClr val="002060"/>
                </a:solidFill>
              </a:rPr>
              <a:t>Health-related components of physical fitness-III</a:t>
            </a:r>
          </a:p>
        </p:txBody>
      </p:sp>
      <p:sp>
        <p:nvSpPr>
          <p:cNvPr id="5" name="CustomShape 20"/>
          <p:cNvSpPr/>
          <p:nvPr/>
        </p:nvSpPr>
        <p:spPr>
          <a:xfrm flipH="1">
            <a:off x="7230881" y="2333888"/>
            <a:ext cx="456059" cy="395825"/>
          </a:xfrm>
          <a:prstGeom prst="rect">
            <a:avLst/>
          </a:prstGeom>
          <a:blipFill rotWithShape="0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grpSp>
        <p:nvGrpSpPr>
          <p:cNvPr id="28" name="Group 49"/>
          <p:cNvGrpSpPr/>
          <p:nvPr/>
        </p:nvGrpSpPr>
        <p:grpSpPr>
          <a:xfrm>
            <a:off x="982768" y="1595301"/>
            <a:ext cx="1102937" cy="1207591"/>
            <a:chOff x="876960" y="1494720"/>
            <a:chExt cx="3462840" cy="3653640"/>
          </a:xfrm>
        </p:grpSpPr>
        <p:sp>
          <p:nvSpPr>
            <p:cNvPr id="29" name="CustomShape 50"/>
            <p:cNvSpPr/>
            <p:nvPr/>
          </p:nvSpPr>
          <p:spPr>
            <a:xfrm>
              <a:off x="2717280" y="4329360"/>
              <a:ext cx="1072800" cy="806040"/>
            </a:xfrm>
            <a:custGeom>
              <a:avLst/>
              <a:gdLst/>
              <a:ahLst/>
              <a:cxnLst/>
              <a:rect l="l" t="t" r="r" b="b"/>
              <a:pathLst>
                <a:path w="941338" h="707375">
                  <a:moveTo>
                    <a:pt x="615954" y="599522"/>
                  </a:moveTo>
                  <a:lnTo>
                    <a:pt x="426932" y="478871"/>
                  </a:lnTo>
                  <a:lnTo>
                    <a:pt x="673144" y="549361"/>
                  </a:lnTo>
                  <a:cubicBezTo>
                    <a:pt x="827821" y="401596"/>
                    <a:pt x="941123" y="196869"/>
                    <a:pt x="941123" y="196869"/>
                  </a:cubicBezTo>
                  <a:cubicBezTo>
                    <a:pt x="941123" y="196869"/>
                    <a:pt x="526854" y="-56097"/>
                    <a:pt x="271669" y="11407"/>
                  </a:cubicBezTo>
                  <a:cubicBezTo>
                    <a:pt x="16485" y="78911"/>
                    <a:pt x="-32486" y="254186"/>
                    <a:pt x="17015" y="441325"/>
                  </a:cubicBezTo>
                  <a:cubicBezTo>
                    <a:pt x="66519" y="628456"/>
                    <a:pt x="195751" y="756592"/>
                    <a:pt x="450936" y="689088"/>
                  </a:cubicBezTo>
                  <a:cubicBezTo>
                    <a:pt x="507735" y="674060"/>
                    <a:pt x="563526" y="641317"/>
                    <a:pt x="615954" y="599522"/>
                  </a:cubicBezTo>
                  <a:close/>
                </a:path>
              </a:pathLst>
            </a:custGeom>
            <a:solidFill>
              <a:srgbClr val="F2F2F2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CustomShape 51"/>
            <p:cNvSpPr/>
            <p:nvPr/>
          </p:nvSpPr>
          <p:spPr>
            <a:xfrm>
              <a:off x="2753280" y="4548240"/>
              <a:ext cx="1055880" cy="324000"/>
            </a:xfrm>
            <a:custGeom>
              <a:avLst/>
              <a:gdLst/>
              <a:ahLst/>
              <a:cxnLst/>
              <a:rect l="l" t="t" r="r" b="b"/>
              <a:pathLst>
                <a:path w="926560" h="284403">
                  <a:moveTo>
                    <a:pt x="376546" y="247790"/>
                  </a:moveTo>
                  <a:lnTo>
                    <a:pt x="363966" y="251117"/>
                  </a:lnTo>
                  <a:cubicBezTo>
                    <a:pt x="217561" y="289046"/>
                    <a:pt x="96957" y="294564"/>
                    <a:pt x="3831" y="267431"/>
                  </a:cubicBezTo>
                  <a:cubicBezTo>
                    <a:pt x="2470" y="267059"/>
                    <a:pt x="1149" y="266608"/>
                    <a:pt x="-216" y="266232"/>
                  </a:cubicBezTo>
                  <a:lnTo>
                    <a:pt x="1651" y="259942"/>
                  </a:lnTo>
                  <a:lnTo>
                    <a:pt x="3522" y="253917"/>
                  </a:lnTo>
                  <a:cubicBezTo>
                    <a:pt x="104466" y="284651"/>
                    <a:pt x="232096" y="271209"/>
                    <a:pt x="359805" y="238157"/>
                  </a:cubicBezTo>
                  <a:cubicBezTo>
                    <a:pt x="363935" y="237132"/>
                    <a:pt x="368120" y="236092"/>
                    <a:pt x="372278" y="234925"/>
                  </a:cubicBezTo>
                  <a:cubicBezTo>
                    <a:pt x="426217" y="220458"/>
                    <a:pt x="479954" y="202712"/>
                    <a:pt x="531607" y="183383"/>
                  </a:cubicBezTo>
                  <a:cubicBezTo>
                    <a:pt x="535618" y="181923"/>
                    <a:pt x="539673" y="180385"/>
                    <a:pt x="543731" y="178846"/>
                  </a:cubicBezTo>
                  <a:cubicBezTo>
                    <a:pt x="611777" y="152982"/>
                    <a:pt x="675855" y="124705"/>
                    <a:pt x="731088" y="98501"/>
                  </a:cubicBezTo>
                  <a:cubicBezTo>
                    <a:pt x="735000" y="96665"/>
                    <a:pt x="738897" y="94770"/>
                    <a:pt x="742730" y="92892"/>
                  </a:cubicBezTo>
                  <a:cubicBezTo>
                    <a:pt x="836031" y="48154"/>
                    <a:pt x="902150" y="10209"/>
                    <a:pt x="916751" y="1684"/>
                  </a:cubicBezTo>
                  <a:cubicBezTo>
                    <a:pt x="918547" y="675"/>
                    <a:pt x="919525" y="82"/>
                    <a:pt x="919758" y="-45"/>
                  </a:cubicBezTo>
                  <a:lnTo>
                    <a:pt x="923002" y="5426"/>
                  </a:lnTo>
                  <a:lnTo>
                    <a:pt x="923081" y="5470"/>
                  </a:lnTo>
                  <a:lnTo>
                    <a:pt x="926345" y="11004"/>
                  </a:lnTo>
                  <a:cubicBezTo>
                    <a:pt x="926111" y="11134"/>
                    <a:pt x="922844" y="13132"/>
                    <a:pt x="916704" y="16621"/>
                  </a:cubicBezTo>
                  <a:cubicBezTo>
                    <a:pt x="893807" y="29806"/>
                    <a:pt x="831446" y="64824"/>
                    <a:pt x="747644" y="105183"/>
                  </a:cubicBezTo>
                  <a:cubicBezTo>
                    <a:pt x="743858" y="106983"/>
                    <a:pt x="739961" y="108881"/>
                    <a:pt x="736049" y="110713"/>
                  </a:cubicBezTo>
                  <a:cubicBezTo>
                    <a:pt x="691252" y="132023"/>
                    <a:pt x="640861" y="154616"/>
                    <a:pt x="587377" y="176092"/>
                  </a:cubicBezTo>
                  <a:cubicBezTo>
                    <a:pt x="573951" y="181512"/>
                    <a:pt x="560663" y="186690"/>
                    <a:pt x="547513" y="191635"/>
                  </a:cubicBezTo>
                  <a:cubicBezTo>
                    <a:pt x="543474" y="193237"/>
                    <a:pt x="539420" y="194776"/>
                    <a:pt x="535408" y="196236"/>
                  </a:cubicBezTo>
                  <a:cubicBezTo>
                    <a:pt x="479570" y="217139"/>
                    <a:pt x="426616" y="234320"/>
                    <a:pt x="376546" y="247790"/>
                  </a:cubicBezTo>
                  <a:close/>
                </a:path>
              </a:pathLst>
            </a:custGeom>
            <a:solidFill>
              <a:srgbClr val="FFFFFF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CustomShape 52"/>
            <p:cNvSpPr/>
            <p:nvPr/>
          </p:nvSpPr>
          <p:spPr>
            <a:xfrm>
              <a:off x="3559680" y="4434120"/>
              <a:ext cx="105840" cy="344160"/>
            </a:xfrm>
            <a:custGeom>
              <a:avLst/>
              <a:gdLst/>
              <a:ahLst/>
              <a:cxnLst/>
              <a:rect l="l" t="t" r="r" b="b"/>
              <a:pathLst>
                <a:path w="93249" h="302201">
                  <a:moveTo>
                    <a:pt x="40266" y="205260"/>
                  </a:moveTo>
                  <a:cubicBezTo>
                    <a:pt x="38604" y="201236"/>
                    <a:pt x="36923" y="197150"/>
                    <a:pt x="35348" y="192969"/>
                  </a:cubicBezTo>
                  <a:cubicBezTo>
                    <a:pt x="31064" y="181615"/>
                    <a:pt x="27357" y="170056"/>
                    <a:pt x="24252" y="158327"/>
                  </a:cubicBezTo>
                  <a:cubicBezTo>
                    <a:pt x="10964" y="108351"/>
                    <a:pt x="9053" y="56034"/>
                    <a:pt x="18666" y="5228"/>
                  </a:cubicBezTo>
                  <a:cubicBezTo>
                    <a:pt x="14675" y="3484"/>
                    <a:pt x="10683" y="1743"/>
                    <a:pt x="6613" y="-45"/>
                  </a:cubicBezTo>
                  <a:cubicBezTo>
                    <a:pt x="-3997" y="53534"/>
                    <a:pt x="-2225" y="108830"/>
                    <a:pt x="11799" y="161618"/>
                  </a:cubicBezTo>
                  <a:cubicBezTo>
                    <a:pt x="15118" y="174138"/>
                    <a:pt x="19090" y="186477"/>
                    <a:pt x="23710" y="198578"/>
                  </a:cubicBezTo>
                  <a:cubicBezTo>
                    <a:pt x="25265" y="202696"/>
                    <a:pt x="26946" y="206783"/>
                    <a:pt x="28671" y="210790"/>
                  </a:cubicBezTo>
                  <a:cubicBezTo>
                    <a:pt x="42722" y="243921"/>
                    <a:pt x="61723" y="274730"/>
                    <a:pt x="85023" y="302156"/>
                  </a:cubicBezTo>
                  <a:cubicBezTo>
                    <a:pt x="87737" y="298572"/>
                    <a:pt x="90407" y="295067"/>
                    <a:pt x="93034" y="291641"/>
                  </a:cubicBezTo>
                  <a:cubicBezTo>
                    <a:pt x="71288" y="265603"/>
                    <a:pt x="53506" y="236496"/>
                    <a:pt x="40266" y="205260"/>
                  </a:cubicBezTo>
                  <a:close/>
                </a:path>
              </a:pathLst>
            </a:custGeom>
            <a:solidFill>
              <a:srgbClr val="FFFFFF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CustomShape 53"/>
            <p:cNvSpPr/>
            <p:nvPr/>
          </p:nvSpPr>
          <p:spPr>
            <a:xfrm>
              <a:off x="3344400" y="4384800"/>
              <a:ext cx="159480" cy="577800"/>
            </a:xfrm>
            <a:custGeom>
              <a:avLst/>
              <a:gdLst/>
              <a:ahLst/>
              <a:cxnLst/>
              <a:rect l="l" t="t" r="r" b="b"/>
              <a:pathLst>
                <a:path w="140254" h="507165">
                  <a:moveTo>
                    <a:pt x="29123" y="335022"/>
                  </a:moveTo>
                  <a:cubicBezTo>
                    <a:pt x="27738" y="330793"/>
                    <a:pt x="26476" y="326528"/>
                    <a:pt x="25341" y="322232"/>
                  </a:cubicBezTo>
                  <a:cubicBezTo>
                    <a:pt x="24933" y="320939"/>
                    <a:pt x="24570" y="319570"/>
                    <a:pt x="24225" y="318261"/>
                  </a:cubicBezTo>
                  <a:cubicBezTo>
                    <a:pt x="-4859" y="208321"/>
                    <a:pt x="21690" y="91107"/>
                    <a:pt x="95313" y="4433"/>
                  </a:cubicBezTo>
                  <a:cubicBezTo>
                    <a:pt x="90982" y="2914"/>
                    <a:pt x="86650" y="1395"/>
                    <a:pt x="82271" y="-45"/>
                  </a:cubicBezTo>
                  <a:cubicBezTo>
                    <a:pt x="8315" y="89529"/>
                    <a:pt x="-17933" y="209259"/>
                    <a:pt x="11768" y="321556"/>
                  </a:cubicBezTo>
                  <a:cubicBezTo>
                    <a:pt x="12231" y="323300"/>
                    <a:pt x="12694" y="325045"/>
                    <a:pt x="13216" y="326770"/>
                  </a:cubicBezTo>
                  <a:cubicBezTo>
                    <a:pt x="14430" y="331113"/>
                    <a:pt x="15692" y="335378"/>
                    <a:pt x="17014" y="339622"/>
                  </a:cubicBezTo>
                  <a:cubicBezTo>
                    <a:pt x="38008" y="405208"/>
                    <a:pt x="77448" y="463360"/>
                    <a:pt x="130616" y="507120"/>
                  </a:cubicBezTo>
                  <a:cubicBezTo>
                    <a:pt x="133761" y="504157"/>
                    <a:pt x="136910" y="501194"/>
                    <a:pt x="140039" y="498168"/>
                  </a:cubicBezTo>
                  <a:cubicBezTo>
                    <a:pt x="87979" y="455737"/>
                    <a:pt x="49433" y="399037"/>
                    <a:pt x="29123" y="335022"/>
                  </a:cubicBezTo>
                  <a:close/>
                </a:path>
              </a:pathLst>
            </a:custGeom>
            <a:solidFill>
              <a:srgbClr val="FFFFFF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CustomShape 54"/>
            <p:cNvSpPr/>
            <p:nvPr/>
          </p:nvSpPr>
          <p:spPr>
            <a:xfrm>
              <a:off x="3145680" y="4354200"/>
              <a:ext cx="234000" cy="708120"/>
            </a:xfrm>
            <a:custGeom>
              <a:avLst/>
              <a:gdLst/>
              <a:ahLst/>
              <a:cxnLst/>
              <a:rect l="l" t="t" r="r" b="b"/>
              <a:pathLst>
                <a:path w="205655" h="621562">
                  <a:moveTo>
                    <a:pt x="32462" y="418084"/>
                  </a:moveTo>
                  <a:cubicBezTo>
                    <a:pt x="30935" y="413824"/>
                    <a:pt x="29531" y="409532"/>
                    <a:pt x="28194" y="405220"/>
                  </a:cubicBezTo>
                  <a:cubicBezTo>
                    <a:pt x="26770" y="400599"/>
                    <a:pt x="25409" y="395963"/>
                    <a:pt x="24175" y="391291"/>
                  </a:cubicBezTo>
                  <a:cubicBezTo>
                    <a:pt x="-15199" y="241749"/>
                    <a:pt x="48701" y="84149"/>
                    <a:pt x="181106" y="4251"/>
                  </a:cubicBezTo>
                  <a:cubicBezTo>
                    <a:pt x="175319" y="2784"/>
                    <a:pt x="169594" y="1300"/>
                    <a:pt x="163843" y="-45"/>
                  </a:cubicBezTo>
                  <a:cubicBezTo>
                    <a:pt x="33368" y="84956"/>
                    <a:pt x="-27941" y="244004"/>
                    <a:pt x="11722" y="394586"/>
                  </a:cubicBezTo>
                  <a:cubicBezTo>
                    <a:pt x="12956" y="399258"/>
                    <a:pt x="14253" y="403910"/>
                    <a:pt x="15721" y="408452"/>
                  </a:cubicBezTo>
                  <a:cubicBezTo>
                    <a:pt x="17018" y="412843"/>
                    <a:pt x="18419" y="417135"/>
                    <a:pt x="19883" y="421411"/>
                  </a:cubicBezTo>
                  <a:cubicBezTo>
                    <a:pt x="50062" y="507631"/>
                    <a:pt x="111878" y="579162"/>
                    <a:pt x="192812" y="621518"/>
                  </a:cubicBezTo>
                  <a:cubicBezTo>
                    <a:pt x="197076" y="618994"/>
                    <a:pt x="201226" y="616296"/>
                    <a:pt x="205439" y="613582"/>
                  </a:cubicBezTo>
                  <a:cubicBezTo>
                    <a:pt x="124552" y="573386"/>
                    <a:pt x="62504" y="503263"/>
                    <a:pt x="32462" y="418084"/>
                  </a:cubicBezTo>
                  <a:close/>
                </a:path>
              </a:pathLst>
            </a:custGeom>
            <a:solidFill>
              <a:srgbClr val="FFFFFF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CustomShape 55"/>
            <p:cNvSpPr/>
            <p:nvPr/>
          </p:nvSpPr>
          <p:spPr>
            <a:xfrm>
              <a:off x="1669320" y="1494720"/>
              <a:ext cx="2670480" cy="3645720"/>
            </a:xfrm>
            <a:custGeom>
              <a:avLst/>
              <a:gdLst/>
              <a:ahLst/>
              <a:cxnLst/>
              <a:rect l="l" t="t" r="r" b="b"/>
              <a:pathLst>
                <a:path w="2342802" h="3197984">
                  <a:moveTo>
                    <a:pt x="1077285" y="3181476"/>
                  </a:moveTo>
                  <a:lnTo>
                    <a:pt x="142540" y="2805225"/>
                  </a:lnTo>
                  <a:cubicBezTo>
                    <a:pt x="25907" y="2758126"/>
                    <a:pt x="-30587" y="2625507"/>
                    <a:pt x="16247" y="2508772"/>
                  </a:cubicBezTo>
                  <a:lnTo>
                    <a:pt x="968632" y="142710"/>
                  </a:lnTo>
                  <a:cubicBezTo>
                    <a:pt x="1015727" y="26080"/>
                    <a:pt x="1148350" y="-30417"/>
                    <a:pt x="1265085" y="16418"/>
                  </a:cubicBezTo>
                  <a:lnTo>
                    <a:pt x="2199835" y="392673"/>
                  </a:lnTo>
                  <a:cubicBezTo>
                    <a:pt x="2316463" y="439772"/>
                    <a:pt x="2372958" y="572391"/>
                    <a:pt x="2326123" y="689126"/>
                  </a:cubicBezTo>
                  <a:lnTo>
                    <a:pt x="1373742" y="3055184"/>
                  </a:lnTo>
                  <a:cubicBezTo>
                    <a:pt x="1326643" y="3171816"/>
                    <a:pt x="1194025" y="3228311"/>
                    <a:pt x="1077285" y="318147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CustomShape 56"/>
            <p:cNvSpPr/>
            <p:nvPr/>
          </p:nvSpPr>
          <p:spPr>
            <a:xfrm>
              <a:off x="1740240" y="1577160"/>
              <a:ext cx="2518200" cy="3493080"/>
            </a:xfrm>
            <a:custGeom>
              <a:avLst/>
              <a:gdLst/>
              <a:ahLst/>
              <a:cxnLst/>
              <a:rect l="l" t="t" r="r" b="b"/>
              <a:pathLst>
                <a:path w="2209130" h="3064313">
                  <a:moveTo>
                    <a:pt x="2100652" y="381918"/>
                  </a:moveTo>
                  <a:lnTo>
                    <a:pt x="1996603" y="340037"/>
                  </a:lnTo>
                  <a:cubicBezTo>
                    <a:pt x="1977258" y="332271"/>
                    <a:pt x="1955283" y="341635"/>
                    <a:pt x="1947478" y="360963"/>
                  </a:cubicBezTo>
                  <a:cubicBezTo>
                    <a:pt x="1931532" y="400479"/>
                    <a:pt x="1886596" y="419622"/>
                    <a:pt x="1847049" y="403747"/>
                  </a:cubicBezTo>
                  <a:lnTo>
                    <a:pt x="1338175" y="198913"/>
                  </a:lnTo>
                  <a:cubicBezTo>
                    <a:pt x="1298659" y="182963"/>
                    <a:pt x="1279516" y="138031"/>
                    <a:pt x="1295391" y="98485"/>
                  </a:cubicBezTo>
                  <a:cubicBezTo>
                    <a:pt x="1303157" y="79141"/>
                    <a:pt x="1293793" y="57164"/>
                    <a:pt x="1274465" y="49363"/>
                  </a:cubicBezTo>
                  <a:lnTo>
                    <a:pt x="1182723" y="12434"/>
                  </a:lnTo>
                  <a:cubicBezTo>
                    <a:pt x="1094181" y="-23073"/>
                    <a:pt x="993610" y="19773"/>
                    <a:pt x="957876" y="108220"/>
                  </a:cubicBezTo>
                  <a:lnTo>
                    <a:pt x="12264" y="2457461"/>
                  </a:lnTo>
                  <a:cubicBezTo>
                    <a:pt x="-23245" y="2545998"/>
                    <a:pt x="19602" y="2646573"/>
                    <a:pt x="108048" y="2682307"/>
                  </a:cubicBezTo>
                  <a:lnTo>
                    <a:pt x="1025977" y="3051791"/>
                  </a:lnTo>
                  <a:cubicBezTo>
                    <a:pt x="1114515" y="3087295"/>
                    <a:pt x="1215090" y="3044452"/>
                    <a:pt x="1250824" y="2956002"/>
                  </a:cubicBezTo>
                  <a:lnTo>
                    <a:pt x="2196436" y="606761"/>
                  </a:lnTo>
                  <a:cubicBezTo>
                    <a:pt x="2231941" y="518223"/>
                    <a:pt x="2189098" y="417648"/>
                    <a:pt x="2100652" y="381918"/>
                  </a:cubicBezTo>
                  <a:close/>
                </a:path>
              </a:pathLst>
            </a:custGeom>
            <a:solidFill>
              <a:srgbClr val="FFFFFF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CustomShape 57"/>
            <p:cNvSpPr/>
            <p:nvPr/>
          </p:nvSpPr>
          <p:spPr>
            <a:xfrm>
              <a:off x="3394440" y="1755720"/>
              <a:ext cx="352080" cy="156600"/>
            </a:xfrm>
            <a:custGeom>
              <a:avLst/>
              <a:gdLst/>
              <a:ahLst/>
              <a:cxnLst/>
              <a:rect l="l" t="t" r="r" b="b"/>
              <a:pathLst>
                <a:path w="309194" h="137668">
                  <a:moveTo>
                    <a:pt x="293797" y="136821"/>
                  </a:moveTo>
                  <a:lnTo>
                    <a:pt x="6712" y="21265"/>
                  </a:lnTo>
                  <a:cubicBezTo>
                    <a:pt x="1051" y="18986"/>
                    <a:pt x="-1695" y="12546"/>
                    <a:pt x="588" y="6885"/>
                  </a:cubicBezTo>
                  <a:cubicBezTo>
                    <a:pt x="2866" y="1220"/>
                    <a:pt x="9303" y="-1521"/>
                    <a:pt x="14968" y="757"/>
                  </a:cubicBezTo>
                  <a:lnTo>
                    <a:pt x="302049" y="116314"/>
                  </a:lnTo>
                  <a:cubicBezTo>
                    <a:pt x="307710" y="118592"/>
                    <a:pt x="310455" y="125033"/>
                    <a:pt x="308177" y="130693"/>
                  </a:cubicBezTo>
                  <a:cubicBezTo>
                    <a:pt x="305894" y="136358"/>
                    <a:pt x="299458" y="139100"/>
                    <a:pt x="293797" y="136821"/>
                  </a:cubicBezTo>
                  <a:close/>
                </a:path>
              </a:pathLst>
            </a:custGeom>
            <a:solidFill>
              <a:srgbClr val="FFFFFF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CustomShape 58"/>
            <p:cNvSpPr/>
            <p:nvPr/>
          </p:nvSpPr>
          <p:spPr>
            <a:xfrm>
              <a:off x="3775680" y="1910520"/>
              <a:ext cx="19800" cy="19800"/>
            </a:xfrm>
            <a:custGeom>
              <a:avLst/>
              <a:gdLst/>
              <a:ahLst/>
              <a:cxnLst/>
              <a:rect l="l" t="t" r="r" b="b"/>
              <a:pathLst>
                <a:path w="17683" h="17683">
                  <a:moveTo>
                    <a:pt x="17684" y="8842"/>
                  </a:moveTo>
                  <a:cubicBezTo>
                    <a:pt x="17684" y="13725"/>
                    <a:pt x="13725" y="17684"/>
                    <a:pt x="8842" y="17684"/>
                  </a:cubicBezTo>
                  <a:cubicBezTo>
                    <a:pt x="3959" y="17684"/>
                    <a:pt x="0" y="13725"/>
                    <a:pt x="0" y="8842"/>
                  </a:cubicBezTo>
                  <a:cubicBezTo>
                    <a:pt x="0" y="3959"/>
                    <a:pt x="3959" y="0"/>
                    <a:pt x="8842" y="0"/>
                  </a:cubicBezTo>
                  <a:cubicBezTo>
                    <a:pt x="13725" y="0"/>
                    <a:pt x="17684" y="3959"/>
                    <a:pt x="17684" y="8842"/>
                  </a:cubicBezTo>
                  <a:close/>
                </a:path>
              </a:pathLst>
            </a:custGeom>
            <a:solidFill>
              <a:srgbClr val="FFFFFF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CustomShape 59"/>
            <p:cNvSpPr/>
            <p:nvPr/>
          </p:nvSpPr>
          <p:spPr>
            <a:xfrm>
              <a:off x="3985560" y="2651760"/>
              <a:ext cx="210600" cy="456480"/>
            </a:xfrm>
            <a:custGeom>
              <a:avLst/>
              <a:gdLst/>
              <a:ahLst/>
              <a:cxnLst/>
              <a:rect l="l" t="t" r="r" b="b"/>
              <a:pathLst>
                <a:path w="185056" h="400678">
                  <a:moveTo>
                    <a:pt x="12247" y="399195"/>
                  </a:moveTo>
                  <a:cubicBezTo>
                    <a:pt x="2065" y="395085"/>
                    <a:pt x="-2868" y="383506"/>
                    <a:pt x="1222" y="373312"/>
                  </a:cubicBezTo>
                  <a:lnTo>
                    <a:pt x="146491" y="12409"/>
                  </a:lnTo>
                  <a:cubicBezTo>
                    <a:pt x="150606" y="2218"/>
                    <a:pt x="162200" y="-2707"/>
                    <a:pt x="172387" y="1407"/>
                  </a:cubicBezTo>
                  <a:cubicBezTo>
                    <a:pt x="182561" y="5518"/>
                    <a:pt x="187491" y="17085"/>
                    <a:pt x="183404" y="27263"/>
                  </a:cubicBezTo>
                  <a:lnTo>
                    <a:pt x="38131" y="388170"/>
                  </a:lnTo>
                  <a:cubicBezTo>
                    <a:pt x="34021" y="398353"/>
                    <a:pt x="22442" y="403286"/>
                    <a:pt x="12247" y="399195"/>
                  </a:cubicBezTo>
                  <a:close/>
                </a:path>
              </a:pathLst>
            </a:custGeom>
            <a:solidFill>
              <a:srgbClr val="3F3D56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CustomShape 60"/>
            <p:cNvSpPr/>
            <p:nvPr/>
          </p:nvSpPr>
          <p:spPr>
            <a:xfrm>
              <a:off x="2550960" y="2039040"/>
              <a:ext cx="82800" cy="138600"/>
            </a:xfrm>
            <a:custGeom>
              <a:avLst/>
              <a:gdLst/>
              <a:ahLst/>
              <a:cxnLst/>
              <a:rect l="l" t="t" r="r" b="b"/>
              <a:pathLst>
                <a:path w="72820" h="121848">
                  <a:moveTo>
                    <a:pt x="12247" y="120366"/>
                  </a:moveTo>
                  <a:cubicBezTo>
                    <a:pt x="2065" y="116255"/>
                    <a:pt x="-2868" y="104672"/>
                    <a:pt x="1222" y="94482"/>
                  </a:cubicBezTo>
                  <a:lnTo>
                    <a:pt x="34238" y="12460"/>
                  </a:lnTo>
                  <a:cubicBezTo>
                    <a:pt x="38321" y="2258"/>
                    <a:pt x="49904" y="-2699"/>
                    <a:pt x="60102" y="1387"/>
                  </a:cubicBezTo>
                  <a:cubicBezTo>
                    <a:pt x="70301" y="5474"/>
                    <a:pt x="75257" y="17053"/>
                    <a:pt x="71175" y="27251"/>
                  </a:cubicBezTo>
                  <a:cubicBezTo>
                    <a:pt x="71163" y="27271"/>
                    <a:pt x="71155" y="27295"/>
                    <a:pt x="71147" y="27314"/>
                  </a:cubicBezTo>
                  <a:lnTo>
                    <a:pt x="38131" y="109340"/>
                  </a:lnTo>
                  <a:cubicBezTo>
                    <a:pt x="34021" y="119523"/>
                    <a:pt x="22442" y="124456"/>
                    <a:pt x="12247" y="120366"/>
                  </a:cubicBezTo>
                  <a:close/>
                </a:path>
              </a:pathLst>
            </a:custGeom>
            <a:solidFill>
              <a:srgbClr val="3F3D56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0" name="CustomShape 61"/>
            <p:cNvSpPr/>
            <p:nvPr/>
          </p:nvSpPr>
          <p:spPr>
            <a:xfrm>
              <a:off x="2481120" y="2212200"/>
              <a:ext cx="82800" cy="138600"/>
            </a:xfrm>
            <a:custGeom>
              <a:avLst/>
              <a:gdLst/>
              <a:ahLst/>
              <a:cxnLst/>
              <a:rect l="l" t="t" r="r" b="b"/>
              <a:pathLst>
                <a:path w="72822" h="121851">
                  <a:moveTo>
                    <a:pt x="12249" y="120371"/>
                  </a:moveTo>
                  <a:cubicBezTo>
                    <a:pt x="2066" y="116257"/>
                    <a:pt x="-2867" y="104678"/>
                    <a:pt x="1220" y="94487"/>
                  </a:cubicBezTo>
                  <a:lnTo>
                    <a:pt x="34236" y="12461"/>
                  </a:lnTo>
                  <a:cubicBezTo>
                    <a:pt x="38323" y="2263"/>
                    <a:pt x="49902" y="-2698"/>
                    <a:pt x="60100" y="1385"/>
                  </a:cubicBezTo>
                  <a:cubicBezTo>
                    <a:pt x="70302" y="5467"/>
                    <a:pt x="75259" y="17046"/>
                    <a:pt x="71177" y="27248"/>
                  </a:cubicBezTo>
                  <a:cubicBezTo>
                    <a:pt x="71169" y="27272"/>
                    <a:pt x="71157" y="27296"/>
                    <a:pt x="71149" y="27320"/>
                  </a:cubicBezTo>
                  <a:lnTo>
                    <a:pt x="38133" y="109342"/>
                  </a:lnTo>
                  <a:cubicBezTo>
                    <a:pt x="34022" y="119524"/>
                    <a:pt x="22440" y="124457"/>
                    <a:pt x="12249" y="120371"/>
                  </a:cubicBezTo>
                  <a:close/>
                </a:path>
              </a:pathLst>
            </a:custGeom>
            <a:solidFill>
              <a:srgbClr val="3F3D56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1" name="CustomShape 62"/>
            <p:cNvSpPr/>
            <p:nvPr/>
          </p:nvSpPr>
          <p:spPr>
            <a:xfrm>
              <a:off x="3018960" y="2221560"/>
              <a:ext cx="636480" cy="527400"/>
            </a:xfrm>
            <a:custGeom>
              <a:avLst/>
              <a:gdLst/>
              <a:ahLst/>
              <a:cxnLst/>
              <a:rect l="l" t="t" r="r" b="b"/>
              <a:pathLst>
                <a:path w="558615" h="462821">
                  <a:moveTo>
                    <a:pt x="417622" y="460402"/>
                  </a:moveTo>
                  <a:lnTo>
                    <a:pt x="20530" y="300567"/>
                  </a:lnTo>
                  <a:cubicBezTo>
                    <a:pt x="3591" y="293699"/>
                    <a:pt x="-4618" y="274438"/>
                    <a:pt x="2162" y="257463"/>
                  </a:cubicBezTo>
                  <a:lnTo>
                    <a:pt x="97465" y="20697"/>
                  </a:lnTo>
                  <a:cubicBezTo>
                    <a:pt x="104332" y="3762"/>
                    <a:pt x="123590" y="-4447"/>
                    <a:pt x="140565" y="2334"/>
                  </a:cubicBezTo>
                  <a:lnTo>
                    <a:pt x="537656" y="162169"/>
                  </a:lnTo>
                  <a:cubicBezTo>
                    <a:pt x="554591" y="169032"/>
                    <a:pt x="562800" y="188290"/>
                    <a:pt x="556024" y="205265"/>
                  </a:cubicBezTo>
                  <a:lnTo>
                    <a:pt x="460721" y="442035"/>
                  </a:lnTo>
                  <a:cubicBezTo>
                    <a:pt x="453854" y="458966"/>
                    <a:pt x="434596" y="467174"/>
                    <a:pt x="417622" y="460402"/>
                  </a:cubicBezTo>
                  <a:close/>
                  <a:moveTo>
                    <a:pt x="133867" y="18988"/>
                  </a:moveTo>
                  <a:cubicBezTo>
                    <a:pt x="126090" y="15887"/>
                    <a:pt x="117264" y="19649"/>
                    <a:pt x="114115" y="27410"/>
                  </a:cubicBezTo>
                  <a:lnTo>
                    <a:pt x="18821" y="264160"/>
                  </a:lnTo>
                  <a:cubicBezTo>
                    <a:pt x="15716" y="271942"/>
                    <a:pt x="19478" y="280767"/>
                    <a:pt x="27243" y="283916"/>
                  </a:cubicBezTo>
                  <a:lnTo>
                    <a:pt x="424303" y="443740"/>
                  </a:lnTo>
                  <a:cubicBezTo>
                    <a:pt x="432088" y="446849"/>
                    <a:pt x="440918" y="443083"/>
                    <a:pt x="444071" y="435317"/>
                  </a:cubicBezTo>
                  <a:lnTo>
                    <a:pt x="539365" y="198571"/>
                  </a:lnTo>
                  <a:cubicBezTo>
                    <a:pt x="542467" y="190790"/>
                    <a:pt x="538705" y="181964"/>
                    <a:pt x="530943" y="178819"/>
                  </a:cubicBezTo>
                  <a:close/>
                </a:path>
              </a:pathLst>
            </a:custGeom>
            <a:solidFill>
              <a:srgbClr val="646FD4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CustomShape 63"/>
            <p:cNvSpPr/>
            <p:nvPr/>
          </p:nvSpPr>
          <p:spPr>
            <a:xfrm>
              <a:off x="3132720" y="2221200"/>
              <a:ext cx="519840" cy="354960"/>
            </a:xfrm>
            <a:custGeom>
              <a:avLst/>
              <a:gdLst/>
              <a:ahLst/>
              <a:cxnLst/>
              <a:rect l="l" t="t" r="r" b="b"/>
              <a:pathLst>
                <a:path w="456190" h="311691">
                  <a:moveTo>
                    <a:pt x="320348" y="310023"/>
                  </a:moveTo>
                  <a:lnTo>
                    <a:pt x="320328" y="310015"/>
                  </a:lnTo>
                  <a:lnTo>
                    <a:pt x="13799" y="186630"/>
                  </a:lnTo>
                  <a:cubicBezTo>
                    <a:pt x="5045" y="183081"/>
                    <a:pt x="-553" y="174434"/>
                    <a:pt x="-200" y="164991"/>
                  </a:cubicBezTo>
                  <a:lnTo>
                    <a:pt x="5587" y="21427"/>
                  </a:lnTo>
                  <a:cubicBezTo>
                    <a:pt x="6086" y="9080"/>
                    <a:pt x="16497" y="-525"/>
                    <a:pt x="28844" y="-26"/>
                  </a:cubicBezTo>
                  <a:cubicBezTo>
                    <a:pt x="31388" y="76"/>
                    <a:pt x="33896" y="614"/>
                    <a:pt x="36257" y="1560"/>
                  </a:cubicBezTo>
                  <a:lnTo>
                    <a:pt x="441922" y="164046"/>
                  </a:lnTo>
                  <a:cubicBezTo>
                    <a:pt x="453334" y="168623"/>
                    <a:pt x="458916" y="181554"/>
                    <a:pt x="454418" y="192999"/>
                  </a:cubicBezTo>
                  <a:lnTo>
                    <a:pt x="455748" y="194328"/>
                  </a:lnTo>
                  <a:lnTo>
                    <a:pt x="443025" y="206999"/>
                  </a:lnTo>
                  <a:lnTo>
                    <a:pt x="443025" y="206995"/>
                  </a:lnTo>
                  <a:lnTo>
                    <a:pt x="344475" y="305118"/>
                  </a:lnTo>
                  <a:cubicBezTo>
                    <a:pt x="338142" y="311443"/>
                    <a:pt x="328648" y="313374"/>
                    <a:pt x="320348" y="310023"/>
                  </a:cubicBezTo>
                  <a:close/>
                </a:path>
              </a:pathLst>
            </a:custGeom>
            <a:solidFill>
              <a:srgbClr val="646FD4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3" name="CustomShape 64"/>
            <p:cNvSpPr/>
            <p:nvPr/>
          </p:nvSpPr>
          <p:spPr>
            <a:xfrm>
              <a:off x="3070440" y="2494080"/>
              <a:ext cx="186120" cy="93240"/>
            </a:xfrm>
            <a:custGeom>
              <a:avLst/>
              <a:gdLst/>
              <a:ahLst/>
              <a:cxnLst/>
              <a:rect l="l" t="t" r="r" b="b"/>
              <a:pathLst>
                <a:path w="163628" h="82183">
                  <a:moveTo>
                    <a:pt x="144663" y="81151"/>
                  </a:moveTo>
                  <a:lnTo>
                    <a:pt x="8334" y="26275"/>
                  </a:lnTo>
                  <a:cubicBezTo>
                    <a:pt x="1344" y="23454"/>
                    <a:pt x="-2042" y="15499"/>
                    <a:pt x="778" y="8509"/>
                  </a:cubicBezTo>
                  <a:cubicBezTo>
                    <a:pt x="3595" y="1518"/>
                    <a:pt x="11542" y="-1868"/>
                    <a:pt x="18532" y="945"/>
                  </a:cubicBezTo>
                  <a:lnTo>
                    <a:pt x="154862" y="55818"/>
                  </a:lnTo>
                  <a:cubicBezTo>
                    <a:pt x="161855" y="58638"/>
                    <a:pt x="165238" y="66593"/>
                    <a:pt x="162417" y="73588"/>
                  </a:cubicBezTo>
                  <a:cubicBezTo>
                    <a:pt x="159601" y="80574"/>
                    <a:pt x="151657" y="83960"/>
                    <a:pt x="144663" y="81151"/>
                  </a:cubicBezTo>
                  <a:close/>
                </a:path>
              </a:pathLst>
            </a:custGeom>
            <a:solidFill>
              <a:srgbClr val="3F3D56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CustomShape 65"/>
            <p:cNvSpPr/>
            <p:nvPr/>
          </p:nvSpPr>
          <p:spPr>
            <a:xfrm>
              <a:off x="3293640" y="2458800"/>
              <a:ext cx="75600" cy="75600"/>
            </a:xfrm>
            <a:custGeom>
              <a:avLst/>
              <a:gdLst/>
              <a:ahLst/>
              <a:cxnLst/>
              <a:rect l="l" t="t" r="r" b="b"/>
              <a:pathLst>
                <a:path w="66744" h="66744">
                  <a:moveTo>
                    <a:pt x="66745" y="33372"/>
                  </a:moveTo>
                  <a:cubicBezTo>
                    <a:pt x="66745" y="51804"/>
                    <a:pt x="51803" y="66745"/>
                    <a:pt x="33372" y="66745"/>
                  </a:cubicBezTo>
                  <a:cubicBezTo>
                    <a:pt x="14941" y="66745"/>
                    <a:pt x="0" y="51803"/>
                    <a:pt x="0" y="33372"/>
                  </a:cubicBezTo>
                  <a:cubicBezTo>
                    <a:pt x="0" y="14941"/>
                    <a:pt x="14941" y="0"/>
                    <a:pt x="33372" y="0"/>
                  </a:cubicBezTo>
                  <a:cubicBezTo>
                    <a:pt x="51803" y="0"/>
                    <a:pt x="66745" y="14941"/>
                    <a:pt x="66745" y="33372"/>
                  </a:cubicBezTo>
                  <a:close/>
                </a:path>
              </a:pathLst>
            </a:custGeom>
            <a:solidFill>
              <a:srgbClr val="FFFFFF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5" name="CustomShape 66"/>
            <p:cNvSpPr/>
            <p:nvPr/>
          </p:nvSpPr>
          <p:spPr>
            <a:xfrm>
              <a:off x="2343960" y="3898800"/>
              <a:ext cx="636480" cy="527400"/>
            </a:xfrm>
            <a:custGeom>
              <a:avLst/>
              <a:gdLst/>
              <a:ahLst/>
              <a:cxnLst/>
              <a:rect l="l" t="t" r="r" b="b"/>
              <a:pathLst>
                <a:path w="558613" h="462823">
                  <a:moveTo>
                    <a:pt x="417621" y="460402"/>
                  </a:moveTo>
                  <a:lnTo>
                    <a:pt x="20526" y="300567"/>
                  </a:lnTo>
                  <a:cubicBezTo>
                    <a:pt x="3591" y="293699"/>
                    <a:pt x="-4618" y="274438"/>
                    <a:pt x="2162" y="257467"/>
                  </a:cubicBezTo>
                  <a:lnTo>
                    <a:pt x="97465" y="20701"/>
                  </a:lnTo>
                  <a:cubicBezTo>
                    <a:pt x="104328" y="3762"/>
                    <a:pt x="123590" y="-4447"/>
                    <a:pt x="140560" y="2334"/>
                  </a:cubicBezTo>
                  <a:lnTo>
                    <a:pt x="537652" y="162169"/>
                  </a:lnTo>
                  <a:cubicBezTo>
                    <a:pt x="554588" y="169036"/>
                    <a:pt x="562796" y="188294"/>
                    <a:pt x="556024" y="205265"/>
                  </a:cubicBezTo>
                  <a:lnTo>
                    <a:pt x="460718" y="442035"/>
                  </a:lnTo>
                  <a:cubicBezTo>
                    <a:pt x="453850" y="458970"/>
                    <a:pt x="434593" y="467178"/>
                    <a:pt x="417621" y="460402"/>
                  </a:cubicBezTo>
                  <a:close/>
                  <a:moveTo>
                    <a:pt x="133867" y="18992"/>
                  </a:moveTo>
                  <a:cubicBezTo>
                    <a:pt x="126086" y="15887"/>
                    <a:pt x="117260" y="19649"/>
                    <a:pt x="114115" y="27410"/>
                  </a:cubicBezTo>
                  <a:lnTo>
                    <a:pt x="18817" y="264160"/>
                  </a:lnTo>
                  <a:cubicBezTo>
                    <a:pt x="15716" y="271942"/>
                    <a:pt x="19478" y="280767"/>
                    <a:pt x="27239" y="283916"/>
                  </a:cubicBezTo>
                  <a:lnTo>
                    <a:pt x="424303" y="443739"/>
                  </a:lnTo>
                  <a:cubicBezTo>
                    <a:pt x="432084" y="446849"/>
                    <a:pt x="440918" y="443087"/>
                    <a:pt x="444067" y="435321"/>
                  </a:cubicBezTo>
                  <a:lnTo>
                    <a:pt x="539365" y="198571"/>
                  </a:lnTo>
                  <a:cubicBezTo>
                    <a:pt x="542467" y="190794"/>
                    <a:pt x="538705" y="181968"/>
                    <a:pt x="530939" y="178819"/>
                  </a:cubicBezTo>
                  <a:close/>
                </a:path>
              </a:pathLst>
            </a:custGeom>
            <a:solidFill>
              <a:srgbClr val="3F3D56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6" name="CustomShape 67"/>
            <p:cNvSpPr/>
            <p:nvPr/>
          </p:nvSpPr>
          <p:spPr>
            <a:xfrm>
              <a:off x="2457360" y="3898440"/>
              <a:ext cx="519840" cy="354960"/>
            </a:xfrm>
            <a:custGeom>
              <a:avLst/>
              <a:gdLst/>
              <a:ahLst/>
              <a:cxnLst/>
              <a:rect l="l" t="t" r="r" b="b"/>
              <a:pathLst>
                <a:path w="456192" h="311688">
                  <a:moveTo>
                    <a:pt x="320352" y="310019"/>
                  </a:moveTo>
                  <a:lnTo>
                    <a:pt x="320328" y="310011"/>
                  </a:lnTo>
                  <a:lnTo>
                    <a:pt x="13799" y="186630"/>
                  </a:lnTo>
                  <a:cubicBezTo>
                    <a:pt x="5045" y="183078"/>
                    <a:pt x="-549" y="174430"/>
                    <a:pt x="-201" y="164991"/>
                  </a:cubicBezTo>
                  <a:lnTo>
                    <a:pt x="5587" y="21423"/>
                  </a:lnTo>
                  <a:cubicBezTo>
                    <a:pt x="6085" y="9077"/>
                    <a:pt x="16501" y="-529"/>
                    <a:pt x="28848" y="-26"/>
                  </a:cubicBezTo>
                  <a:cubicBezTo>
                    <a:pt x="31391" y="77"/>
                    <a:pt x="33896" y="611"/>
                    <a:pt x="36261" y="1556"/>
                  </a:cubicBezTo>
                  <a:lnTo>
                    <a:pt x="441925" y="164046"/>
                  </a:lnTo>
                  <a:cubicBezTo>
                    <a:pt x="453338" y="168619"/>
                    <a:pt x="458920" y="181551"/>
                    <a:pt x="454418" y="192995"/>
                  </a:cubicBezTo>
                  <a:lnTo>
                    <a:pt x="455747" y="194328"/>
                  </a:lnTo>
                  <a:lnTo>
                    <a:pt x="443029" y="206995"/>
                  </a:lnTo>
                  <a:lnTo>
                    <a:pt x="443025" y="206991"/>
                  </a:lnTo>
                  <a:lnTo>
                    <a:pt x="344475" y="305118"/>
                  </a:lnTo>
                  <a:cubicBezTo>
                    <a:pt x="338146" y="311440"/>
                    <a:pt x="328647" y="313370"/>
                    <a:pt x="320352" y="310019"/>
                  </a:cubicBezTo>
                  <a:close/>
                </a:path>
              </a:pathLst>
            </a:custGeom>
            <a:solidFill>
              <a:srgbClr val="3F3D56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7" name="CustomShape 68"/>
            <p:cNvSpPr/>
            <p:nvPr/>
          </p:nvSpPr>
          <p:spPr>
            <a:xfrm>
              <a:off x="2395440" y="4170960"/>
              <a:ext cx="186120" cy="93240"/>
            </a:xfrm>
            <a:custGeom>
              <a:avLst/>
              <a:gdLst/>
              <a:ahLst/>
              <a:cxnLst/>
              <a:rect l="l" t="t" r="r" b="b"/>
              <a:pathLst>
                <a:path w="163635" h="82185">
                  <a:moveTo>
                    <a:pt x="144665" y="81150"/>
                  </a:moveTo>
                  <a:lnTo>
                    <a:pt x="8336" y="26273"/>
                  </a:lnTo>
                  <a:cubicBezTo>
                    <a:pt x="1342" y="23457"/>
                    <a:pt x="-2040" y="15501"/>
                    <a:pt x="776" y="8507"/>
                  </a:cubicBezTo>
                  <a:cubicBezTo>
                    <a:pt x="3597" y="1517"/>
                    <a:pt x="11541" y="-1865"/>
                    <a:pt x="18531" y="943"/>
                  </a:cubicBezTo>
                  <a:lnTo>
                    <a:pt x="154860" y="55820"/>
                  </a:lnTo>
                  <a:cubicBezTo>
                    <a:pt x="161858" y="58632"/>
                    <a:pt x="165244" y="66588"/>
                    <a:pt x="162428" y="73582"/>
                  </a:cubicBezTo>
                  <a:cubicBezTo>
                    <a:pt x="159615" y="80576"/>
                    <a:pt x="151659" y="83966"/>
                    <a:pt x="144665" y="81150"/>
                  </a:cubicBezTo>
                  <a:close/>
                </a:path>
              </a:pathLst>
            </a:custGeom>
            <a:solidFill>
              <a:srgbClr val="3F3D56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8" name="CustomShape 69"/>
            <p:cNvSpPr/>
            <p:nvPr/>
          </p:nvSpPr>
          <p:spPr>
            <a:xfrm>
              <a:off x="2618640" y="4135680"/>
              <a:ext cx="75600" cy="75600"/>
            </a:xfrm>
            <a:custGeom>
              <a:avLst/>
              <a:gdLst/>
              <a:ahLst/>
              <a:cxnLst/>
              <a:rect l="l" t="t" r="r" b="b"/>
              <a:pathLst>
                <a:path w="66744" h="66744">
                  <a:moveTo>
                    <a:pt x="66745" y="33372"/>
                  </a:moveTo>
                  <a:cubicBezTo>
                    <a:pt x="66745" y="51803"/>
                    <a:pt x="51804" y="66745"/>
                    <a:pt x="33372" y="66745"/>
                  </a:cubicBezTo>
                  <a:cubicBezTo>
                    <a:pt x="14941" y="66745"/>
                    <a:pt x="0" y="51803"/>
                    <a:pt x="0" y="33372"/>
                  </a:cubicBezTo>
                  <a:cubicBezTo>
                    <a:pt x="0" y="14941"/>
                    <a:pt x="14941" y="0"/>
                    <a:pt x="33372" y="0"/>
                  </a:cubicBezTo>
                  <a:cubicBezTo>
                    <a:pt x="51804" y="0"/>
                    <a:pt x="66745" y="14941"/>
                    <a:pt x="66745" y="33372"/>
                  </a:cubicBezTo>
                  <a:close/>
                </a:path>
              </a:pathLst>
            </a:custGeom>
            <a:solidFill>
              <a:srgbClr val="FFFFFF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9" name="CustomShape 70"/>
            <p:cNvSpPr/>
            <p:nvPr/>
          </p:nvSpPr>
          <p:spPr>
            <a:xfrm>
              <a:off x="2583360" y="2907720"/>
              <a:ext cx="831960" cy="831960"/>
            </a:xfrm>
            <a:custGeom>
              <a:avLst/>
              <a:gdLst/>
              <a:ahLst/>
              <a:cxnLst/>
              <a:rect l="l" t="t" r="r" b="b"/>
              <a:pathLst>
                <a:path w="730043" h="730043">
                  <a:moveTo>
                    <a:pt x="730044" y="365022"/>
                  </a:moveTo>
                  <a:cubicBezTo>
                    <a:pt x="730044" y="566618"/>
                    <a:pt x="566618" y="730043"/>
                    <a:pt x="365022" y="730043"/>
                  </a:cubicBezTo>
                  <a:cubicBezTo>
                    <a:pt x="163426" y="730043"/>
                    <a:pt x="0" y="566618"/>
                    <a:pt x="0" y="365022"/>
                  </a:cubicBezTo>
                  <a:cubicBezTo>
                    <a:pt x="0" y="163426"/>
                    <a:pt x="163426" y="0"/>
                    <a:pt x="365022" y="0"/>
                  </a:cubicBezTo>
                  <a:cubicBezTo>
                    <a:pt x="566618" y="0"/>
                    <a:pt x="730044" y="163426"/>
                    <a:pt x="730044" y="365022"/>
                  </a:cubicBezTo>
                  <a:close/>
                </a:path>
              </a:pathLst>
            </a:custGeom>
            <a:solidFill>
              <a:srgbClr val="3B14A7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0" name="CustomShape 71"/>
            <p:cNvSpPr/>
            <p:nvPr/>
          </p:nvSpPr>
          <p:spPr>
            <a:xfrm>
              <a:off x="2681280" y="3060000"/>
              <a:ext cx="636480" cy="527400"/>
            </a:xfrm>
            <a:custGeom>
              <a:avLst/>
              <a:gdLst/>
              <a:ahLst/>
              <a:cxnLst/>
              <a:rect l="l" t="t" r="r" b="b"/>
              <a:pathLst>
                <a:path w="558613" h="462822">
                  <a:moveTo>
                    <a:pt x="417622" y="460404"/>
                  </a:moveTo>
                  <a:lnTo>
                    <a:pt x="20526" y="300569"/>
                  </a:lnTo>
                  <a:cubicBezTo>
                    <a:pt x="3591" y="293701"/>
                    <a:pt x="-4618" y="274440"/>
                    <a:pt x="2162" y="257465"/>
                  </a:cubicBezTo>
                  <a:lnTo>
                    <a:pt x="97465" y="20699"/>
                  </a:lnTo>
                  <a:cubicBezTo>
                    <a:pt x="104328" y="3763"/>
                    <a:pt x="123590" y="-4445"/>
                    <a:pt x="140561" y="2331"/>
                  </a:cubicBezTo>
                  <a:lnTo>
                    <a:pt x="537652" y="162170"/>
                  </a:lnTo>
                  <a:cubicBezTo>
                    <a:pt x="554588" y="169034"/>
                    <a:pt x="562796" y="188291"/>
                    <a:pt x="556024" y="205266"/>
                  </a:cubicBezTo>
                  <a:lnTo>
                    <a:pt x="460718" y="442032"/>
                  </a:lnTo>
                  <a:cubicBezTo>
                    <a:pt x="453850" y="458968"/>
                    <a:pt x="434593" y="467176"/>
                    <a:pt x="417622" y="460404"/>
                  </a:cubicBezTo>
                  <a:close/>
                  <a:moveTo>
                    <a:pt x="133867" y="18990"/>
                  </a:moveTo>
                  <a:cubicBezTo>
                    <a:pt x="126086" y="15888"/>
                    <a:pt x="117260" y="19651"/>
                    <a:pt x="114115" y="27412"/>
                  </a:cubicBezTo>
                  <a:lnTo>
                    <a:pt x="18817" y="264162"/>
                  </a:lnTo>
                  <a:cubicBezTo>
                    <a:pt x="15716" y="271944"/>
                    <a:pt x="19478" y="280769"/>
                    <a:pt x="27239" y="283918"/>
                  </a:cubicBezTo>
                  <a:lnTo>
                    <a:pt x="424303" y="443741"/>
                  </a:lnTo>
                  <a:cubicBezTo>
                    <a:pt x="432085" y="446851"/>
                    <a:pt x="440918" y="443085"/>
                    <a:pt x="444067" y="435319"/>
                  </a:cubicBezTo>
                  <a:lnTo>
                    <a:pt x="539365" y="198573"/>
                  </a:lnTo>
                  <a:cubicBezTo>
                    <a:pt x="542467" y="190792"/>
                    <a:pt x="538705" y="181966"/>
                    <a:pt x="530939" y="1788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1" name="CustomShape 72"/>
            <p:cNvSpPr/>
            <p:nvPr/>
          </p:nvSpPr>
          <p:spPr>
            <a:xfrm>
              <a:off x="2794680" y="3059640"/>
              <a:ext cx="519840" cy="354960"/>
            </a:xfrm>
            <a:custGeom>
              <a:avLst/>
              <a:gdLst/>
              <a:ahLst/>
              <a:cxnLst/>
              <a:rect l="l" t="t" r="r" b="b"/>
              <a:pathLst>
                <a:path w="456192" h="311691">
                  <a:moveTo>
                    <a:pt x="320352" y="310023"/>
                  </a:moveTo>
                  <a:lnTo>
                    <a:pt x="320328" y="310015"/>
                  </a:lnTo>
                  <a:lnTo>
                    <a:pt x="13803" y="186630"/>
                  </a:lnTo>
                  <a:cubicBezTo>
                    <a:pt x="5045" y="183082"/>
                    <a:pt x="-549" y="174434"/>
                    <a:pt x="-201" y="164991"/>
                  </a:cubicBezTo>
                  <a:lnTo>
                    <a:pt x="5587" y="21427"/>
                  </a:lnTo>
                  <a:cubicBezTo>
                    <a:pt x="6085" y="9080"/>
                    <a:pt x="16501" y="-525"/>
                    <a:pt x="28848" y="-26"/>
                  </a:cubicBezTo>
                  <a:cubicBezTo>
                    <a:pt x="31391" y="76"/>
                    <a:pt x="33896" y="615"/>
                    <a:pt x="36261" y="1560"/>
                  </a:cubicBezTo>
                  <a:lnTo>
                    <a:pt x="441925" y="164046"/>
                  </a:lnTo>
                  <a:cubicBezTo>
                    <a:pt x="453338" y="168623"/>
                    <a:pt x="458920" y="181554"/>
                    <a:pt x="454418" y="192999"/>
                  </a:cubicBezTo>
                  <a:lnTo>
                    <a:pt x="455747" y="194328"/>
                  </a:lnTo>
                  <a:lnTo>
                    <a:pt x="443029" y="206999"/>
                  </a:lnTo>
                  <a:lnTo>
                    <a:pt x="443025" y="206995"/>
                  </a:lnTo>
                  <a:lnTo>
                    <a:pt x="344475" y="305118"/>
                  </a:lnTo>
                  <a:cubicBezTo>
                    <a:pt x="338146" y="311443"/>
                    <a:pt x="328648" y="313374"/>
                    <a:pt x="320352" y="31002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2" name="CustomShape 73"/>
            <p:cNvSpPr/>
            <p:nvPr/>
          </p:nvSpPr>
          <p:spPr>
            <a:xfrm>
              <a:off x="2732760" y="3332520"/>
              <a:ext cx="186120" cy="93240"/>
            </a:xfrm>
            <a:custGeom>
              <a:avLst/>
              <a:gdLst/>
              <a:ahLst/>
              <a:cxnLst/>
              <a:rect l="l" t="t" r="r" b="b"/>
              <a:pathLst>
                <a:path w="163629" h="82183">
                  <a:moveTo>
                    <a:pt x="144665" y="81151"/>
                  </a:moveTo>
                  <a:lnTo>
                    <a:pt x="8336" y="26275"/>
                  </a:lnTo>
                  <a:cubicBezTo>
                    <a:pt x="1342" y="23454"/>
                    <a:pt x="-2040" y="15499"/>
                    <a:pt x="777" y="8505"/>
                  </a:cubicBezTo>
                  <a:cubicBezTo>
                    <a:pt x="3597" y="1519"/>
                    <a:pt x="11541" y="-1868"/>
                    <a:pt x="18531" y="945"/>
                  </a:cubicBezTo>
                  <a:lnTo>
                    <a:pt x="154860" y="55818"/>
                  </a:lnTo>
                  <a:cubicBezTo>
                    <a:pt x="161854" y="58638"/>
                    <a:pt x="165240" y="66594"/>
                    <a:pt x="162419" y="73588"/>
                  </a:cubicBezTo>
                  <a:cubicBezTo>
                    <a:pt x="159603" y="80574"/>
                    <a:pt x="151655" y="83960"/>
                    <a:pt x="144665" y="81151"/>
                  </a:cubicBezTo>
                  <a:close/>
                </a:path>
              </a:pathLst>
            </a:custGeom>
            <a:solidFill>
              <a:srgbClr val="3F3D56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" name="CustomShape 74"/>
            <p:cNvSpPr/>
            <p:nvPr/>
          </p:nvSpPr>
          <p:spPr>
            <a:xfrm>
              <a:off x="1671120" y="3405240"/>
              <a:ext cx="203760" cy="277560"/>
            </a:xfrm>
            <a:custGeom>
              <a:avLst/>
              <a:gdLst/>
              <a:ahLst/>
              <a:cxnLst/>
              <a:rect l="l" t="t" r="r" b="b"/>
              <a:pathLst>
                <a:path w="179022" h="243929">
                  <a:moveTo>
                    <a:pt x="178805" y="195785"/>
                  </a:moveTo>
                  <a:cubicBezTo>
                    <a:pt x="178940" y="169403"/>
                    <a:pt x="157661" y="147911"/>
                    <a:pt x="131283" y="147776"/>
                  </a:cubicBezTo>
                  <a:cubicBezTo>
                    <a:pt x="128470" y="147760"/>
                    <a:pt x="125662" y="147994"/>
                    <a:pt x="122888" y="148476"/>
                  </a:cubicBezTo>
                  <a:lnTo>
                    <a:pt x="40700" y="-45"/>
                  </a:lnTo>
                  <a:lnTo>
                    <a:pt x="-216" y="78100"/>
                  </a:lnTo>
                  <a:lnTo>
                    <a:pt x="84105" y="207155"/>
                  </a:lnTo>
                  <a:cubicBezTo>
                    <a:pt x="90347" y="232931"/>
                    <a:pt x="116306" y="248767"/>
                    <a:pt x="142086" y="242524"/>
                  </a:cubicBezTo>
                  <a:cubicBezTo>
                    <a:pt x="163654" y="237299"/>
                    <a:pt x="178833" y="217978"/>
                    <a:pt x="178805" y="195781"/>
                  </a:cubicBezTo>
                  <a:close/>
                </a:path>
              </a:pathLst>
            </a:custGeom>
            <a:solidFill>
              <a:srgbClr val="9E616A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" name="CustomShape 75"/>
            <p:cNvSpPr/>
            <p:nvPr/>
          </p:nvSpPr>
          <p:spPr>
            <a:xfrm>
              <a:off x="1529280" y="2937600"/>
              <a:ext cx="285120" cy="648720"/>
            </a:xfrm>
            <a:custGeom>
              <a:avLst/>
              <a:gdLst/>
              <a:ahLst/>
              <a:cxnLst/>
              <a:rect l="l" t="t" r="r" b="b"/>
              <a:pathLst>
                <a:path w="250330" h="569191">
                  <a:moveTo>
                    <a:pt x="250115" y="5890"/>
                  </a:moveTo>
                  <a:lnTo>
                    <a:pt x="165597" y="-40"/>
                  </a:lnTo>
                  <a:cubicBezTo>
                    <a:pt x="165597" y="-40"/>
                    <a:pt x="155188" y="-1456"/>
                    <a:pt x="126556" y="43946"/>
                  </a:cubicBezTo>
                  <a:cubicBezTo>
                    <a:pt x="97923" y="89348"/>
                    <a:pt x="-216" y="319579"/>
                    <a:pt x="-216" y="319579"/>
                  </a:cubicBezTo>
                  <a:lnTo>
                    <a:pt x="171724" y="569146"/>
                  </a:lnTo>
                  <a:lnTo>
                    <a:pt x="227570" y="513553"/>
                  </a:lnTo>
                  <a:lnTo>
                    <a:pt x="127731" y="312739"/>
                  </a:lnTo>
                  <a:lnTo>
                    <a:pt x="223424" y="17833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" name="CustomShape 76"/>
            <p:cNvSpPr/>
            <p:nvPr/>
          </p:nvSpPr>
          <p:spPr>
            <a:xfrm>
              <a:off x="2647440" y="3127320"/>
              <a:ext cx="259920" cy="127800"/>
            </a:xfrm>
            <a:custGeom>
              <a:avLst/>
              <a:gdLst/>
              <a:ahLst/>
              <a:cxnLst/>
              <a:rect l="l" t="t" r="r" b="b"/>
              <a:pathLst>
                <a:path w="228400" h="112304">
                  <a:moveTo>
                    <a:pt x="201093" y="109526"/>
                  </a:moveTo>
                  <a:cubicBezTo>
                    <a:pt x="179695" y="117687"/>
                    <a:pt x="155731" y="106959"/>
                    <a:pt x="147569" y="85561"/>
                  </a:cubicBezTo>
                  <a:cubicBezTo>
                    <a:pt x="146699" y="83279"/>
                    <a:pt x="146034" y="80925"/>
                    <a:pt x="145576" y="78524"/>
                  </a:cubicBezTo>
                  <a:lnTo>
                    <a:pt x="-216" y="57063"/>
                  </a:lnTo>
                  <a:lnTo>
                    <a:pt x="50803" y="-45"/>
                  </a:lnTo>
                  <a:lnTo>
                    <a:pt x="181428" y="29091"/>
                  </a:lnTo>
                  <a:cubicBezTo>
                    <a:pt x="204286" y="26298"/>
                    <a:pt x="225082" y="42560"/>
                    <a:pt x="227875" y="65418"/>
                  </a:cubicBezTo>
                  <a:cubicBezTo>
                    <a:pt x="230213" y="84545"/>
                    <a:pt x="219140" y="102777"/>
                    <a:pt x="201093" y="109526"/>
                  </a:cubicBezTo>
                  <a:close/>
                </a:path>
              </a:pathLst>
            </a:custGeom>
            <a:solidFill>
              <a:srgbClr val="9E616A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6" name="CustomShape 77"/>
            <p:cNvSpPr/>
            <p:nvPr/>
          </p:nvSpPr>
          <p:spPr>
            <a:xfrm>
              <a:off x="2237760" y="4798800"/>
              <a:ext cx="104400" cy="273600"/>
            </a:xfrm>
            <a:custGeom>
              <a:avLst/>
              <a:gdLst/>
              <a:ahLst/>
              <a:cxnLst/>
              <a:rect l="l" t="t" r="r" b="b"/>
              <a:pathLst>
                <a:path w="91947" h="240306">
                  <a:moveTo>
                    <a:pt x="8" y="240306"/>
                  </a:moveTo>
                  <a:lnTo>
                    <a:pt x="62310" y="240306"/>
                  </a:lnTo>
                  <a:lnTo>
                    <a:pt x="91947" y="0"/>
                  </a:lnTo>
                  <a:lnTo>
                    <a:pt x="0" y="4"/>
                  </a:lnTo>
                  <a:lnTo>
                    <a:pt x="8" y="240306"/>
                  </a:lnTo>
                  <a:close/>
                </a:path>
              </a:pathLst>
            </a:custGeom>
            <a:solidFill>
              <a:srgbClr val="9E616A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7" name="CustomShape 78"/>
            <p:cNvSpPr/>
            <p:nvPr/>
          </p:nvSpPr>
          <p:spPr>
            <a:xfrm>
              <a:off x="2219760" y="5017680"/>
              <a:ext cx="228600" cy="123480"/>
            </a:xfrm>
            <a:custGeom>
              <a:avLst/>
              <a:gdLst/>
              <a:ahLst/>
              <a:cxnLst/>
              <a:rect l="l" t="t" r="r" b="b"/>
              <a:pathLst>
                <a:path w="200885" h="108574">
                  <a:moveTo>
                    <a:pt x="-216" y="27797"/>
                  </a:moveTo>
                  <a:lnTo>
                    <a:pt x="17321" y="27797"/>
                  </a:lnTo>
                  <a:lnTo>
                    <a:pt x="85782" y="-45"/>
                  </a:lnTo>
                  <a:lnTo>
                    <a:pt x="122477" y="27793"/>
                  </a:lnTo>
                  <a:lnTo>
                    <a:pt x="122481" y="27793"/>
                  </a:lnTo>
                  <a:cubicBezTo>
                    <a:pt x="165664" y="27797"/>
                    <a:pt x="200666" y="62799"/>
                    <a:pt x="200670" y="105982"/>
                  </a:cubicBezTo>
                  <a:lnTo>
                    <a:pt x="200670" y="108521"/>
                  </a:lnTo>
                  <a:lnTo>
                    <a:pt x="-212" y="108529"/>
                  </a:lnTo>
                  <a:close/>
                </a:path>
              </a:pathLst>
            </a:custGeom>
            <a:solidFill>
              <a:srgbClr val="2F2E41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8" name="CustomShape 79"/>
            <p:cNvSpPr/>
            <p:nvPr/>
          </p:nvSpPr>
          <p:spPr>
            <a:xfrm>
              <a:off x="1809360" y="4798800"/>
              <a:ext cx="104400" cy="273600"/>
            </a:xfrm>
            <a:custGeom>
              <a:avLst/>
              <a:gdLst/>
              <a:ahLst/>
              <a:cxnLst/>
              <a:rect l="l" t="t" r="r" b="b"/>
              <a:pathLst>
                <a:path w="91947" h="240306">
                  <a:moveTo>
                    <a:pt x="8" y="240306"/>
                  </a:moveTo>
                  <a:lnTo>
                    <a:pt x="62310" y="240306"/>
                  </a:lnTo>
                  <a:lnTo>
                    <a:pt x="91948" y="0"/>
                  </a:lnTo>
                  <a:lnTo>
                    <a:pt x="0" y="4"/>
                  </a:lnTo>
                  <a:lnTo>
                    <a:pt x="8" y="240306"/>
                  </a:lnTo>
                  <a:close/>
                </a:path>
              </a:pathLst>
            </a:custGeom>
            <a:solidFill>
              <a:srgbClr val="9E616A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" name="CustomShape 80"/>
            <p:cNvSpPr/>
            <p:nvPr/>
          </p:nvSpPr>
          <p:spPr>
            <a:xfrm>
              <a:off x="1791360" y="5017680"/>
              <a:ext cx="228600" cy="123480"/>
            </a:xfrm>
            <a:custGeom>
              <a:avLst/>
              <a:gdLst/>
              <a:ahLst/>
              <a:cxnLst/>
              <a:rect l="l" t="t" r="r" b="b"/>
              <a:pathLst>
                <a:path w="200885" h="108574">
                  <a:moveTo>
                    <a:pt x="-216" y="27797"/>
                  </a:moveTo>
                  <a:lnTo>
                    <a:pt x="17321" y="27797"/>
                  </a:lnTo>
                  <a:lnTo>
                    <a:pt x="85782" y="-45"/>
                  </a:lnTo>
                  <a:lnTo>
                    <a:pt x="122477" y="27793"/>
                  </a:lnTo>
                  <a:lnTo>
                    <a:pt x="122481" y="27793"/>
                  </a:lnTo>
                  <a:cubicBezTo>
                    <a:pt x="165664" y="27797"/>
                    <a:pt x="200666" y="62799"/>
                    <a:pt x="200670" y="105982"/>
                  </a:cubicBezTo>
                  <a:lnTo>
                    <a:pt x="200670" y="108521"/>
                  </a:lnTo>
                  <a:lnTo>
                    <a:pt x="-212" y="108529"/>
                  </a:lnTo>
                  <a:close/>
                </a:path>
              </a:pathLst>
            </a:custGeom>
            <a:solidFill>
              <a:srgbClr val="2F2E41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" name="CustomShape 81"/>
            <p:cNvSpPr/>
            <p:nvPr/>
          </p:nvSpPr>
          <p:spPr>
            <a:xfrm>
              <a:off x="1789920" y="3696480"/>
              <a:ext cx="610200" cy="1219680"/>
            </a:xfrm>
            <a:custGeom>
              <a:avLst/>
              <a:gdLst/>
              <a:ahLst/>
              <a:cxnLst/>
              <a:rect l="l" t="t" r="r" b="b"/>
              <a:pathLst>
                <a:path w="535655" h="1070065">
                  <a:moveTo>
                    <a:pt x="41177" y="23973"/>
                  </a:moveTo>
                  <a:lnTo>
                    <a:pt x="0" y="272183"/>
                  </a:lnTo>
                  <a:lnTo>
                    <a:pt x="13846" y="1070066"/>
                  </a:lnTo>
                  <a:lnTo>
                    <a:pt x="115193" y="1070066"/>
                  </a:lnTo>
                  <a:lnTo>
                    <a:pt x="270898" y="226085"/>
                  </a:lnTo>
                  <a:lnTo>
                    <a:pt x="382902" y="1056192"/>
                  </a:lnTo>
                  <a:lnTo>
                    <a:pt x="484802" y="1051781"/>
                  </a:lnTo>
                  <a:lnTo>
                    <a:pt x="535656" y="213877"/>
                  </a:lnTo>
                  <a:lnTo>
                    <a:pt x="489961" y="0"/>
                  </a:lnTo>
                  <a:lnTo>
                    <a:pt x="41177" y="23973"/>
                  </a:lnTo>
                  <a:close/>
                </a:path>
              </a:pathLst>
            </a:custGeom>
            <a:solidFill>
              <a:srgbClr val="2F2E41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" name="CustomShape 82"/>
            <p:cNvSpPr/>
            <p:nvPr/>
          </p:nvSpPr>
          <p:spPr>
            <a:xfrm>
              <a:off x="1720080" y="2795400"/>
              <a:ext cx="648000" cy="998280"/>
            </a:xfrm>
            <a:custGeom>
              <a:avLst/>
              <a:gdLst/>
              <a:ahLst/>
              <a:cxnLst/>
              <a:rect l="l" t="t" r="r" b="b"/>
              <a:pathLst>
                <a:path w="568803" h="875995">
                  <a:moveTo>
                    <a:pt x="474633" y="76027"/>
                  </a:moveTo>
                  <a:lnTo>
                    <a:pt x="366162" y="60046"/>
                  </a:lnTo>
                  <a:lnTo>
                    <a:pt x="343099" y="169"/>
                  </a:lnTo>
                  <a:lnTo>
                    <a:pt x="190282" y="-45"/>
                  </a:lnTo>
                  <a:lnTo>
                    <a:pt x="155944" y="78144"/>
                  </a:lnTo>
                  <a:lnTo>
                    <a:pt x="-216" y="125291"/>
                  </a:lnTo>
                  <a:lnTo>
                    <a:pt x="129162" y="569727"/>
                  </a:lnTo>
                  <a:cubicBezTo>
                    <a:pt x="129162" y="569727"/>
                    <a:pt x="57861" y="734895"/>
                    <a:pt x="75397" y="735602"/>
                  </a:cubicBezTo>
                  <a:cubicBezTo>
                    <a:pt x="92934" y="736311"/>
                    <a:pt x="101574" y="761383"/>
                    <a:pt x="89342" y="774560"/>
                  </a:cubicBezTo>
                  <a:cubicBezTo>
                    <a:pt x="77110" y="787738"/>
                    <a:pt x="52568" y="779355"/>
                    <a:pt x="64839" y="799368"/>
                  </a:cubicBezTo>
                  <a:cubicBezTo>
                    <a:pt x="71869" y="810203"/>
                    <a:pt x="76576" y="822372"/>
                    <a:pt x="78669" y="835114"/>
                  </a:cubicBezTo>
                  <a:cubicBezTo>
                    <a:pt x="78669" y="835114"/>
                    <a:pt x="596104" y="945583"/>
                    <a:pt x="567439" y="803138"/>
                  </a:cubicBezTo>
                  <a:cubicBezTo>
                    <a:pt x="563875" y="785427"/>
                    <a:pt x="520641" y="540101"/>
                    <a:pt x="520641" y="540101"/>
                  </a:cubicBezTo>
                  <a:cubicBezTo>
                    <a:pt x="520641" y="540101"/>
                    <a:pt x="558289" y="498441"/>
                    <a:pt x="542197" y="481885"/>
                  </a:cubicBezTo>
                  <a:cubicBezTo>
                    <a:pt x="526108" y="465330"/>
                    <a:pt x="534605" y="290482"/>
                    <a:pt x="534605" y="29048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" name="CustomShape 83"/>
            <p:cNvSpPr/>
            <p:nvPr/>
          </p:nvSpPr>
          <p:spPr>
            <a:xfrm>
              <a:off x="2241000" y="2882160"/>
              <a:ext cx="532080" cy="334800"/>
            </a:xfrm>
            <a:custGeom>
              <a:avLst/>
              <a:gdLst/>
              <a:ahLst/>
              <a:cxnLst/>
              <a:rect l="l" t="t" r="r" b="b"/>
              <a:pathLst>
                <a:path w="466988" h="294024">
                  <a:moveTo>
                    <a:pt x="0" y="19420"/>
                  </a:moveTo>
                  <a:lnTo>
                    <a:pt x="17754" y="0"/>
                  </a:lnTo>
                  <a:lnTo>
                    <a:pt x="258947" y="141424"/>
                  </a:lnTo>
                  <a:lnTo>
                    <a:pt x="463033" y="222817"/>
                  </a:lnTo>
                  <a:lnTo>
                    <a:pt x="466989" y="294024"/>
                  </a:lnTo>
                  <a:lnTo>
                    <a:pt x="201942" y="262377"/>
                  </a:lnTo>
                  <a:lnTo>
                    <a:pt x="14352" y="170651"/>
                  </a:lnTo>
                  <a:lnTo>
                    <a:pt x="0" y="194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" name="CustomShape 84"/>
            <p:cNvSpPr/>
            <p:nvPr/>
          </p:nvSpPr>
          <p:spPr>
            <a:xfrm>
              <a:off x="1873440" y="2454120"/>
              <a:ext cx="290880" cy="290880"/>
            </a:xfrm>
            <a:custGeom>
              <a:avLst/>
              <a:gdLst/>
              <a:ahLst/>
              <a:cxnLst/>
              <a:rect l="l" t="t" r="r" b="b"/>
              <a:pathLst>
                <a:path w="255478" h="255442">
                  <a:moveTo>
                    <a:pt x="255262" y="127720"/>
                  </a:moveTo>
                  <a:cubicBezTo>
                    <a:pt x="255262" y="198235"/>
                    <a:pt x="198099" y="255398"/>
                    <a:pt x="127585" y="255398"/>
                  </a:cubicBezTo>
                  <a:cubicBezTo>
                    <a:pt x="117533" y="255382"/>
                    <a:pt x="107512" y="254211"/>
                    <a:pt x="97726" y="251905"/>
                  </a:cubicBezTo>
                  <a:cubicBezTo>
                    <a:pt x="29134" y="235440"/>
                    <a:pt x="-13123" y="166488"/>
                    <a:pt x="3341" y="97897"/>
                  </a:cubicBezTo>
                  <a:cubicBezTo>
                    <a:pt x="19810" y="29305"/>
                    <a:pt x="88761" y="-12952"/>
                    <a:pt x="157353" y="3512"/>
                  </a:cubicBezTo>
                  <a:cubicBezTo>
                    <a:pt x="214781" y="17299"/>
                    <a:pt x="255270" y="68662"/>
                    <a:pt x="255262" y="127720"/>
                  </a:cubicBezTo>
                  <a:close/>
                </a:path>
              </a:pathLst>
            </a:custGeom>
            <a:solidFill>
              <a:srgbClr val="9E616A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" name="CustomShape 85"/>
            <p:cNvSpPr/>
            <p:nvPr/>
          </p:nvSpPr>
          <p:spPr>
            <a:xfrm>
              <a:off x="1850040" y="2383920"/>
              <a:ext cx="357120" cy="356040"/>
            </a:xfrm>
            <a:custGeom>
              <a:avLst/>
              <a:gdLst/>
              <a:ahLst/>
              <a:cxnLst/>
              <a:rect l="l" t="t" r="r" b="b"/>
              <a:pathLst>
                <a:path w="313413" h="312759">
                  <a:moveTo>
                    <a:pt x="182174" y="292969"/>
                  </a:moveTo>
                  <a:lnTo>
                    <a:pt x="90476" y="310656"/>
                  </a:lnTo>
                  <a:cubicBezTo>
                    <a:pt x="81931" y="312966"/>
                    <a:pt x="72979" y="313338"/>
                    <a:pt x="64272" y="311744"/>
                  </a:cubicBezTo>
                  <a:cubicBezTo>
                    <a:pt x="50632" y="308152"/>
                    <a:pt x="41490" y="295564"/>
                    <a:pt x="34512" y="283305"/>
                  </a:cubicBezTo>
                  <a:cubicBezTo>
                    <a:pt x="2136" y="225892"/>
                    <a:pt x="-8062" y="158598"/>
                    <a:pt x="5855" y="94172"/>
                  </a:cubicBezTo>
                  <a:cubicBezTo>
                    <a:pt x="8988" y="79950"/>
                    <a:pt x="15681" y="63656"/>
                    <a:pt x="29954" y="60760"/>
                  </a:cubicBezTo>
                  <a:cubicBezTo>
                    <a:pt x="34100" y="59917"/>
                    <a:pt x="38788" y="60250"/>
                    <a:pt x="42071" y="57580"/>
                  </a:cubicBezTo>
                  <a:cubicBezTo>
                    <a:pt x="46902" y="53647"/>
                    <a:pt x="45311" y="45312"/>
                    <a:pt x="40564" y="41277"/>
                  </a:cubicBezTo>
                  <a:cubicBezTo>
                    <a:pt x="35406" y="37721"/>
                    <a:pt x="29325" y="35747"/>
                    <a:pt x="23059" y="35588"/>
                  </a:cubicBezTo>
                  <a:cubicBezTo>
                    <a:pt x="31248" y="25964"/>
                    <a:pt x="43155" y="20303"/>
                    <a:pt x="55787" y="20022"/>
                  </a:cubicBezTo>
                  <a:lnTo>
                    <a:pt x="31260" y="6394"/>
                  </a:lnTo>
                  <a:cubicBezTo>
                    <a:pt x="43072" y="-1807"/>
                    <a:pt x="58947" y="-1055"/>
                    <a:pt x="72884" y="2485"/>
                  </a:cubicBezTo>
                  <a:cubicBezTo>
                    <a:pt x="86821" y="6026"/>
                    <a:pt x="100235" y="12027"/>
                    <a:pt x="114552" y="13368"/>
                  </a:cubicBezTo>
                  <a:cubicBezTo>
                    <a:pt x="132528" y="15053"/>
                    <a:pt x="150266" y="9278"/>
                    <a:pt x="168182" y="7043"/>
                  </a:cubicBezTo>
                  <a:cubicBezTo>
                    <a:pt x="222774" y="1125"/>
                    <a:pt x="275815" y="27522"/>
                    <a:pt x="304005" y="74645"/>
                  </a:cubicBezTo>
                  <a:cubicBezTo>
                    <a:pt x="308871" y="82344"/>
                    <a:pt x="311952" y="91031"/>
                    <a:pt x="313025" y="100070"/>
                  </a:cubicBezTo>
                  <a:cubicBezTo>
                    <a:pt x="314025" y="109240"/>
                    <a:pt x="310643" y="118342"/>
                    <a:pt x="303898" y="124632"/>
                  </a:cubicBezTo>
                  <a:cubicBezTo>
                    <a:pt x="293858" y="133078"/>
                    <a:pt x="278038" y="131836"/>
                    <a:pt x="268311" y="140642"/>
                  </a:cubicBezTo>
                  <a:cubicBezTo>
                    <a:pt x="260814" y="147430"/>
                    <a:pt x="258947" y="158388"/>
                    <a:pt x="258524" y="168496"/>
                  </a:cubicBezTo>
                  <a:cubicBezTo>
                    <a:pt x="258100" y="178599"/>
                    <a:pt x="258579" y="189157"/>
                    <a:pt x="254251" y="198296"/>
                  </a:cubicBezTo>
                  <a:cubicBezTo>
                    <a:pt x="249920" y="207438"/>
                    <a:pt x="238618" y="214309"/>
                    <a:pt x="229582" y="209768"/>
                  </a:cubicBezTo>
                  <a:cubicBezTo>
                    <a:pt x="229183" y="197247"/>
                    <a:pt x="214755" y="188386"/>
                    <a:pt x="202504" y="190969"/>
                  </a:cubicBezTo>
                  <a:cubicBezTo>
                    <a:pt x="190249" y="193556"/>
                    <a:pt x="181197" y="204700"/>
                    <a:pt x="177673" y="216718"/>
                  </a:cubicBezTo>
                  <a:cubicBezTo>
                    <a:pt x="174148" y="228733"/>
                    <a:pt x="175192" y="241573"/>
                    <a:pt x="176727" y="254003"/>
                  </a:cubicBezTo>
                  <a:cubicBezTo>
                    <a:pt x="178266" y="266432"/>
                    <a:pt x="180260" y="279008"/>
                    <a:pt x="178539" y="291414"/>
                  </a:cubicBezTo>
                </a:path>
              </a:pathLst>
            </a:custGeom>
            <a:solidFill>
              <a:srgbClr val="2F2E41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" name="CustomShape 86"/>
            <p:cNvSpPr/>
            <p:nvPr/>
          </p:nvSpPr>
          <p:spPr>
            <a:xfrm>
              <a:off x="2939760" y="3301560"/>
              <a:ext cx="75600" cy="75600"/>
            </a:xfrm>
            <a:custGeom>
              <a:avLst/>
              <a:gdLst/>
              <a:ahLst/>
              <a:cxnLst/>
              <a:rect l="l" t="t" r="r" b="b"/>
              <a:pathLst>
                <a:path w="66744" h="66744">
                  <a:moveTo>
                    <a:pt x="66745" y="33372"/>
                  </a:moveTo>
                  <a:cubicBezTo>
                    <a:pt x="66745" y="51804"/>
                    <a:pt x="51804" y="66745"/>
                    <a:pt x="33373" y="66745"/>
                  </a:cubicBezTo>
                  <a:cubicBezTo>
                    <a:pt x="14941" y="66745"/>
                    <a:pt x="0" y="51804"/>
                    <a:pt x="0" y="33372"/>
                  </a:cubicBezTo>
                  <a:cubicBezTo>
                    <a:pt x="0" y="14941"/>
                    <a:pt x="14941" y="0"/>
                    <a:pt x="33373" y="0"/>
                  </a:cubicBezTo>
                  <a:cubicBezTo>
                    <a:pt x="51804" y="0"/>
                    <a:pt x="66745" y="14941"/>
                    <a:pt x="66745" y="33372"/>
                  </a:cubicBezTo>
                  <a:close/>
                </a:path>
              </a:pathLst>
            </a:custGeom>
            <a:solidFill>
              <a:srgbClr val="3B14A7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6" name="CustomShape 87"/>
            <p:cNvSpPr/>
            <p:nvPr/>
          </p:nvSpPr>
          <p:spPr>
            <a:xfrm>
              <a:off x="876960" y="5137920"/>
              <a:ext cx="2929680" cy="10440"/>
            </a:xfrm>
            <a:custGeom>
              <a:avLst/>
              <a:gdLst/>
              <a:ahLst/>
              <a:cxnLst/>
              <a:rect l="l" t="t" r="r" b="b"/>
              <a:pathLst>
                <a:path w="2570053" h="9418">
                  <a:moveTo>
                    <a:pt x="2565126" y="9374"/>
                  </a:moveTo>
                  <a:lnTo>
                    <a:pt x="4480" y="9374"/>
                  </a:lnTo>
                  <a:cubicBezTo>
                    <a:pt x="1881" y="9366"/>
                    <a:pt x="-224" y="7254"/>
                    <a:pt x="-216" y="4651"/>
                  </a:cubicBezTo>
                  <a:cubicBezTo>
                    <a:pt x="-208" y="2060"/>
                    <a:pt x="1889" y="-37"/>
                    <a:pt x="4480" y="-45"/>
                  </a:cubicBezTo>
                  <a:lnTo>
                    <a:pt x="2565126" y="-45"/>
                  </a:lnTo>
                  <a:cubicBezTo>
                    <a:pt x="2567729" y="-45"/>
                    <a:pt x="2569838" y="2063"/>
                    <a:pt x="2569838" y="4663"/>
                  </a:cubicBezTo>
                  <a:cubicBezTo>
                    <a:pt x="2569838" y="7265"/>
                    <a:pt x="2567729" y="9374"/>
                    <a:pt x="2565126" y="9374"/>
                  </a:cubicBezTo>
                  <a:close/>
                </a:path>
              </a:pathLst>
            </a:custGeom>
            <a:solidFill>
              <a:srgbClr val="CACACA"/>
            </a:solidFill>
            <a:ln w="39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73"/>
          <p:cNvGrpSpPr/>
          <p:nvPr/>
        </p:nvGrpSpPr>
        <p:grpSpPr>
          <a:xfrm>
            <a:off x="7182582" y="2023280"/>
            <a:ext cx="716040" cy="688905"/>
            <a:chOff x="10343520" y="498600"/>
            <a:chExt cx="1272960" cy="1224720"/>
          </a:xfrm>
        </p:grpSpPr>
        <p:sp>
          <p:nvSpPr>
            <p:cNvPr id="68" name="CustomShape 74"/>
            <p:cNvSpPr/>
            <p:nvPr/>
          </p:nvSpPr>
          <p:spPr>
            <a:xfrm rot="17229600">
              <a:off x="10498680" y="592920"/>
              <a:ext cx="962280" cy="103536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solidFill>
              <a:srgbClr val="646FD4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9" name="CustomShape 75"/>
            <p:cNvSpPr/>
            <p:nvPr/>
          </p:nvSpPr>
          <p:spPr>
            <a:xfrm rot="17229600">
              <a:off x="10589760" y="695880"/>
              <a:ext cx="786600" cy="8467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solidFill>
              <a:srgbClr val="646FD4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679592" y="1628109"/>
            <a:ext cx="6298522" cy="40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13" b="1" dirty="0">
                <a:solidFill>
                  <a:schemeClr val="accent1">
                    <a:lumMod val="50000"/>
                  </a:schemeClr>
                </a:solidFill>
              </a:rPr>
              <a:t>Development of Guidelines and framework for designing technology-assisted </a:t>
            </a:r>
          </a:p>
          <a:p>
            <a:pPr algn="ctr"/>
            <a:r>
              <a:rPr lang="en-US" sz="1013" b="1" dirty="0">
                <a:solidFill>
                  <a:schemeClr val="accent1">
                    <a:lumMod val="50000"/>
                  </a:schemeClr>
                </a:solidFill>
              </a:rPr>
              <a:t>Health-Enhancing Physical Activity including appropriate assessment standards</a:t>
            </a: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052" y="1534419"/>
            <a:ext cx="507058" cy="47093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CF1FC9-1C19-BFBD-7FC8-72EA07C09B3B}"/>
                  </a:ext>
                </a:extLst>
              </p14:cNvPr>
              <p14:cNvContentPartPr/>
              <p14:nvPr/>
            </p14:nvContentPartPr>
            <p14:xfrm>
              <a:off x="5483635" y="1792480"/>
              <a:ext cx="203" cy="203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CF1FC9-1C19-BFBD-7FC8-72EA07C09B3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78560" y="1787405"/>
                <a:ext cx="10150" cy="10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99D0D78-B6D2-C52D-9DD4-D192519C7C22}"/>
                  </a:ext>
                </a:extLst>
              </p14:cNvPr>
              <p14:cNvContentPartPr/>
              <p14:nvPr/>
            </p14:nvContentPartPr>
            <p14:xfrm>
              <a:off x="5346340" y="1880365"/>
              <a:ext cx="203" cy="203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99D0D78-B6D2-C52D-9DD4-D192519C7C2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41265" y="1875290"/>
                <a:ext cx="10150" cy="10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156E9CF-FB59-A88D-58A8-BE8630535B02}"/>
                  </a:ext>
                </a:extLst>
              </p14:cNvPr>
              <p14:cNvContentPartPr/>
              <p14:nvPr/>
            </p14:nvContentPartPr>
            <p14:xfrm>
              <a:off x="5575165" y="1763117"/>
              <a:ext cx="41108" cy="203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156E9CF-FB59-A88D-58A8-BE8630535B0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66228" y="1758042"/>
                <a:ext cx="58624" cy="1015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C2ABFC70-2125-0FA9-41BA-2A84FF2860FA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1600" y="598027"/>
            <a:ext cx="4572000" cy="4076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E5BBE0-EE7D-A393-EA9B-402EE45730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177" y="1384419"/>
            <a:ext cx="8243646" cy="46912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1331DD-F67A-A1A8-D3C6-7FD76EF3454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128" y="1142424"/>
            <a:ext cx="8978872" cy="550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797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551CFA21-980C-3119-D693-7A1CDD663284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713242" y="1619905"/>
            <a:ext cx="8184146" cy="6857640"/>
          </a:xfrm>
        </p:spPr>
        <p:txBody>
          <a:bodyPr/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                 Process and consequences related to sarcopenia and ageing</a:t>
            </a:r>
          </a:p>
          <a:p>
            <a:pPr marL="0" indent="0">
              <a:buNone/>
            </a:pPr>
            <a:r>
              <a:rPr lang="en-GB" sz="2000" dirty="0"/>
              <a:t>Protein enriched and balanced diet with carbohydrate supplementation and light intensity resistant training enhances LBM and muscle strength, eliminate a risk of falls and fraility. Essential amino acids supplementation in the interaction with resistant and balance exercise will improve the muscle protein synthesis in ageing. </a:t>
            </a:r>
            <a:endParaRPr lang="en-US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4A96C8-E942-1394-7DC0-4BDA9220F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709" y="127056"/>
            <a:ext cx="8872581" cy="645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83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98995-286B-3DEA-8B49-85028A52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5A366-8270-2E78-A0FB-77C627ABD9D0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474837" y="336648"/>
            <a:ext cx="9143820" cy="946195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Anabolic Resistance in Ageing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30933A-3034-0220-79D1-47FD0ACCC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554" y="1677056"/>
            <a:ext cx="8125786" cy="46506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79CE29-EA8A-EE0B-0D8E-2F150CE5986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064" y="185566"/>
            <a:ext cx="1884412" cy="1350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3CF7A3-A194-6CCA-A869-12167802D0F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079281" y="202793"/>
            <a:ext cx="5373974" cy="47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38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Picture Placeholder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57" r="5557"/>
          <a:stretch/>
        </p:blipFill>
        <p:spPr>
          <a:xfrm>
            <a:off x="674558" y="1682210"/>
            <a:ext cx="8109678" cy="48235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6" name="CustomShape 1"/>
          <p:cNvSpPr/>
          <p:nvPr/>
        </p:nvSpPr>
        <p:spPr>
          <a:xfrm>
            <a:off x="6959233" y="1561519"/>
            <a:ext cx="862718" cy="789953"/>
          </a:xfrm>
          <a:prstGeom prst="ellipse">
            <a:avLst/>
          </a:prstGeom>
          <a:blipFill rotWithShape="0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07" name="CustomShape 2"/>
          <p:cNvSpPr/>
          <p:nvPr/>
        </p:nvSpPr>
        <p:spPr>
          <a:xfrm>
            <a:off x="3444413" y="3956919"/>
            <a:ext cx="2255040" cy="1901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675" b="0" strike="noStrike" spc="-1">
                <a:solidFill>
                  <a:srgbClr val="242F9B"/>
                </a:solidFill>
                <a:latin typeface="Calibri"/>
              </a:rPr>
              <a:t>Presentation Template </a:t>
            </a:r>
            <a:endParaRPr lang="de-DE" sz="675" b="0" strike="noStrike" spc="-1">
              <a:latin typeface="Arial"/>
            </a:endParaRPr>
          </a:p>
        </p:txBody>
      </p:sp>
      <p:grpSp>
        <p:nvGrpSpPr>
          <p:cNvPr id="308" name="Group 3"/>
          <p:cNvGrpSpPr/>
          <p:nvPr/>
        </p:nvGrpSpPr>
        <p:grpSpPr>
          <a:xfrm>
            <a:off x="4033485" y="4498200"/>
            <a:ext cx="1076693" cy="230243"/>
            <a:chOff x="5138640" y="5329800"/>
            <a:chExt cx="1914120" cy="409320"/>
          </a:xfrm>
        </p:grpSpPr>
        <p:sp>
          <p:nvSpPr>
            <p:cNvPr id="309" name="CustomShape 4"/>
            <p:cNvSpPr/>
            <p:nvPr/>
          </p:nvSpPr>
          <p:spPr>
            <a:xfrm>
              <a:off x="5138640" y="5329800"/>
              <a:ext cx="1914120" cy="409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50625" tIns="25313" rIns="50625" bIns="25313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788" b="0" strike="noStrike" spc="-1">
                  <a:solidFill>
                    <a:srgbClr val="242F9B"/>
                  </a:solidFill>
                  <a:latin typeface="Nunito Sans"/>
                </a:rPr>
                <a:t>Follow me:  </a:t>
              </a:r>
              <a:endParaRPr lang="de-DE" sz="788" b="0" strike="noStrike" spc="-1">
                <a:latin typeface="Arial"/>
              </a:endParaRPr>
            </a:p>
          </p:txBody>
        </p:sp>
        <p:grpSp>
          <p:nvGrpSpPr>
            <p:cNvPr id="310" name="Group 5"/>
            <p:cNvGrpSpPr/>
            <p:nvPr/>
          </p:nvGrpSpPr>
          <p:grpSpPr>
            <a:xfrm>
              <a:off x="6198120" y="5477040"/>
              <a:ext cx="759600" cy="152640"/>
              <a:chOff x="6198120" y="5477040"/>
              <a:chExt cx="759600" cy="152640"/>
            </a:xfrm>
          </p:grpSpPr>
          <p:sp>
            <p:nvSpPr>
              <p:cNvPr id="311" name="CustomShape 6"/>
              <p:cNvSpPr/>
              <p:nvPr/>
            </p:nvSpPr>
            <p:spPr>
              <a:xfrm>
                <a:off x="6198120" y="5477040"/>
                <a:ext cx="71280" cy="150840"/>
              </a:xfrm>
              <a:custGeom>
                <a:avLst/>
                <a:gdLst/>
                <a:ahLst/>
                <a:cxnLst/>
                <a:rect l="l" t="t" r="r" b="b"/>
                <a:pathLst>
                  <a:path w="838237" h="1766358">
                    <a:moveTo>
                      <a:pt x="644926" y="291245"/>
                    </a:moveTo>
                    <a:lnTo>
                      <a:pt x="838237" y="291245"/>
                    </a:lnTo>
                    <a:lnTo>
                      <a:pt x="838237" y="0"/>
                    </a:lnTo>
                    <a:lnTo>
                      <a:pt x="591146" y="0"/>
                    </a:lnTo>
                    <a:lnTo>
                      <a:pt x="591146" y="1092"/>
                    </a:lnTo>
                    <a:cubicBezTo>
                      <a:pt x="266500" y="12836"/>
                      <a:pt x="199859" y="194801"/>
                      <a:pt x="193975" y="386495"/>
                    </a:cubicBezTo>
                    <a:lnTo>
                      <a:pt x="193374" y="386495"/>
                    </a:lnTo>
                    <a:lnTo>
                      <a:pt x="193374" y="588670"/>
                    </a:lnTo>
                    <a:lnTo>
                      <a:pt x="0" y="588670"/>
                    </a:lnTo>
                    <a:lnTo>
                      <a:pt x="0" y="880076"/>
                    </a:lnTo>
                    <a:lnTo>
                      <a:pt x="193374" y="880076"/>
                    </a:lnTo>
                    <a:lnTo>
                      <a:pt x="193374" y="1766359"/>
                    </a:lnTo>
                    <a:lnTo>
                      <a:pt x="540414" y="1766359"/>
                    </a:lnTo>
                    <a:lnTo>
                      <a:pt x="540414" y="880076"/>
                    </a:lnTo>
                    <a:lnTo>
                      <a:pt x="789156" y="880076"/>
                    </a:lnTo>
                    <a:lnTo>
                      <a:pt x="838237" y="588670"/>
                    </a:lnTo>
                    <a:lnTo>
                      <a:pt x="540414" y="588670"/>
                    </a:lnTo>
                    <a:lnTo>
                      <a:pt x="540414" y="407823"/>
                    </a:lnTo>
                    <a:cubicBezTo>
                      <a:pt x="540414" y="343501"/>
                      <a:pt x="583374" y="291245"/>
                      <a:pt x="644926" y="291245"/>
                    </a:cubicBezTo>
                    <a:close/>
                  </a:path>
                </a:pathLst>
              </a:custGeom>
              <a:solidFill>
                <a:srgbClr val="646FD4"/>
              </a:solidFill>
              <a:ln w="864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2" name="Group 7"/>
              <p:cNvGrpSpPr/>
              <p:nvPr/>
            </p:nvGrpSpPr>
            <p:grpSpPr>
              <a:xfrm>
                <a:off x="6553080" y="5477040"/>
                <a:ext cx="152640" cy="152640"/>
                <a:chOff x="6553080" y="5477040"/>
                <a:chExt cx="152640" cy="152640"/>
              </a:xfrm>
            </p:grpSpPr>
            <p:sp>
              <p:nvSpPr>
                <p:cNvPr id="313" name="CustomShape 8"/>
                <p:cNvSpPr/>
                <p:nvPr/>
              </p:nvSpPr>
              <p:spPr>
                <a:xfrm>
                  <a:off x="6553080" y="5477040"/>
                  <a:ext cx="152640" cy="152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9899" h="1739510">
                      <a:moveTo>
                        <a:pt x="869552" y="156667"/>
                      </a:moveTo>
                      <a:cubicBezTo>
                        <a:pt x="1101725" y="156667"/>
                        <a:pt x="1129174" y="157429"/>
                        <a:pt x="1221054" y="161629"/>
                      </a:cubicBezTo>
                      <a:cubicBezTo>
                        <a:pt x="1305687" y="165430"/>
                        <a:pt x="1351822" y="179553"/>
                        <a:pt x="1382683" y="191762"/>
                      </a:cubicBezTo>
                      <a:cubicBezTo>
                        <a:pt x="1423094" y="207374"/>
                        <a:pt x="1452067" y="226458"/>
                        <a:pt x="1482556" y="256946"/>
                      </a:cubicBezTo>
                      <a:cubicBezTo>
                        <a:pt x="1513087" y="287443"/>
                        <a:pt x="1531739" y="316416"/>
                        <a:pt x="1547783" y="356828"/>
                      </a:cubicBezTo>
                      <a:cubicBezTo>
                        <a:pt x="1559585" y="387325"/>
                        <a:pt x="1573674" y="433459"/>
                        <a:pt x="1577874" y="518456"/>
                      </a:cubicBezTo>
                      <a:cubicBezTo>
                        <a:pt x="1582073" y="610328"/>
                        <a:pt x="1582835" y="637786"/>
                        <a:pt x="1582835" y="869950"/>
                      </a:cubicBezTo>
                      <a:cubicBezTo>
                        <a:pt x="1582835" y="1102123"/>
                        <a:pt x="1582073" y="1129546"/>
                        <a:pt x="1577874" y="1221418"/>
                      </a:cubicBezTo>
                      <a:cubicBezTo>
                        <a:pt x="1574072" y="1306051"/>
                        <a:pt x="1559950" y="1352186"/>
                        <a:pt x="1547783" y="1383081"/>
                      </a:cubicBezTo>
                      <a:cubicBezTo>
                        <a:pt x="1532137" y="1423492"/>
                        <a:pt x="1513087" y="1452465"/>
                        <a:pt x="1482556" y="1482962"/>
                      </a:cubicBezTo>
                      <a:cubicBezTo>
                        <a:pt x="1452067" y="1513451"/>
                        <a:pt x="1423094" y="1532137"/>
                        <a:pt x="1382683" y="1548147"/>
                      </a:cubicBezTo>
                      <a:cubicBezTo>
                        <a:pt x="1352186" y="1559958"/>
                        <a:pt x="1306085" y="1574080"/>
                        <a:pt x="1221054" y="1578246"/>
                      </a:cubicBezTo>
                      <a:cubicBezTo>
                        <a:pt x="1129174" y="1582445"/>
                        <a:pt x="1101725" y="1583207"/>
                        <a:pt x="869552" y="1583207"/>
                      </a:cubicBezTo>
                      <a:cubicBezTo>
                        <a:pt x="637413" y="1583207"/>
                        <a:pt x="609964" y="1582445"/>
                        <a:pt x="518084" y="1578246"/>
                      </a:cubicBezTo>
                      <a:cubicBezTo>
                        <a:pt x="433451" y="1574436"/>
                        <a:pt x="387316" y="1560348"/>
                        <a:pt x="356430" y="1548147"/>
                      </a:cubicBezTo>
                      <a:cubicBezTo>
                        <a:pt x="316044" y="1532501"/>
                        <a:pt x="287071" y="1513451"/>
                        <a:pt x="256548" y="1482962"/>
                      </a:cubicBezTo>
                      <a:cubicBezTo>
                        <a:pt x="226052" y="1452465"/>
                        <a:pt x="207399" y="1423492"/>
                        <a:pt x="191364" y="1383081"/>
                      </a:cubicBezTo>
                      <a:cubicBezTo>
                        <a:pt x="179553" y="1352584"/>
                        <a:pt x="165464" y="1306449"/>
                        <a:pt x="161265" y="1221418"/>
                      </a:cubicBezTo>
                      <a:cubicBezTo>
                        <a:pt x="157065" y="1129546"/>
                        <a:pt x="156303" y="1102123"/>
                        <a:pt x="156303" y="869950"/>
                      </a:cubicBezTo>
                      <a:cubicBezTo>
                        <a:pt x="156303" y="637786"/>
                        <a:pt x="157065" y="610328"/>
                        <a:pt x="161265" y="518456"/>
                      </a:cubicBezTo>
                      <a:cubicBezTo>
                        <a:pt x="165066" y="433824"/>
                        <a:pt x="179189" y="387680"/>
                        <a:pt x="191364" y="356828"/>
                      </a:cubicBezTo>
                      <a:cubicBezTo>
                        <a:pt x="207002" y="316416"/>
                        <a:pt x="226052" y="287443"/>
                        <a:pt x="256548" y="256946"/>
                      </a:cubicBezTo>
                      <a:cubicBezTo>
                        <a:pt x="287071" y="226458"/>
                        <a:pt x="316044" y="207764"/>
                        <a:pt x="356430" y="191762"/>
                      </a:cubicBezTo>
                      <a:cubicBezTo>
                        <a:pt x="386952" y="179917"/>
                        <a:pt x="433053" y="165828"/>
                        <a:pt x="518084" y="161629"/>
                      </a:cubicBezTo>
                      <a:cubicBezTo>
                        <a:pt x="609964" y="157429"/>
                        <a:pt x="637413" y="156667"/>
                        <a:pt x="869552" y="156667"/>
                      </a:cubicBezTo>
                      <a:moveTo>
                        <a:pt x="869552" y="0"/>
                      </a:moveTo>
                      <a:cubicBezTo>
                        <a:pt x="633214" y="0"/>
                        <a:pt x="603843" y="1126"/>
                        <a:pt x="510845" y="5326"/>
                      </a:cubicBezTo>
                      <a:cubicBezTo>
                        <a:pt x="418211" y="9525"/>
                        <a:pt x="354906" y="24376"/>
                        <a:pt x="299644" y="45745"/>
                      </a:cubicBezTo>
                      <a:cubicBezTo>
                        <a:pt x="242460" y="67869"/>
                        <a:pt x="194039" y="97604"/>
                        <a:pt x="145618" y="146025"/>
                      </a:cubicBezTo>
                      <a:cubicBezTo>
                        <a:pt x="97595" y="194403"/>
                        <a:pt x="67869" y="242824"/>
                        <a:pt x="45737" y="300008"/>
                      </a:cubicBezTo>
                      <a:cubicBezTo>
                        <a:pt x="24409" y="355304"/>
                        <a:pt x="9525" y="418575"/>
                        <a:pt x="5326" y="511209"/>
                      </a:cubicBezTo>
                      <a:cubicBezTo>
                        <a:pt x="1160" y="603851"/>
                        <a:pt x="0" y="633578"/>
                        <a:pt x="0" y="869561"/>
                      </a:cubicBezTo>
                      <a:cubicBezTo>
                        <a:pt x="0" y="1105933"/>
                        <a:pt x="1160" y="1135262"/>
                        <a:pt x="5326" y="1228302"/>
                      </a:cubicBezTo>
                      <a:cubicBezTo>
                        <a:pt x="9525" y="1320936"/>
                        <a:pt x="24409" y="1384207"/>
                        <a:pt x="45737" y="1439503"/>
                      </a:cubicBezTo>
                      <a:cubicBezTo>
                        <a:pt x="67869" y="1496687"/>
                        <a:pt x="97595" y="1545107"/>
                        <a:pt x="146016" y="1593486"/>
                      </a:cubicBezTo>
                      <a:cubicBezTo>
                        <a:pt x="194437" y="1641907"/>
                        <a:pt x="242858" y="1671642"/>
                        <a:pt x="300042" y="1693765"/>
                      </a:cubicBezTo>
                      <a:cubicBezTo>
                        <a:pt x="355304" y="1715135"/>
                        <a:pt x="418575" y="1729986"/>
                        <a:pt x="511209" y="1734185"/>
                      </a:cubicBezTo>
                      <a:cubicBezTo>
                        <a:pt x="603843" y="1738385"/>
                        <a:pt x="633578" y="1739511"/>
                        <a:pt x="869950" y="1739511"/>
                      </a:cubicBezTo>
                      <a:cubicBezTo>
                        <a:pt x="1106322" y="1739511"/>
                        <a:pt x="1135659" y="1738385"/>
                        <a:pt x="1228691" y="1734185"/>
                      </a:cubicBezTo>
                      <a:cubicBezTo>
                        <a:pt x="1321325" y="1729986"/>
                        <a:pt x="1384596" y="1715135"/>
                        <a:pt x="1439858" y="1693765"/>
                      </a:cubicBezTo>
                      <a:cubicBezTo>
                        <a:pt x="1497042" y="1671642"/>
                        <a:pt x="1545463" y="1641907"/>
                        <a:pt x="1593884" y="1593486"/>
                      </a:cubicBezTo>
                      <a:cubicBezTo>
                        <a:pt x="1642305" y="1545107"/>
                        <a:pt x="1672031" y="1496687"/>
                        <a:pt x="1694163" y="1439503"/>
                      </a:cubicBezTo>
                      <a:cubicBezTo>
                        <a:pt x="1715491" y="1384207"/>
                        <a:pt x="1730375" y="1320936"/>
                        <a:pt x="1734575" y="1228302"/>
                      </a:cubicBezTo>
                      <a:cubicBezTo>
                        <a:pt x="1738740" y="1135660"/>
                        <a:pt x="1739900" y="1105933"/>
                        <a:pt x="1739900" y="869561"/>
                      </a:cubicBezTo>
                      <a:cubicBezTo>
                        <a:pt x="1739900" y="633214"/>
                        <a:pt x="1738740" y="603851"/>
                        <a:pt x="1734575" y="510845"/>
                      </a:cubicBezTo>
                      <a:cubicBezTo>
                        <a:pt x="1730375" y="418211"/>
                        <a:pt x="1715491" y="354906"/>
                        <a:pt x="1694163" y="299644"/>
                      </a:cubicBezTo>
                      <a:cubicBezTo>
                        <a:pt x="1672031" y="242460"/>
                        <a:pt x="1642305" y="194039"/>
                        <a:pt x="1593884" y="145627"/>
                      </a:cubicBezTo>
                      <a:cubicBezTo>
                        <a:pt x="1545463" y="97206"/>
                        <a:pt x="1497042" y="67471"/>
                        <a:pt x="1439858" y="45347"/>
                      </a:cubicBezTo>
                      <a:cubicBezTo>
                        <a:pt x="1384596" y="24011"/>
                        <a:pt x="1321325" y="9136"/>
                        <a:pt x="1228691" y="4961"/>
                      </a:cubicBezTo>
                      <a:cubicBezTo>
                        <a:pt x="1135659" y="1126"/>
                        <a:pt x="1105925" y="0"/>
                        <a:pt x="869552" y="0"/>
                      </a:cubicBezTo>
                    </a:path>
                  </a:pathLst>
                </a:custGeom>
                <a:solidFill>
                  <a:srgbClr val="242F9B"/>
                </a:solidFill>
                <a:ln w="864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" name="CustomShape 9"/>
                <p:cNvSpPr/>
                <p:nvPr/>
              </p:nvSpPr>
              <p:spPr>
                <a:xfrm>
                  <a:off x="6590520" y="5514120"/>
                  <a:ext cx="78120" cy="78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3571" h="893233">
                      <a:moveTo>
                        <a:pt x="446388" y="0"/>
                      </a:moveTo>
                      <a:cubicBezTo>
                        <a:pt x="199762" y="0"/>
                        <a:pt x="0" y="199762"/>
                        <a:pt x="0" y="446422"/>
                      </a:cubicBezTo>
                      <a:cubicBezTo>
                        <a:pt x="0" y="693073"/>
                        <a:pt x="200127" y="893233"/>
                        <a:pt x="446786" y="893233"/>
                      </a:cubicBezTo>
                      <a:cubicBezTo>
                        <a:pt x="693445" y="893233"/>
                        <a:pt x="893572" y="693471"/>
                        <a:pt x="893572" y="446422"/>
                      </a:cubicBezTo>
                      <a:cubicBezTo>
                        <a:pt x="893208" y="199762"/>
                        <a:pt x="693047" y="0"/>
                        <a:pt x="446388" y="0"/>
                      </a:cubicBezTo>
                      <a:moveTo>
                        <a:pt x="446388" y="736532"/>
                      </a:moveTo>
                      <a:cubicBezTo>
                        <a:pt x="286283" y="736532"/>
                        <a:pt x="156667" y="606924"/>
                        <a:pt x="156667" y="446812"/>
                      </a:cubicBezTo>
                      <a:cubicBezTo>
                        <a:pt x="156667" y="286707"/>
                        <a:pt x="286283" y="157065"/>
                        <a:pt x="446388" y="157065"/>
                      </a:cubicBezTo>
                      <a:cubicBezTo>
                        <a:pt x="606527" y="157065"/>
                        <a:pt x="736143" y="286707"/>
                        <a:pt x="736143" y="446812"/>
                      </a:cubicBezTo>
                      <a:cubicBezTo>
                        <a:pt x="736507" y="606527"/>
                        <a:pt x="606527" y="736532"/>
                        <a:pt x="446388" y="736532"/>
                      </a:cubicBezTo>
                    </a:path>
                  </a:pathLst>
                </a:custGeom>
                <a:solidFill>
                  <a:srgbClr val="242F9B"/>
                </a:solidFill>
                <a:ln w="864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" name="CustomShape 10"/>
                <p:cNvSpPr/>
                <p:nvPr/>
              </p:nvSpPr>
              <p:spPr>
                <a:xfrm>
                  <a:off x="6661440" y="5503680"/>
                  <a:ext cx="18000" cy="18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889" h="208923">
                      <a:moveTo>
                        <a:pt x="208890" y="104445"/>
                      </a:moveTo>
                      <a:cubicBezTo>
                        <a:pt x="208890" y="162018"/>
                        <a:pt x="162027" y="208923"/>
                        <a:pt x="104445" y="208923"/>
                      </a:cubicBezTo>
                      <a:cubicBezTo>
                        <a:pt x="46863" y="208923"/>
                        <a:pt x="0" y="162018"/>
                        <a:pt x="0" y="104445"/>
                      </a:cubicBezTo>
                      <a:cubicBezTo>
                        <a:pt x="0" y="46897"/>
                        <a:pt x="46863" y="0"/>
                        <a:pt x="104445" y="0"/>
                      </a:cubicBezTo>
                      <a:cubicBezTo>
                        <a:pt x="162027" y="0"/>
                        <a:pt x="208890" y="46499"/>
                        <a:pt x="208890" y="104445"/>
                      </a:cubicBezTo>
                    </a:path>
                  </a:pathLst>
                </a:custGeom>
                <a:solidFill>
                  <a:srgbClr val="242F9B"/>
                </a:solidFill>
                <a:ln w="864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6" name="CustomShape 11"/>
              <p:cNvSpPr/>
              <p:nvPr/>
            </p:nvSpPr>
            <p:spPr>
              <a:xfrm>
                <a:off x="6328080" y="5483160"/>
                <a:ext cx="171000" cy="138960"/>
              </a:xfrm>
              <a:custGeom>
                <a:avLst/>
                <a:gdLst/>
                <a:ahLst/>
                <a:cxnLst/>
                <a:rect l="l" t="t" r="r" b="b"/>
                <a:pathLst>
                  <a:path w="1869015" h="1520847">
                    <a:moveTo>
                      <a:pt x="1677626" y="378644"/>
                    </a:moveTo>
                    <a:cubicBezTo>
                      <a:pt x="1678752" y="395146"/>
                      <a:pt x="1678752" y="411647"/>
                      <a:pt x="1678752" y="428250"/>
                    </a:cubicBezTo>
                    <a:cubicBezTo>
                      <a:pt x="1678752" y="935691"/>
                      <a:pt x="1293019" y="1520848"/>
                      <a:pt x="587771" y="1520848"/>
                    </a:cubicBezTo>
                    <a:lnTo>
                      <a:pt x="587771" y="1520552"/>
                    </a:lnTo>
                    <a:cubicBezTo>
                      <a:pt x="379415" y="1520882"/>
                      <a:pt x="175386" y="1461116"/>
                      <a:pt x="0" y="1348407"/>
                    </a:cubicBezTo>
                    <a:cubicBezTo>
                      <a:pt x="30295" y="1352040"/>
                      <a:pt x="60755" y="1353894"/>
                      <a:pt x="91282" y="1353961"/>
                    </a:cubicBezTo>
                    <a:cubicBezTo>
                      <a:pt x="263955" y="1354089"/>
                      <a:pt x="431671" y="1296083"/>
                      <a:pt x="567502" y="1189259"/>
                    </a:cubicBezTo>
                    <a:cubicBezTo>
                      <a:pt x="403427" y="1186152"/>
                      <a:pt x="259527" y="1078990"/>
                      <a:pt x="209253" y="922559"/>
                    </a:cubicBezTo>
                    <a:cubicBezTo>
                      <a:pt x="266766" y="933701"/>
                      <a:pt x="325965" y="931424"/>
                      <a:pt x="382353" y="915939"/>
                    </a:cubicBezTo>
                    <a:cubicBezTo>
                      <a:pt x="203465" y="879760"/>
                      <a:pt x="74778" y="722331"/>
                      <a:pt x="74778" y="539536"/>
                    </a:cubicBezTo>
                    <a:cubicBezTo>
                      <a:pt x="74778" y="537851"/>
                      <a:pt x="74778" y="536302"/>
                      <a:pt x="74778" y="534676"/>
                    </a:cubicBezTo>
                    <a:cubicBezTo>
                      <a:pt x="128058" y="564411"/>
                      <a:pt x="187755" y="580912"/>
                      <a:pt x="248808" y="582767"/>
                    </a:cubicBezTo>
                    <a:cubicBezTo>
                      <a:pt x="80334" y="470050"/>
                      <a:pt x="28410" y="245590"/>
                      <a:pt x="130175" y="70068"/>
                    </a:cubicBezTo>
                    <a:cubicBezTo>
                      <a:pt x="324839" y="309979"/>
                      <a:pt x="612045" y="455801"/>
                      <a:pt x="920384" y="471244"/>
                    </a:cubicBezTo>
                    <a:cubicBezTo>
                      <a:pt x="889498" y="337860"/>
                      <a:pt x="931730" y="198126"/>
                      <a:pt x="1031348" y="104366"/>
                    </a:cubicBezTo>
                    <a:cubicBezTo>
                      <a:pt x="1185797" y="-41057"/>
                      <a:pt x="1428681" y="-33581"/>
                      <a:pt x="1573876" y="121003"/>
                    </a:cubicBezTo>
                    <a:cubicBezTo>
                      <a:pt x="1659728" y="104036"/>
                      <a:pt x="1742015" y="72481"/>
                      <a:pt x="1817360" y="27802"/>
                    </a:cubicBezTo>
                    <a:cubicBezTo>
                      <a:pt x="1788717" y="116702"/>
                      <a:pt x="1728858" y="192207"/>
                      <a:pt x="1648814" y="240163"/>
                    </a:cubicBezTo>
                    <a:cubicBezTo>
                      <a:pt x="1724785" y="231172"/>
                      <a:pt x="1799072" y="210826"/>
                      <a:pt x="1869015" y="179702"/>
                    </a:cubicBezTo>
                    <a:cubicBezTo>
                      <a:pt x="1817487" y="256961"/>
                      <a:pt x="1752632" y="324271"/>
                      <a:pt x="1677626" y="378644"/>
                    </a:cubicBezTo>
                    <a:close/>
                  </a:path>
                </a:pathLst>
              </a:custGeom>
              <a:solidFill>
                <a:srgbClr val="646FD4"/>
              </a:solidFill>
              <a:ln w="864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7" name="Group 12"/>
              <p:cNvGrpSpPr/>
              <p:nvPr/>
            </p:nvGrpSpPr>
            <p:grpSpPr>
              <a:xfrm>
                <a:off x="6761520" y="5486400"/>
                <a:ext cx="196200" cy="137520"/>
                <a:chOff x="6761520" y="5486400"/>
                <a:chExt cx="196200" cy="137520"/>
              </a:xfrm>
            </p:grpSpPr>
            <p:sp>
              <p:nvSpPr>
                <p:cNvPr id="318" name="CustomShape 13"/>
                <p:cNvSpPr/>
                <p:nvPr/>
              </p:nvSpPr>
              <p:spPr>
                <a:xfrm flipV="1">
                  <a:off x="6761520" y="5486400"/>
                  <a:ext cx="196200" cy="137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3200" h="1922686">
                      <a:moveTo>
                        <a:pt x="2683307" y="301126"/>
                      </a:moveTo>
                      <a:cubicBezTo>
                        <a:pt x="2679404" y="286639"/>
                        <a:pt x="2674535" y="272483"/>
                        <a:pt x="2668753" y="258623"/>
                      </a:cubicBezTo>
                      <a:cubicBezTo>
                        <a:pt x="2662995" y="244772"/>
                        <a:pt x="2656349" y="231344"/>
                        <a:pt x="2648805" y="218372"/>
                      </a:cubicBezTo>
                      <a:cubicBezTo>
                        <a:pt x="2641304" y="205376"/>
                        <a:pt x="2632964" y="192947"/>
                        <a:pt x="2623803" y="181034"/>
                      </a:cubicBezTo>
                      <a:cubicBezTo>
                        <a:pt x="2614676" y="169130"/>
                        <a:pt x="2604787" y="157886"/>
                        <a:pt x="2594170" y="147269"/>
                      </a:cubicBezTo>
                      <a:cubicBezTo>
                        <a:pt x="2583553" y="136652"/>
                        <a:pt x="2572309" y="126797"/>
                        <a:pt x="2560405" y="117636"/>
                      </a:cubicBezTo>
                      <a:cubicBezTo>
                        <a:pt x="2548501" y="108509"/>
                        <a:pt x="2536063" y="100178"/>
                        <a:pt x="2523101" y="92634"/>
                      </a:cubicBezTo>
                      <a:cubicBezTo>
                        <a:pt x="2510105" y="85124"/>
                        <a:pt x="2496676" y="78478"/>
                        <a:pt x="2482816" y="72687"/>
                      </a:cubicBezTo>
                      <a:cubicBezTo>
                        <a:pt x="2468990" y="66938"/>
                        <a:pt x="2454800" y="62078"/>
                        <a:pt x="2440313" y="58141"/>
                      </a:cubicBezTo>
                      <a:cubicBezTo>
                        <a:pt x="2227292" y="0"/>
                        <a:pt x="1369882" y="0"/>
                        <a:pt x="1369882" y="0"/>
                      </a:cubicBezTo>
                      <a:cubicBezTo>
                        <a:pt x="1369882" y="0"/>
                        <a:pt x="512428" y="1685"/>
                        <a:pt x="299339" y="59859"/>
                      </a:cubicBezTo>
                      <a:cubicBezTo>
                        <a:pt x="284853" y="63796"/>
                        <a:pt x="270696" y="68622"/>
                        <a:pt x="256845" y="74414"/>
                      </a:cubicBezTo>
                      <a:cubicBezTo>
                        <a:pt x="242985" y="80196"/>
                        <a:pt x="229591" y="86843"/>
                        <a:pt x="216594" y="94352"/>
                      </a:cubicBezTo>
                      <a:cubicBezTo>
                        <a:pt x="203598" y="101897"/>
                        <a:pt x="191160" y="110227"/>
                        <a:pt x="179256" y="119354"/>
                      </a:cubicBezTo>
                      <a:cubicBezTo>
                        <a:pt x="167378" y="128516"/>
                        <a:pt x="156100" y="138371"/>
                        <a:pt x="145483" y="148988"/>
                      </a:cubicBezTo>
                      <a:cubicBezTo>
                        <a:pt x="134900" y="159605"/>
                        <a:pt x="125010" y="170849"/>
                        <a:pt x="115850" y="182753"/>
                      </a:cubicBezTo>
                      <a:cubicBezTo>
                        <a:pt x="106722" y="194666"/>
                        <a:pt x="98391" y="207095"/>
                        <a:pt x="90847" y="220100"/>
                      </a:cubicBezTo>
                      <a:cubicBezTo>
                        <a:pt x="83346" y="233062"/>
                        <a:pt x="76691" y="246490"/>
                        <a:pt x="70908" y="260350"/>
                      </a:cubicBezTo>
                      <a:cubicBezTo>
                        <a:pt x="65151" y="274168"/>
                        <a:pt x="60291" y="288358"/>
                        <a:pt x="56354" y="302844"/>
                      </a:cubicBezTo>
                      <a:cubicBezTo>
                        <a:pt x="0" y="515899"/>
                        <a:pt x="0" y="961322"/>
                        <a:pt x="0" y="961322"/>
                      </a:cubicBezTo>
                      <a:cubicBezTo>
                        <a:pt x="0" y="961322"/>
                        <a:pt x="0" y="1406788"/>
                        <a:pt x="58107" y="1621562"/>
                      </a:cubicBezTo>
                      <a:cubicBezTo>
                        <a:pt x="62044" y="1636048"/>
                        <a:pt x="66904" y="1650204"/>
                        <a:pt x="72661" y="1664056"/>
                      </a:cubicBezTo>
                      <a:cubicBezTo>
                        <a:pt x="78444" y="1677916"/>
                        <a:pt x="85098" y="1691310"/>
                        <a:pt x="92600" y="1704306"/>
                      </a:cubicBezTo>
                      <a:cubicBezTo>
                        <a:pt x="100144" y="1717311"/>
                        <a:pt x="108475" y="1729740"/>
                        <a:pt x="117602" y="1741653"/>
                      </a:cubicBezTo>
                      <a:cubicBezTo>
                        <a:pt x="126763" y="1753523"/>
                        <a:pt x="136652" y="1764801"/>
                        <a:pt x="147235" y="1775384"/>
                      </a:cubicBezTo>
                      <a:cubicBezTo>
                        <a:pt x="157853" y="1786001"/>
                        <a:pt x="169130" y="1795890"/>
                        <a:pt x="181009" y="1805018"/>
                      </a:cubicBezTo>
                      <a:cubicBezTo>
                        <a:pt x="192913" y="1814178"/>
                        <a:pt x="205351" y="1822509"/>
                        <a:pt x="218347" y="1830019"/>
                      </a:cubicBezTo>
                      <a:cubicBezTo>
                        <a:pt x="231343" y="1837563"/>
                        <a:pt x="244738" y="1844209"/>
                        <a:pt x="258597" y="1849992"/>
                      </a:cubicBezTo>
                      <a:cubicBezTo>
                        <a:pt x="272457" y="1855749"/>
                        <a:pt x="286605" y="1860609"/>
                        <a:pt x="301092" y="1864546"/>
                      </a:cubicBezTo>
                      <a:cubicBezTo>
                        <a:pt x="514113" y="1922687"/>
                        <a:pt x="1371600" y="1922687"/>
                        <a:pt x="1371600" y="1922687"/>
                      </a:cubicBezTo>
                      <a:cubicBezTo>
                        <a:pt x="1371600" y="1922687"/>
                        <a:pt x="2229045" y="1922687"/>
                        <a:pt x="2442134" y="1864580"/>
                      </a:cubicBezTo>
                      <a:cubicBezTo>
                        <a:pt x="2456620" y="1860643"/>
                        <a:pt x="2470777" y="1855783"/>
                        <a:pt x="2484637" y="1850026"/>
                      </a:cubicBezTo>
                      <a:cubicBezTo>
                        <a:pt x="2498496" y="1844244"/>
                        <a:pt x="2511891" y="1837597"/>
                        <a:pt x="2524887" y="1830087"/>
                      </a:cubicBezTo>
                      <a:cubicBezTo>
                        <a:pt x="2537884" y="1822543"/>
                        <a:pt x="2550321" y="1814212"/>
                        <a:pt x="2562225" y="1805085"/>
                      </a:cubicBezTo>
                      <a:cubicBezTo>
                        <a:pt x="2574095" y="1795924"/>
                        <a:pt x="2585373" y="1786069"/>
                        <a:pt x="2595990" y="1775452"/>
                      </a:cubicBezTo>
                      <a:cubicBezTo>
                        <a:pt x="2606574" y="1764834"/>
                        <a:pt x="2616462" y="1753591"/>
                        <a:pt x="2625624" y="1741678"/>
                      </a:cubicBezTo>
                      <a:cubicBezTo>
                        <a:pt x="2634751" y="1729774"/>
                        <a:pt x="2643090" y="1717337"/>
                        <a:pt x="2650626" y="1704340"/>
                      </a:cubicBezTo>
                      <a:cubicBezTo>
                        <a:pt x="2658136" y="1691377"/>
                        <a:pt x="2664782" y="1677949"/>
                        <a:pt x="2670573" y="1664090"/>
                      </a:cubicBezTo>
                      <a:cubicBezTo>
                        <a:pt x="2676322" y="1650238"/>
                        <a:pt x="2681190" y="1636082"/>
                        <a:pt x="2685119" y="1621596"/>
                      </a:cubicBezTo>
                      <a:cubicBezTo>
                        <a:pt x="2743200" y="1408540"/>
                        <a:pt x="2743200" y="961322"/>
                        <a:pt x="2743200" y="961322"/>
                      </a:cubicBezTo>
                      <a:cubicBezTo>
                        <a:pt x="2743200" y="961322"/>
                        <a:pt x="2741482" y="515899"/>
                        <a:pt x="2683307" y="301126"/>
                      </a:cubicBezTo>
                      <a:close/>
                    </a:path>
                  </a:pathLst>
                </a:custGeom>
                <a:solidFill>
                  <a:srgbClr val="646FD4"/>
                </a:solidFill>
                <a:ln w="864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" name="CustomShape 14"/>
                <p:cNvSpPr/>
                <p:nvPr/>
              </p:nvSpPr>
              <p:spPr>
                <a:xfrm flipV="1">
                  <a:off x="6840360" y="5525280"/>
                  <a:ext cx="50760" cy="58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1326" h="823950">
                      <a:moveTo>
                        <a:pt x="25" y="823951"/>
                      </a:moveTo>
                      <a:lnTo>
                        <a:pt x="711327" y="4119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864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20" name="Group 15"/>
          <p:cNvGrpSpPr/>
          <p:nvPr/>
        </p:nvGrpSpPr>
        <p:grpSpPr>
          <a:xfrm>
            <a:off x="5530365" y="-783203"/>
            <a:ext cx="5075055" cy="5192303"/>
            <a:chOff x="7799760" y="-4059360"/>
            <a:chExt cx="9022320" cy="9230760"/>
          </a:xfrm>
        </p:grpSpPr>
        <p:sp>
          <p:nvSpPr>
            <p:cNvPr id="321" name="CustomShape 16"/>
            <p:cNvSpPr/>
            <p:nvPr/>
          </p:nvSpPr>
          <p:spPr>
            <a:xfrm rot="1660800">
              <a:off x="9054720" y="-2947680"/>
              <a:ext cx="6512040" cy="700776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22" name="CustomShape 17"/>
            <p:cNvSpPr/>
            <p:nvPr/>
          </p:nvSpPr>
          <p:spPr>
            <a:xfrm rot="1660800">
              <a:off x="9587520" y="-2298960"/>
              <a:ext cx="5325480" cy="573084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23" name="Group 18"/>
          <p:cNvGrpSpPr/>
          <p:nvPr/>
        </p:nvGrpSpPr>
        <p:grpSpPr>
          <a:xfrm>
            <a:off x="815558" y="4062825"/>
            <a:ext cx="1993410" cy="2044238"/>
            <a:chOff x="-582120" y="4555800"/>
            <a:chExt cx="3543840" cy="3634200"/>
          </a:xfrm>
        </p:grpSpPr>
        <p:sp>
          <p:nvSpPr>
            <p:cNvPr id="324" name="CustomShape 19"/>
            <p:cNvSpPr/>
            <p:nvPr/>
          </p:nvSpPr>
          <p:spPr>
            <a:xfrm rot="12361800">
              <a:off x="-102600" y="4981680"/>
              <a:ext cx="2585160" cy="278208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25" name="CustomShape 20"/>
            <p:cNvSpPr/>
            <p:nvPr/>
          </p:nvSpPr>
          <p:spPr>
            <a:xfrm rot="12361800">
              <a:off x="156600" y="5230800"/>
              <a:ext cx="2113920" cy="227484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6896" y="1561519"/>
            <a:ext cx="1472170" cy="1003608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237297" y="1500188"/>
            <a:ext cx="1637195" cy="1098051"/>
          </a:xfrm>
          <a:prstGeom prst="rect">
            <a:avLst/>
          </a:prstGeom>
          <a:ln>
            <a:noFill/>
          </a:ln>
        </p:spPr>
      </p:pic>
      <p:sp>
        <p:nvSpPr>
          <p:cNvPr id="25" name="CustomShape 76"/>
          <p:cNvSpPr/>
          <p:nvPr/>
        </p:nvSpPr>
        <p:spPr>
          <a:xfrm>
            <a:off x="4697280" y="1939410"/>
            <a:ext cx="569430" cy="364298"/>
          </a:xfrm>
          <a:prstGeom prst="rect">
            <a:avLst/>
          </a:prstGeom>
          <a:blipFill rotWithShape="0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7003" y="4996009"/>
            <a:ext cx="7637646" cy="1154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COST Action CA20104 </a:t>
            </a:r>
          </a:p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NETWORK ON EVIDENCE-BASED PHYSICAL ACTIVITY IN OLD AGE</a:t>
            </a:r>
          </a:p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PhysAgeNet</a:t>
            </a:r>
            <a:r>
              <a:rPr lang="en-GB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supported by COST Action)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86A52E-808D-46A2-C0AC-B7E38907BEC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1372" y="799174"/>
            <a:ext cx="6212141" cy="55389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2" name="Group 1"/>
          <p:cNvGrpSpPr/>
          <p:nvPr/>
        </p:nvGrpSpPr>
        <p:grpSpPr>
          <a:xfrm>
            <a:off x="2925000" y="3955703"/>
            <a:ext cx="1769850" cy="1891350"/>
            <a:chOff x="3168000" y="4365360"/>
            <a:chExt cx="3146400" cy="3362400"/>
          </a:xfrm>
        </p:grpSpPr>
        <p:sp>
          <p:nvSpPr>
            <p:cNvPr id="2023" name="CustomShape 2"/>
            <p:cNvSpPr/>
            <p:nvPr/>
          </p:nvSpPr>
          <p:spPr>
            <a:xfrm rot="10630200">
              <a:off x="3245400" y="4437000"/>
              <a:ext cx="2991240" cy="321876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24" name="CustomShape 3"/>
            <p:cNvSpPr/>
            <p:nvPr/>
          </p:nvSpPr>
          <p:spPr>
            <a:xfrm rot="10630200">
              <a:off x="3539160" y="4712040"/>
              <a:ext cx="2446200" cy="26323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025" name="CustomShape 4"/>
          <p:cNvSpPr/>
          <p:nvPr/>
        </p:nvSpPr>
        <p:spPr>
          <a:xfrm>
            <a:off x="4071365" y="1527862"/>
            <a:ext cx="3902580" cy="3857423"/>
          </a:xfrm>
          <a:prstGeom prst="rect">
            <a:avLst/>
          </a:prstGeom>
          <a:solidFill>
            <a:srgbClr val="2A3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028" name="CustomShape 7"/>
          <p:cNvSpPr/>
          <p:nvPr/>
        </p:nvSpPr>
        <p:spPr>
          <a:xfrm>
            <a:off x="4520396" y="1822849"/>
            <a:ext cx="1579500" cy="325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FFFF"/>
                </a:solidFill>
                <a:latin typeface="Ubuntu Light"/>
              </a:rPr>
              <a:t>Contact Info</a:t>
            </a:r>
            <a:endParaRPr lang="de-DE" sz="1800" b="1" strike="noStrike" spc="-1" dirty="0">
              <a:latin typeface="Arial"/>
            </a:endParaRPr>
          </a:p>
        </p:txBody>
      </p:sp>
      <p:grpSp>
        <p:nvGrpSpPr>
          <p:cNvPr id="2029" name="Group 8"/>
          <p:cNvGrpSpPr/>
          <p:nvPr/>
        </p:nvGrpSpPr>
        <p:grpSpPr>
          <a:xfrm>
            <a:off x="1602062" y="2553453"/>
            <a:ext cx="1761774" cy="2347504"/>
            <a:chOff x="632520" y="1369800"/>
            <a:chExt cx="3593520" cy="3767400"/>
          </a:xfrm>
        </p:grpSpPr>
        <p:sp>
          <p:nvSpPr>
            <p:cNvPr id="2030" name="CustomShape 9"/>
            <p:cNvSpPr/>
            <p:nvPr/>
          </p:nvSpPr>
          <p:spPr>
            <a:xfrm rot="21169200">
              <a:off x="2239920" y="2973600"/>
              <a:ext cx="541800" cy="10440"/>
            </a:xfrm>
            <a:custGeom>
              <a:avLst/>
              <a:gdLst/>
              <a:ahLst/>
              <a:cxnLst/>
              <a:rect l="l" t="t" r="r" b="b"/>
              <a:pathLst>
                <a:path w="260727" h="6249">
                  <a:moveTo>
                    <a:pt x="2806" y="6118"/>
                  </a:moveTo>
                  <a:lnTo>
                    <a:pt x="257284" y="6118"/>
                  </a:lnTo>
                  <a:cubicBezTo>
                    <a:pt x="259009" y="6118"/>
                    <a:pt x="260409" y="4718"/>
                    <a:pt x="260409" y="2993"/>
                  </a:cubicBezTo>
                  <a:cubicBezTo>
                    <a:pt x="260409" y="1268"/>
                    <a:pt x="259009" y="-132"/>
                    <a:pt x="257284" y="-132"/>
                  </a:cubicBezTo>
                  <a:lnTo>
                    <a:pt x="2806" y="-132"/>
                  </a:lnTo>
                  <a:cubicBezTo>
                    <a:pt x="1081" y="-132"/>
                    <a:pt x="-319" y="1268"/>
                    <a:pt x="-319" y="2993"/>
                  </a:cubicBezTo>
                  <a:cubicBezTo>
                    <a:pt x="-319" y="4718"/>
                    <a:pt x="1081" y="6118"/>
                    <a:pt x="2806" y="6118"/>
                  </a:cubicBezTo>
                  <a:close/>
                </a:path>
              </a:pathLst>
            </a:custGeom>
            <a:solidFill>
              <a:srgbClr val="3F3D56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31" name="CustomShape 10"/>
            <p:cNvSpPr/>
            <p:nvPr/>
          </p:nvSpPr>
          <p:spPr>
            <a:xfrm rot="21169200">
              <a:off x="2323800" y="2470320"/>
              <a:ext cx="187920" cy="250560"/>
            </a:xfrm>
            <a:custGeom>
              <a:avLst/>
              <a:gdLst/>
              <a:ahLst/>
              <a:cxnLst/>
              <a:rect l="l" t="t" r="r" b="b"/>
              <a:pathLst>
                <a:path w="90617" h="144107">
                  <a:moveTo>
                    <a:pt x="56510" y="2497"/>
                  </a:moveTo>
                  <a:cubicBezTo>
                    <a:pt x="44825" y="8438"/>
                    <a:pt x="39997" y="22604"/>
                    <a:pt x="45616" y="34444"/>
                  </a:cubicBezTo>
                  <a:cubicBezTo>
                    <a:pt x="46185" y="35594"/>
                    <a:pt x="46847" y="36694"/>
                    <a:pt x="47597" y="37735"/>
                  </a:cubicBezTo>
                  <a:lnTo>
                    <a:pt x="-319" y="107250"/>
                  </a:lnTo>
                  <a:lnTo>
                    <a:pt x="26400" y="143975"/>
                  </a:lnTo>
                  <a:lnTo>
                    <a:pt x="81741" y="41650"/>
                  </a:lnTo>
                  <a:cubicBezTo>
                    <a:pt x="90113" y="34575"/>
                    <a:pt x="92666" y="22747"/>
                    <a:pt x="87956" y="12847"/>
                  </a:cubicBezTo>
                  <a:cubicBezTo>
                    <a:pt x="82366" y="1382"/>
                    <a:pt x="68541" y="-3381"/>
                    <a:pt x="57075" y="2210"/>
                  </a:cubicBezTo>
                  <a:cubicBezTo>
                    <a:pt x="56885" y="2304"/>
                    <a:pt x="56697" y="2397"/>
                    <a:pt x="56510" y="2497"/>
                  </a:cubicBezTo>
                  <a:close/>
                </a:path>
              </a:pathLst>
            </a:custGeom>
            <a:solidFill>
              <a:srgbClr val="FFB6B6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32" name="CustomShape 11"/>
            <p:cNvSpPr/>
            <p:nvPr/>
          </p:nvSpPr>
          <p:spPr>
            <a:xfrm rot="21169200">
              <a:off x="1822320" y="2523960"/>
              <a:ext cx="662760" cy="419040"/>
            </a:xfrm>
            <a:custGeom>
              <a:avLst/>
              <a:gdLst/>
              <a:ahLst/>
              <a:cxnLst/>
              <a:rect l="l" t="t" r="r" b="b"/>
              <a:pathLst>
                <a:path w="319043" h="240778">
                  <a:moveTo>
                    <a:pt x="20741" y="5378"/>
                  </a:moveTo>
                  <a:lnTo>
                    <a:pt x="20741" y="5378"/>
                  </a:lnTo>
                  <a:cubicBezTo>
                    <a:pt x="703" y="16828"/>
                    <a:pt x="-6256" y="42356"/>
                    <a:pt x="5197" y="62393"/>
                  </a:cubicBezTo>
                  <a:cubicBezTo>
                    <a:pt x="6203" y="64156"/>
                    <a:pt x="7338" y="65843"/>
                    <a:pt x="8591" y="67440"/>
                  </a:cubicBezTo>
                  <a:lnTo>
                    <a:pt x="68066" y="143306"/>
                  </a:lnTo>
                  <a:lnTo>
                    <a:pt x="199750" y="240646"/>
                  </a:lnTo>
                  <a:cubicBezTo>
                    <a:pt x="199750" y="240646"/>
                    <a:pt x="292494" y="159621"/>
                    <a:pt x="293238" y="134440"/>
                  </a:cubicBezTo>
                  <a:cubicBezTo>
                    <a:pt x="293981" y="109256"/>
                    <a:pt x="284056" y="103921"/>
                    <a:pt x="293981" y="109256"/>
                  </a:cubicBezTo>
                  <a:cubicBezTo>
                    <a:pt x="303906" y="114590"/>
                    <a:pt x="312941" y="110590"/>
                    <a:pt x="309534" y="107774"/>
                  </a:cubicBezTo>
                  <a:cubicBezTo>
                    <a:pt x="306128" y="104962"/>
                    <a:pt x="307331" y="104649"/>
                    <a:pt x="309397" y="99843"/>
                  </a:cubicBezTo>
                  <a:cubicBezTo>
                    <a:pt x="311462" y="95037"/>
                    <a:pt x="318725" y="72371"/>
                    <a:pt x="318725" y="72371"/>
                  </a:cubicBezTo>
                  <a:lnTo>
                    <a:pt x="282559" y="42853"/>
                  </a:lnTo>
                  <a:cubicBezTo>
                    <a:pt x="282559" y="42853"/>
                    <a:pt x="248803" y="63328"/>
                    <a:pt x="246578" y="72956"/>
                  </a:cubicBezTo>
                  <a:cubicBezTo>
                    <a:pt x="244356" y="82584"/>
                    <a:pt x="256503" y="78290"/>
                    <a:pt x="244356" y="82584"/>
                  </a:cubicBezTo>
                  <a:cubicBezTo>
                    <a:pt x="232209" y="86881"/>
                    <a:pt x="214244" y="74353"/>
                    <a:pt x="228631" y="87949"/>
                  </a:cubicBezTo>
                  <a:cubicBezTo>
                    <a:pt x="243022" y="101546"/>
                    <a:pt x="242566" y="108090"/>
                    <a:pt x="230647" y="109115"/>
                  </a:cubicBezTo>
                  <a:cubicBezTo>
                    <a:pt x="218725" y="110137"/>
                    <a:pt x="199909" y="143318"/>
                    <a:pt x="199909" y="143318"/>
                  </a:cubicBezTo>
                  <a:lnTo>
                    <a:pt x="71291" y="12374"/>
                  </a:lnTo>
                  <a:cubicBezTo>
                    <a:pt x="57988" y="-1169"/>
                    <a:pt x="37225" y="-4044"/>
                    <a:pt x="20741" y="5378"/>
                  </a:cubicBezTo>
                  <a:close/>
                </a:path>
              </a:pathLst>
            </a:custGeom>
            <a:solidFill>
              <a:srgbClr val="646FD4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33" name="CustomShape 12"/>
            <p:cNvSpPr/>
            <p:nvPr/>
          </p:nvSpPr>
          <p:spPr>
            <a:xfrm rot="21531600">
              <a:off x="1220760" y="4422240"/>
              <a:ext cx="946080" cy="687240"/>
            </a:xfrm>
            <a:custGeom>
              <a:avLst/>
              <a:gdLst/>
              <a:ahLst/>
              <a:cxnLst/>
              <a:rect l="l" t="t" r="r" b="b"/>
              <a:pathLst>
                <a:path w="456249" h="393749">
                  <a:moveTo>
                    <a:pt x="425272" y="393618"/>
                  </a:moveTo>
                  <a:lnTo>
                    <a:pt x="30341" y="393618"/>
                  </a:lnTo>
                  <a:cubicBezTo>
                    <a:pt x="13416" y="393599"/>
                    <a:pt x="-297" y="379887"/>
                    <a:pt x="-319" y="362962"/>
                  </a:cubicBezTo>
                  <a:lnTo>
                    <a:pt x="-319" y="30528"/>
                  </a:lnTo>
                  <a:cubicBezTo>
                    <a:pt x="-297" y="13603"/>
                    <a:pt x="13416" y="-110"/>
                    <a:pt x="30341" y="-132"/>
                  </a:cubicBezTo>
                  <a:lnTo>
                    <a:pt x="425272" y="-132"/>
                  </a:lnTo>
                  <a:cubicBezTo>
                    <a:pt x="442197" y="-110"/>
                    <a:pt x="455912" y="13603"/>
                    <a:pt x="455931" y="30528"/>
                  </a:cubicBezTo>
                  <a:lnTo>
                    <a:pt x="455931" y="362962"/>
                  </a:lnTo>
                  <a:cubicBezTo>
                    <a:pt x="455912" y="379887"/>
                    <a:pt x="442197" y="393599"/>
                    <a:pt x="425272" y="3936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34" name="CustomShape 13"/>
            <p:cNvSpPr/>
            <p:nvPr/>
          </p:nvSpPr>
          <p:spPr>
            <a:xfrm rot="21169200">
              <a:off x="787320" y="4396680"/>
              <a:ext cx="282240" cy="89280"/>
            </a:xfrm>
            <a:custGeom>
              <a:avLst/>
              <a:gdLst/>
              <a:ahLst/>
              <a:cxnLst/>
              <a:rect l="l" t="t" r="r" b="b"/>
              <a:pathLst>
                <a:path w="135906" h="51421">
                  <a:moveTo>
                    <a:pt x="156" y="0"/>
                  </a:moveTo>
                  <a:lnTo>
                    <a:pt x="0" y="34425"/>
                  </a:lnTo>
                  <a:lnTo>
                    <a:pt x="135678" y="51422"/>
                  </a:lnTo>
                  <a:lnTo>
                    <a:pt x="135906" y="60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FB6B6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35" name="CustomShape 14"/>
            <p:cNvSpPr/>
            <p:nvPr/>
          </p:nvSpPr>
          <p:spPr>
            <a:xfrm rot="21169200">
              <a:off x="645480" y="4391640"/>
              <a:ext cx="187920" cy="219240"/>
            </a:xfrm>
            <a:custGeom>
              <a:avLst/>
              <a:gdLst/>
              <a:ahLst/>
              <a:cxnLst/>
              <a:rect l="l" t="t" r="r" b="b"/>
              <a:pathLst>
                <a:path w="90640" h="126120">
                  <a:moveTo>
                    <a:pt x="87153" y="7512"/>
                  </a:moveTo>
                  <a:lnTo>
                    <a:pt x="90322" y="65021"/>
                  </a:lnTo>
                  <a:lnTo>
                    <a:pt x="65691" y="64909"/>
                  </a:lnTo>
                  <a:lnTo>
                    <a:pt x="27691" y="119399"/>
                  </a:lnTo>
                  <a:cubicBezTo>
                    <a:pt x="22832" y="126371"/>
                    <a:pt x="13241" y="128084"/>
                    <a:pt x="6269" y="123221"/>
                  </a:cubicBezTo>
                  <a:cubicBezTo>
                    <a:pt x="2122" y="120330"/>
                    <a:pt x="-340" y="115587"/>
                    <a:pt x="-318" y="110530"/>
                  </a:cubicBezTo>
                  <a:lnTo>
                    <a:pt x="-6" y="42081"/>
                  </a:lnTo>
                  <a:lnTo>
                    <a:pt x="24413" y="30393"/>
                  </a:lnTo>
                  <a:lnTo>
                    <a:pt x="66" y="25677"/>
                  </a:lnTo>
                  <a:lnTo>
                    <a:pt x="185" y="-132"/>
                  </a:lnTo>
                  <a:close/>
                </a:path>
              </a:pathLst>
            </a:custGeom>
            <a:solidFill>
              <a:srgbClr val="2F2E41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36" name="CustomShape 15"/>
            <p:cNvSpPr/>
            <p:nvPr/>
          </p:nvSpPr>
          <p:spPr>
            <a:xfrm rot="21169200">
              <a:off x="2473200" y="2331720"/>
              <a:ext cx="718560" cy="567000"/>
            </a:xfrm>
            <a:custGeom>
              <a:avLst/>
              <a:gdLst/>
              <a:ahLst/>
              <a:cxnLst/>
              <a:rect l="l" t="t" r="r" b="b"/>
              <a:pathLst>
                <a:path w="345754" h="325690">
                  <a:moveTo>
                    <a:pt x="219474" y="322798"/>
                  </a:moveTo>
                  <a:cubicBezTo>
                    <a:pt x="136159" y="302058"/>
                    <a:pt x="64624" y="261292"/>
                    <a:pt x="8700" y="193992"/>
                  </a:cubicBezTo>
                  <a:cubicBezTo>
                    <a:pt x="-176" y="188555"/>
                    <a:pt x="-2976" y="176958"/>
                    <a:pt x="2443" y="168070"/>
                  </a:cubicBezTo>
                  <a:lnTo>
                    <a:pt x="99718" y="8889"/>
                  </a:lnTo>
                  <a:cubicBezTo>
                    <a:pt x="105156" y="11"/>
                    <a:pt x="116752" y="-2789"/>
                    <a:pt x="125643" y="2630"/>
                  </a:cubicBezTo>
                  <a:lnTo>
                    <a:pt x="336418" y="131433"/>
                  </a:lnTo>
                  <a:cubicBezTo>
                    <a:pt x="345293" y="136873"/>
                    <a:pt x="348093" y="148470"/>
                    <a:pt x="342674" y="157358"/>
                  </a:cubicBezTo>
                  <a:lnTo>
                    <a:pt x="245399" y="316539"/>
                  </a:lnTo>
                  <a:cubicBezTo>
                    <a:pt x="239962" y="325417"/>
                    <a:pt x="228365" y="328214"/>
                    <a:pt x="219474" y="32279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37" name="CustomShape 16"/>
            <p:cNvSpPr/>
            <p:nvPr/>
          </p:nvSpPr>
          <p:spPr>
            <a:xfrm rot="21169200">
              <a:off x="2511360" y="2365560"/>
              <a:ext cx="636840" cy="459360"/>
            </a:xfrm>
            <a:custGeom>
              <a:avLst/>
              <a:gdLst/>
              <a:ahLst/>
              <a:cxnLst/>
              <a:rect l="l" t="t" r="r" b="b"/>
              <a:pathLst>
                <a:path w="306473" h="263856">
                  <a:moveTo>
                    <a:pt x="143634" y="252204"/>
                  </a:moveTo>
                  <a:cubicBezTo>
                    <a:pt x="99765" y="247417"/>
                    <a:pt x="54171" y="212354"/>
                    <a:pt x="8128" y="169398"/>
                  </a:cubicBezTo>
                  <a:cubicBezTo>
                    <a:pt x="-185" y="164304"/>
                    <a:pt x="-2807" y="153445"/>
                    <a:pt x="2268" y="145120"/>
                  </a:cubicBezTo>
                  <a:lnTo>
                    <a:pt x="85868" y="8317"/>
                  </a:lnTo>
                  <a:cubicBezTo>
                    <a:pt x="90962" y="1"/>
                    <a:pt x="101821" y="-2620"/>
                    <a:pt x="110146" y="2455"/>
                  </a:cubicBezTo>
                  <a:lnTo>
                    <a:pt x="297709" y="117073"/>
                  </a:lnTo>
                  <a:cubicBezTo>
                    <a:pt x="306021" y="122167"/>
                    <a:pt x="308643" y="133026"/>
                    <a:pt x="303568" y="141351"/>
                  </a:cubicBezTo>
                  <a:lnTo>
                    <a:pt x="251781" y="226098"/>
                  </a:lnTo>
                  <a:cubicBezTo>
                    <a:pt x="229093" y="263129"/>
                    <a:pt x="180715" y="274808"/>
                    <a:pt x="143634" y="252204"/>
                  </a:cubicBezTo>
                  <a:close/>
                </a:path>
              </a:pathLst>
            </a:custGeom>
            <a:solidFill>
              <a:srgbClr val="FFFFFF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38" name="CustomShape 17"/>
            <p:cNvSpPr/>
            <p:nvPr/>
          </p:nvSpPr>
          <p:spPr>
            <a:xfrm rot="21169200">
              <a:off x="2728440" y="2501280"/>
              <a:ext cx="165600" cy="212040"/>
            </a:xfrm>
            <a:custGeom>
              <a:avLst/>
              <a:gdLst/>
              <a:ahLst/>
              <a:cxnLst/>
              <a:rect l="l" t="t" r="r" b="b"/>
              <a:pathLst>
                <a:path w="79894" h="121858">
                  <a:moveTo>
                    <a:pt x="78485" y="11265"/>
                  </a:moveTo>
                  <a:lnTo>
                    <a:pt x="13595" y="118118"/>
                  </a:lnTo>
                  <a:cubicBezTo>
                    <a:pt x="11445" y="121658"/>
                    <a:pt x="6832" y="122786"/>
                    <a:pt x="3291" y="120636"/>
                  </a:cubicBezTo>
                  <a:cubicBezTo>
                    <a:pt x="-249" y="118486"/>
                    <a:pt x="-1377" y="113874"/>
                    <a:pt x="770" y="110333"/>
                  </a:cubicBezTo>
                  <a:cubicBezTo>
                    <a:pt x="770" y="110333"/>
                    <a:pt x="773" y="110330"/>
                    <a:pt x="773" y="110330"/>
                  </a:cubicBezTo>
                  <a:lnTo>
                    <a:pt x="65663" y="3477"/>
                  </a:lnTo>
                  <a:cubicBezTo>
                    <a:pt x="67813" y="-64"/>
                    <a:pt x="72426" y="-1192"/>
                    <a:pt x="75966" y="958"/>
                  </a:cubicBezTo>
                  <a:cubicBezTo>
                    <a:pt x="79507" y="3108"/>
                    <a:pt x="80635" y="7721"/>
                    <a:pt x="78488" y="11261"/>
                  </a:cubicBezTo>
                  <a:cubicBezTo>
                    <a:pt x="78485" y="11265"/>
                    <a:pt x="78485" y="11265"/>
                    <a:pt x="78485" y="11265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39" name="CustomShape 18"/>
            <p:cNvSpPr/>
            <p:nvPr/>
          </p:nvSpPr>
          <p:spPr>
            <a:xfrm rot="21169200">
              <a:off x="2790360" y="2523600"/>
              <a:ext cx="165600" cy="212040"/>
            </a:xfrm>
            <a:custGeom>
              <a:avLst/>
              <a:gdLst/>
              <a:ahLst/>
              <a:cxnLst/>
              <a:rect l="l" t="t" r="r" b="b"/>
              <a:pathLst>
                <a:path w="79882" h="121835">
                  <a:moveTo>
                    <a:pt x="78479" y="11255"/>
                  </a:moveTo>
                  <a:lnTo>
                    <a:pt x="13588" y="118105"/>
                  </a:lnTo>
                  <a:cubicBezTo>
                    <a:pt x="11432" y="121643"/>
                    <a:pt x="6816" y="122762"/>
                    <a:pt x="3279" y="120608"/>
                  </a:cubicBezTo>
                  <a:cubicBezTo>
                    <a:pt x="-249" y="118455"/>
                    <a:pt x="-1374" y="113855"/>
                    <a:pt x="766" y="110318"/>
                  </a:cubicBezTo>
                  <a:lnTo>
                    <a:pt x="65657" y="3468"/>
                  </a:lnTo>
                  <a:cubicBezTo>
                    <a:pt x="67813" y="-70"/>
                    <a:pt x="72429" y="-1192"/>
                    <a:pt x="75966" y="965"/>
                  </a:cubicBezTo>
                  <a:cubicBezTo>
                    <a:pt x="79494" y="3115"/>
                    <a:pt x="80619" y="7718"/>
                    <a:pt x="78479" y="11255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40" name="CustomShape 19"/>
            <p:cNvSpPr/>
            <p:nvPr/>
          </p:nvSpPr>
          <p:spPr>
            <a:xfrm rot="21169200">
              <a:off x="898920" y="3090960"/>
              <a:ext cx="1289160" cy="1345680"/>
            </a:xfrm>
            <a:custGeom>
              <a:avLst/>
              <a:gdLst/>
              <a:ahLst/>
              <a:cxnLst/>
              <a:rect l="l" t="t" r="r" b="b"/>
              <a:pathLst>
                <a:path w="620312" h="772730">
                  <a:moveTo>
                    <a:pt x="612463" y="127679"/>
                  </a:moveTo>
                  <a:cubicBezTo>
                    <a:pt x="612463" y="127679"/>
                    <a:pt x="598775" y="338742"/>
                    <a:pt x="587463" y="371429"/>
                  </a:cubicBezTo>
                  <a:cubicBezTo>
                    <a:pt x="575181" y="406804"/>
                    <a:pt x="576775" y="460492"/>
                    <a:pt x="558338" y="511898"/>
                  </a:cubicBezTo>
                  <a:cubicBezTo>
                    <a:pt x="552650" y="527773"/>
                    <a:pt x="546838" y="543867"/>
                    <a:pt x="541025" y="559836"/>
                  </a:cubicBezTo>
                  <a:cubicBezTo>
                    <a:pt x="539869" y="563054"/>
                    <a:pt x="538681" y="566273"/>
                    <a:pt x="537525" y="569492"/>
                  </a:cubicBezTo>
                  <a:cubicBezTo>
                    <a:pt x="529931" y="590273"/>
                    <a:pt x="522337" y="610710"/>
                    <a:pt x="515087" y="630023"/>
                  </a:cubicBezTo>
                  <a:cubicBezTo>
                    <a:pt x="514056" y="632742"/>
                    <a:pt x="513025" y="635429"/>
                    <a:pt x="512025" y="638085"/>
                  </a:cubicBezTo>
                  <a:cubicBezTo>
                    <a:pt x="511994" y="638148"/>
                    <a:pt x="511994" y="638210"/>
                    <a:pt x="511962" y="638242"/>
                  </a:cubicBezTo>
                  <a:cubicBezTo>
                    <a:pt x="488025" y="701210"/>
                    <a:pt x="467525" y="750742"/>
                    <a:pt x="459338" y="758929"/>
                  </a:cubicBezTo>
                  <a:cubicBezTo>
                    <a:pt x="450588" y="767679"/>
                    <a:pt x="391463" y="771304"/>
                    <a:pt x="318400" y="772304"/>
                  </a:cubicBezTo>
                  <a:cubicBezTo>
                    <a:pt x="182994" y="774117"/>
                    <a:pt x="-319" y="766960"/>
                    <a:pt x="-319" y="766960"/>
                  </a:cubicBezTo>
                  <a:lnTo>
                    <a:pt x="-37" y="693304"/>
                  </a:lnTo>
                  <a:cubicBezTo>
                    <a:pt x="-37" y="693304"/>
                    <a:pt x="1588" y="692835"/>
                    <a:pt x="4619" y="691929"/>
                  </a:cubicBezTo>
                  <a:cubicBezTo>
                    <a:pt x="10213" y="690304"/>
                    <a:pt x="20619" y="687273"/>
                    <a:pt x="34213" y="683242"/>
                  </a:cubicBezTo>
                  <a:cubicBezTo>
                    <a:pt x="90994" y="666492"/>
                    <a:pt x="203525" y="632773"/>
                    <a:pt x="255056" y="614148"/>
                  </a:cubicBezTo>
                  <a:cubicBezTo>
                    <a:pt x="269619" y="608898"/>
                    <a:pt x="279306" y="604835"/>
                    <a:pt x="281494" y="602679"/>
                  </a:cubicBezTo>
                  <a:cubicBezTo>
                    <a:pt x="294306" y="590179"/>
                    <a:pt x="299963" y="602679"/>
                    <a:pt x="308088" y="615179"/>
                  </a:cubicBezTo>
                  <a:cubicBezTo>
                    <a:pt x="316213" y="627679"/>
                    <a:pt x="318713" y="615179"/>
                    <a:pt x="329338" y="605992"/>
                  </a:cubicBezTo>
                  <a:cubicBezTo>
                    <a:pt x="339963" y="596804"/>
                    <a:pt x="363900" y="609429"/>
                    <a:pt x="363900" y="609429"/>
                  </a:cubicBezTo>
                  <a:cubicBezTo>
                    <a:pt x="363900" y="609429"/>
                    <a:pt x="364119" y="601117"/>
                    <a:pt x="364463" y="587867"/>
                  </a:cubicBezTo>
                  <a:cubicBezTo>
                    <a:pt x="364963" y="568304"/>
                    <a:pt x="365713" y="537867"/>
                    <a:pt x="366463" y="507398"/>
                  </a:cubicBezTo>
                  <a:cubicBezTo>
                    <a:pt x="366431" y="507367"/>
                    <a:pt x="366431" y="507367"/>
                    <a:pt x="366463" y="507367"/>
                  </a:cubicBezTo>
                  <a:cubicBezTo>
                    <a:pt x="366744" y="495898"/>
                    <a:pt x="367025" y="484429"/>
                    <a:pt x="367275" y="473554"/>
                  </a:cubicBezTo>
                  <a:cubicBezTo>
                    <a:pt x="367494" y="465117"/>
                    <a:pt x="367681" y="457023"/>
                    <a:pt x="367869" y="449523"/>
                  </a:cubicBezTo>
                  <a:cubicBezTo>
                    <a:pt x="368369" y="427054"/>
                    <a:pt x="368713" y="410054"/>
                    <a:pt x="368713" y="405804"/>
                  </a:cubicBezTo>
                  <a:cubicBezTo>
                    <a:pt x="368713" y="391929"/>
                    <a:pt x="368713" y="402711"/>
                    <a:pt x="379681" y="394336"/>
                  </a:cubicBezTo>
                  <a:cubicBezTo>
                    <a:pt x="381322" y="393051"/>
                    <a:pt x="382875" y="391664"/>
                    <a:pt x="384338" y="390179"/>
                  </a:cubicBezTo>
                  <a:cubicBezTo>
                    <a:pt x="386678" y="388079"/>
                    <a:pt x="388834" y="385779"/>
                    <a:pt x="390775" y="383304"/>
                  </a:cubicBezTo>
                  <a:cubicBezTo>
                    <a:pt x="391588" y="381554"/>
                    <a:pt x="386556" y="383929"/>
                    <a:pt x="380025" y="382617"/>
                  </a:cubicBezTo>
                  <a:cubicBezTo>
                    <a:pt x="376484" y="381901"/>
                    <a:pt x="373209" y="380223"/>
                    <a:pt x="370556" y="377773"/>
                  </a:cubicBezTo>
                  <a:cubicBezTo>
                    <a:pt x="356775" y="365367"/>
                    <a:pt x="371650" y="327304"/>
                    <a:pt x="371650" y="327304"/>
                  </a:cubicBezTo>
                  <a:cubicBezTo>
                    <a:pt x="340338" y="264679"/>
                    <a:pt x="342588" y="213304"/>
                    <a:pt x="357244" y="173742"/>
                  </a:cubicBezTo>
                  <a:cubicBezTo>
                    <a:pt x="368194" y="145323"/>
                    <a:pt x="385588" y="119833"/>
                    <a:pt x="408056" y="99273"/>
                  </a:cubicBezTo>
                  <a:cubicBezTo>
                    <a:pt x="416613" y="91136"/>
                    <a:pt x="425928" y="83833"/>
                    <a:pt x="435869" y="77461"/>
                  </a:cubicBezTo>
                  <a:lnTo>
                    <a:pt x="436838" y="72305"/>
                  </a:lnTo>
                  <a:lnTo>
                    <a:pt x="447431" y="15023"/>
                  </a:lnTo>
                  <a:cubicBezTo>
                    <a:pt x="470609" y="2142"/>
                    <a:pt x="497391" y="-2724"/>
                    <a:pt x="523619" y="1180"/>
                  </a:cubicBezTo>
                  <a:cubicBezTo>
                    <a:pt x="543253" y="4039"/>
                    <a:pt x="562259" y="10201"/>
                    <a:pt x="579838" y="19398"/>
                  </a:cubicBezTo>
                  <a:cubicBezTo>
                    <a:pt x="594194" y="26617"/>
                    <a:pt x="607669" y="35467"/>
                    <a:pt x="619994" y="45773"/>
                  </a:cubicBezTo>
                  <a:close/>
                </a:path>
              </a:pathLst>
            </a:custGeom>
            <a:solidFill>
              <a:srgbClr val="2F2E41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41" name="CustomShape 20"/>
            <p:cNvSpPr/>
            <p:nvPr/>
          </p:nvSpPr>
          <p:spPr>
            <a:xfrm rot="21169200">
              <a:off x="1711080" y="4723200"/>
              <a:ext cx="131040" cy="240840"/>
            </a:xfrm>
            <a:custGeom>
              <a:avLst/>
              <a:gdLst/>
              <a:ahLst/>
              <a:cxnLst/>
              <a:rect l="l" t="t" r="r" b="b"/>
              <a:pathLst>
                <a:path w="63162" h="138356">
                  <a:moveTo>
                    <a:pt x="0" y="135169"/>
                  </a:moveTo>
                  <a:lnTo>
                    <a:pt x="34281" y="138356"/>
                  </a:lnTo>
                  <a:lnTo>
                    <a:pt x="63162" y="4703"/>
                  </a:lnTo>
                  <a:lnTo>
                    <a:pt x="12569" y="0"/>
                  </a:lnTo>
                  <a:lnTo>
                    <a:pt x="0" y="135169"/>
                  </a:lnTo>
                  <a:close/>
                </a:path>
              </a:pathLst>
            </a:custGeom>
            <a:solidFill>
              <a:srgbClr val="FFB6B6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42" name="CustomShape 21"/>
            <p:cNvSpPr/>
            <p:nvPr/>
          </p:nvSpPr>
          <p:spPr>
            <a:xfrm rot="21169200">
              <a:off x="1685160" y="4925880"/>
              <a:ext cx="263520" cy="167400"/>
            </a:xfrm>
            <a:custGeom>
              <a:avLst/>
              <a:gdLst/>
              <a:ahLst/>
              <a:cxnLst/>
              <a:rect l="l" t="t" r="r" b="b"/>
              <a:pathLst>
                <a:path w="127003" h="96285">
                  <a:moveTo>
                    <a:pt x="121181" y="68962"/>
                  </a:moveTo>
                  <a:lnTo>
                    <a:pt x="70244" y="26306"/>
                  </a:lnTo>
                  <a:lnTo>
                    <a:pt x="72525" y="1774"/>
                  </a:lnTo>
                  <a:lnTo>
                    <a:pt x="60681" y="1368"/>
                  </a:lnTo>
                  <a:lnTo>
                    <a:pt x="23963" y="181"/>
                  </a:lnTo>
                  <a:lnTo>
                    <a:pt x="14963" y="-132"/>
                  </a:lnTo>
                  <a:lnTo>
                    <a:pt x="-319" y="85837"/>
                  </a:lnTo>
                  <a:lnTo>
                    <a:pt x="25400" y="88212"/>
                  </a:lnTo>
                  <a:lnTo>
                    <a:pt x="32244" y="64368"/>
                  </a:lnTo>
                  <a:lnTo>
                    <a:pt x="41713" y="89743"/>
                  </a:lnTo>
                  <a:lnTo>
                    <a:pt x="109869" y="96087"/>
                  </a:lnTo>
                  <a:cubicBezTo>
                    <a:pt x="118335" y="96874"/>
                    <a:pt x="125835" y="90646"/>
                    <a:pt x="126619" y="82181"/>
                  </a:cubicBezTo>
                  <a:cubicBezTo>
                    <a:pt x="127088" y="77149"/>
                    <a:pt x="125053" y="72209"/>
                    <a:pt x="121181" y="68962"/>
                  </a:cubicBezTo>
                  <a:close/>
                </a:path>
              </a:pathLst>
            </a:custGeom>
            <a:solidFill>
              <a:srgbClr val="2F2E41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43" name="CustomShape 22"/>
            <p:cNvSpPr/>
            <p:nvPr/>
          </p:nvSpPr>
          <p:spPr>
            <a:xfrm rot="21169200">
              <a:off x="1509480" y="3891240"/>
              <a:ext cx="546120" cy="985320"/>
            </a:xfrm>
            <a:custGeom>
              <a:avLst/>
              <a:gdLst/>
              <a:ahLst/>
              <a:cxnLst/>
              <a:rect l="l" t="t" r="r" b="b"/>
              <a:pathLst>
                <a:path w="262846" h="565905">
                  <a:moveTo>
                    <a:pt x="259713" y="156337"/>
                  </a:moveTo>
                  <a:cubicBezTo>
                    <a:pt x="246681" y="227337"/>
                    <a:pt x="191463" y="393743"/>
                    <a:pt x="158088" y="491149"/>
                  </a:cubicBezTo>
                  <a:cubicBezTo>
                    <a:pt x="142869" y="535649"/>
                    <a:pt x="132244" y="565774"/>
                    <a:pt x="132244" y="565774"/>
                  </a:cubicBezTo>
                  <a:lnTo>
                    <a:pt x="114900" y="560305"/>
                  </a:lnTo>
                  <a:lnTo>
                    <a:pt x="85650" y="551055"/>
                  </a:lnTo>
                  <a:lnTo>
                    <a:pt x="74963" y="547680"/>
                  </a:lnTo>
                  <a:lnTo>
                    <a:pt x="62025" y="543587"/>
                  </a:lnTo>
                  <a:cubicBezTo>
                    <a:pt x="62025" y="543587"/>
                    <a:pt x="65056" y="383524"/>
                    <a:pt x="63025" y="298618"/>
                  </a:cubicBezTo>
                  <a:cubicBezTo>
                    <a:pt x="62338" y="271243"/>
                    <a:pt x="61150" y="251680"/>
                    <a:pt x="59181" y="247805"/>
                  </a:cubicBezTo>
                  <a:cubicBezTo>
                    <a:pt x="51056" y="231868"/>
                    <a:pt x="64650" y="230180"/>
                    <a:pt x="78994" y="226149"/>
                  </a:cubicBezTo>
                  <a:cubicBezTo>
                    <a:pt x="93369" y="222118"/>
                    <a:pt x="82150" y="216055"/>
                    <a:pt x="76556" y="203118"/>
                  </a:cubicBezTo>
                  <a:cubicBezTo>
                    <a:pt x="72775" y="194493"/>
                    <a:pt x="80213" y="183024"/>
                    <a:pt x="85494" y="176462"/>
                  </a:cubicBezTo>
                  <a:cubicBezTo>
                    <a:pt x="86950" y="174618"/>
                    <a:pt x="88503" y="172855"/>
                    <a:pt x="90150" y="171180"/>
                  </a:cubicBezTo>
                  <a:cubicBezTo>
                    <a:pt x="90150" y="171180"/>
                    <a:pt x="53588" y="158743"/>
                    <a:pt x="12244" y="144712"/>
                  </a:cubicBezTo>
                  <a:cubicBezTo>
                    <a:pt x="12213" y="144743"/>
                    <a:pt x="12213" y="144712"/>
                    <a:pt x="12213" y="144712"/>
                  </a:cubicBezTo>
                  <a:cubicBezTo>
                    <a:pt x="8057" y="143305"/>
                    <a:pt x="3869" y="141899"/>
                    <a:pt x="-319" y="140462"/>
                  </a:cubicBezTo>
                  <a:cubicBezTo>
                    <a:pt x="14244" y="135212"/>
                    <a:pt x="23932" y="131149"/>
                    <a:pt x="26119" y="128993"/>
                  </a:cubicBezTo>
                  <a:cubicBezTo>
                    <a:pt x="38931" y="116493"/>
                    <a:pt x="44588" y="128993"/>
                    <a:pt x="52713" y="141493"/>
                  </a:cubicBezTo>
                  <a:cubicBezTo>
                    <a:pt x="60838" y="153993"/>
                    <a:pt x="63338" y="141493"/>
                    <a:pt x="73963" y="132305"/>
                  </a:cubicBezTo>
                  <a:cubicBezTo>
                    <a:pt x="84588" y="123118"/>
                    <a:pt x="108525" y="135743"/>
                    <a:pt x="108525" y="135743"/>
                  </a:cubicBezTo>
                  <a:cubicBezTo>
                    <a:pt x="108525" y="135743"/>
                    <a:pt x="108744" y="127430"/>
                    <a:pt x="109088" y="114180"/>
                  </a:cubicBezTo>
                  <a:cubicBezTo>
                    <a:pt x="109588" y="94618"/>
                    <a:pt x="110338" y="64180"/>
                    <a:pt x="111088" y="33712"/>
                  </a:cubicBezTo>
                  <a:cubicBezTo>
                    <a:pt x="111056" y="33680"/>
                    <a:pt x="111056" y="33680"/>
                    <a:pt x="111088" y="33680"/>
                  </a:cubicBezTo>
                  <a:cubicBezTo>
                    <a:pt x="111369" y="22212"/>
                    <a:pt x="111650" y="10743"/>
                    <a:pt x="111900" y="-132"/>
                  </a:cubicBezTo>
                  <a:cubicBezTo>
                    <a:pt x="133931" y="16743"/>
                    <a:pt x="155306" y="33305"/>
                    <a:pt x="174681" y="48618"/>
                  </a:cubicBezTo>
                  <a:cubicBezTo>
                    <a:pt x="174713" y="48649"/>
                    <a:pt x="174775" y="48681"/>
                    <a:pt x="174775" y="48743"/>
                  </a:cubicBezTo>
                  <a:cubicBezTo>
                    <a:pt x="221369" y="85555"/>
                    <a:pt x="256338" y="115118"/>
                    <a:pt x="261244" y="124493"/>
                  </a:cubicBezTo>
                  <a:cubicBezTo>
                    <a:pt x="263463" y="128743"/>
                    <a:pt x="262713" y="140024"/>
                    <a:pt x="259713" y="156337"/>
                  </a:cubicBezTo>
                  <a:close/>
                </a:path>
              </a:pathLst>
            </a:custGeom>
            <a:solidFill>
              <a:srgbClr val="2F2E41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44" name="CustomShape 23"/>
            <p:cNvSpPr/>
            <p:nvPr/>
          </p:nvSpPr>
          <p:spPr>
            <a:xfrm rot="21169200">
              <a:off x="1542600" y="2505240"/>
              <a:ext cx="718920" cy="864360"/>
            </a:xfrm>
            <a:custGeom>
              <a:avLst/>
              <a:gdLst/>
              <a:ahLst/>
              <a:cxnLst/>
              <a:rect l="l" t="t" r="r" b="b"/>
              <a:pathLst>
                <a:path w="345983" h="496443">
                  <a:moveTo>
                    <a:pt x="29297" y="399722"/>
                  </a:moveTo>
                  <a:cubicBezTo>
                    <a:pt x="14647" y="395253"/>
                    <a:pt x="-756" y="410341"/>
                    <a:pt x="-309" y="425650"/>
                  </a:cubicBezTo>
                  <a:cubicBezTo>
                    <a:pt x="138" y="440960"/>
                    <a:pt x="12363" y="453922"/>
                    <a:pt x="26444" y="459944"/>
                  </a:cubicBezTo>
                  <a:cubicBezTo>
                    <a:pt x="40529" y="465966"/>
                    <a:pt x="263772" y="503563"/>
                    <a:pt x="280294" y="495069"/>
                  </a:cubicBezTo>
                  <a:cubicBezTo>
                    <a:pt x="296813" y="486572"/>
                    <a:pt x="308816" y="466200"/>
                    <a:pt x="301522" y="449116"/>
                  </a:cubicBezTo>
                  <a:cubicBezTo>
                    <a:pt x="296822" y="438113"/>
                    <a:pt x="286697" y="386963"/>
                    <a:pt x="277713" y="379063"/>
                  </a:cubicBezTo>
                  <a:cubicBezTo>
                    <a:pt x="247475" y="352472"/>
                    <a:pt x="275225" y="317788"/>
                    <a:pt x="293894" y="282113"/>
                  </a:cubicBezTo>
                  <a:cubicBezTo>
                    <a:pt x="310410" y="250557"/>
                    <a:pt x="346016" y="226419"/>
                    <a:pt x="345663" y="190803"/>
                  </a:cubicBezTo>
                  <a:cubicBezTo>
                    <a:pt x="345406" y="165207"/>
                    <a:pt x="326044" y="144350"/>
                    <a:pt x="307916" y="126275"/>
                  </a:cubicBezTo>
                  <a:lnTo>
                    <a:pt x="250275" y="68813"/>
                  </a:lnTo>
                  <a:lnTo>
                    <a:pt x="195557" y="14260"/>
                  </a:lnTo>
                  <a:cubicBezTo>
                    <a:pt x="183866" y="2604"/>
                    <a:pt x="133700" y="-3562"/>
                    <a:pt x="124719" y="1853"/>
                  </a:cubicBezTo>
                  <a:cubicBezTo>
                    <a:pt x="105950" y="13175"/>
                    <a:pt x="59507" y="201794"/>
                    <a:pt x="52869" y="219000"/>
                  </a:cubicBezTo>
                  <a:cubicBezTo>
                    <a:pt x="50741" y="224522"/>
                    <a:pt x="64588" y="295213"/>
                    <a:pt x="70232" y="296997"/>
                  </a:cubicBezTo>
                  <a:cubicBezTo>
                    <a:pt x="85832" y="346428"/>
                    <a:pt x="58400" y="355969"/>
                    <a:pt x="28582" y="398363"/>
                  </a:cubicBezTo>
                </a:path>
              </a:pathLst>
            </a:custGeom>
            <a:solidFill>
              <a:srgbClr val="646FD4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45" name="CustomShape 24"/>
            <p:cNvSpPr/>
            <p:nvPr/>
          </p:nvSpPr>
          <p:spPr>
            <a:xfrm rot="21169200">
              <a:off x="2351880" y="2631240"/>
              <a:ext cx="223560" cy="229320"/>
            </a:xfrm>
            <a:custGeom>
              <a:avLst/>
              <a:gdLst/>
              <a:ahLst/>
              <a:cxnLst/>
              <a:rect l="l" t="t" r="r" b="b"/>
              <a:pathLst>
                <a:path w="107720" h="131923">
                  <a:moveTo>
                    <a:pt x="78488" y="623"/>
                  </a:moveTo>
                  <a:cubicBezTo>
                    <a:pt x="65772" y="3804"/>
                    <a:pt x="57897" y="16532"/>
                    <a:pt x="60728" y="29329"/>
                  </a:cubicBezTo>
                  <a:cubicBezTo>
                    <a:pt x="61025" y="30576"/>
                    <a:pt x="61425" y="31798"/>
                    <a:pt x="61922" y="32979"/>
                  </a:cubicBezTo>
                  <a:lnTo>
                    <a:pt x="-319" y="90023"/>
                  </a:lnTo>
                  <a:lnTo>
                    <a:pt x="17516" y="131791"/>
                  </a:lnTo>
                  <a:lnTo>
                    <a:pt x="94332" y="44426"/>
                  </a:lnTo>
                  <a:cubicBezTo>
                    <a:pt x="104072" y="39401"/>
                    <a:pt x="109203" y="28444"/>
                    <a:pt x="106825" y="17745"/>
                  </a:cubicBezTo>
                  <a:cubicBezTo>
                    <a:pt x="103941" y="5319"/>
                    <a:pt x="91528" y="-2415"/>
                    <a:pt x="79103" y="473"/>
                  </a:cubicBezTo>
                  <a:cubicBezTo>
                    <a:pt x="78897" y="519"/>
                    <a:pt x="78694" y="570"/>
                    <a:pt x="78488" y="623"/>
                  </a:cubicBezTo>
                  <a:close/>
                </a:path>
              </a:pathLst>
            </a:custGeom>
            <a:solidFill>
              <a:srgbClr val="FFB6B6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46" name="CustomShape 25"/>
            <p:cNvSpPr/>
            <p:nvPr/>
          </p:nvSpPr>
          <p:spPr>
            <a:xfrm rot="21169200">
              <a:off x="1877760" y="2576520"/>
              <a:ext cx="633960" cy="471960"/>
            </a:xfrm>
            <a:custGeom>
              <a:avLst/>
              <a:gdLst/>
              <a:ahLst/>
              <a:cxnLst/>
              <a:rect l="l" t="t" r="r" b="b"/>
              <a:pathLst>
                <a:path w="305164" h="271125">
                  <a:moveTo>
                    <a:pt x="29380" y="1662"/>
                  </a:moveTo>
                  <a:lnTo>
                    <a:pt x="29380" y="1662"/>
                  </a:lnTo>
                  <a:cubicBezTo>
                    <a:pt x="7290" y="8347"/>
                    <a:pt x="-5201" y="31672"/>
                    <a:pt x="1483" y="53762"/>
                  </a:cubicBezTo>
                  <a:cubicBezTo>
                    <a:pt x="2071" y="55706"/>
                    <a:pt x="2799" y="57603"/>
                    <a:pt x="3662" y="59440"/>
                  </a:cubicBezTo>
                  <a:lnTo>
                    <a:pt x="44674" y="146678"/>
                  </a:lnTo>
                  <a:lnTo>
                    <a:pt x="151265" y="270993"/>
                  </a:lnTo>
                  <a:cubicBezTo>
                    <a:pt x="151265" y="270993"/>
                    <a:pt x="259774" y="212756"/>
                    <a:pt x="266127" y="188375"/>
                  </a:cubicBezTo>
                  <a:cubicBezTo>
                    <a:pt x="272483" y="163993"/>
                    <a:pt x="264002" y="156578"/>
                    <a:pt x="272483" y="163993"/>
                  </a:cubicBezTo>
                  <a:cubicBezTo>
                    <a:pt x="280965" y="171412"/>
                    <a:pt x="290665" y="169534"/>
                    <a:pt x="287974" y="166031"/>
                  </a:cubicBezTo>
                  <a:cubicBezTo>
                    <a:pt x="285283" y="162525"/>
                    <a:pt x="286524" y="162490"/>
                    <a:pt x="289611" y="158265"/>
                  </a:cubicBezTo>
                  <a:cubicBezTo>
                    <a:pt x="292702" y="154043"/>
                    <a:pt x="304846" y="133575"/>
                    <a:pt x="304846" y="133575"/>
                  </a:cubicBezTo>
                  <a:lnTo>
                    <a:pt x="276196" y="96718"/>
                  </a:lnTo>
                  <a:cubicBezTo>
                    <a:pt x="276196" y="96718"/>
                    <a:pt x="238715" y="109131"/>
                    <a:pt x="234396" y="118018"/>
                  </a:cubicBezTo>
                  <a:cubicBezTo>
                    <a:pt x="230077" y="126906"/>
                    <a:pt x="242877" y="125437"/>
                    <a:pt x="230077" y="126906"/>
                  </a:cubicBezTo>
                  <a:cubicBezTo>
                    <a:pt x="217277" y="128378"/>
                    <a:pt x="202565" y="112150"/>
                    <a:pt x="213552" y="128618"/>
                  </a:cubicBezTo>
                  <a:cubicBezTo>
                    <a:pt x="224536" y="145090"/>
                    <a:pt x="222630" y="151365"/>
                    <a:pt x="210783" y="149700"/>
                  </a:cubicBezTo>
                  <a:cubicBezTo>
                    <a:pt x="198936" y="148031"/>
                    <a:pt x="173177" y="176165"/>
                    <a:pt x="173177" y="176165"/>
                  </a:cubicBezTo>
                  <a:lnTo>
                    <a:pt x="77086" y="19784"/>
                  </a:lnTo>
                  <a:cubicBezTo>
                    <a:pt x="67146" y="3606"/>
                    <a:pt x="47552" y="-3835"/>
                    <a:pt x="29380" y="1662"/>
                  </a:cubicBezTo>
                  <a:close/>
                </a:path>
              </a:pathLst>
            </a:custGeom>
            <a:solidFill>
              <a:srgbClr val="646FD4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47" name="CustomShape 26"/>
            <p:cNvSpPr/>
            <p:nvPr/>
          </p:nvSpPr>
          <p:spPr>
            <a:xfrm rot="21169200">
              <a:off x="1605240" y="2150280"/>
              <a:ext cx="388080" cy="325080"/>
            </a:xfrm>
            <a:custGeom>
              <a:avLst/>
              <a:gdLst/>
              <a:ahLst/>
              <a:cxnLst/>
              <a:rect l="l" t="t" r="r" b="b"/>
              <a:pathLst>
                <a:path w="186859" h="186859">
                  <a:moveTo>
                    <a:pt x="186860" y="93430"/>
                  </a:moveTo>
                  <a:cubicBezTo>
                    <a:pt x="186860" y="145030"/>
                    <a:pt x="145030" y="186860"/>
                    <a:pt x="93430" y="186860"/>
                  </a:cubicBezTo>
                  <a:cubicBezTo>
                    <a:pt x="41830" y="186860"/>
                    <a:pt x="0" y="145030"/>
                    <a:pt x="0" y="93430"/>
                  </a:cubicBezTo>
                  <a:cubicBezTo>
                    <a:pt x="0" y="41830"/>
                    <a:pt x="41830" y="0"/>
                    <a:pt x="93430" y="0"/>
                  </a:cubicBezTo>
                  <a:cubicBezTo>
                    <a:pt x="145030" y="0"/>
                    <a:pt x="186860" y="41830"/>
                    <a:pt x="186860" y="93430"/>
                  </a:cubicBezTo>
                  <a:close/>
                </a:path>
              </a:pathLst>
            </a:custGeom>
            <a:solidFill>
              <a:srgbClr val="FFB6B6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48" name="CustomShape 27"/>
            <p:cNvSpPr/>
            <p:nvPr/>
          </p:nvSpPr>
          <p:spPr>
            <a:xfrm rot="21169200">
              <a:off x="1559160" y="2141640"/>
              <a:ext cx="190080" cy="218520"/>
            </a:xfrm>
            <a:custGeom>
              <a:avLst/>
              <a:gdLst/>
              <a:ahLst/>
              <a:cxnLst/>
              <a:rect l="l" t="t" r="r" b="b"/>
              <a:pathLst>
                <a:path w="91673" h="125674">
                  <a:moveTo>
                    <a:pt x="38617" y="39174"/>
                  </a:moveTo>
                  <a:cubicBezTo>
                    <a:pt x="39580" y="30768"/>
                    <a:pt x="45342" y="20374"/>
                    <a:pt x="49351" y="12921"/>
                  </a:cubicBezTo>
                  <a:cubicBezTo>
                    <a:pt x="53358" y="5468"/>
                    <a:pt x="61102" y="-620"/>
                    <a:pt x="69548" y="-101"/>
                  </a:cubicBezTo>
                  <a:cubicBezTo>
                    <a:pt x="76551" y="711"/>
                    <a:pt x="82717" y="4902"/>
                    <a:pt x="86051" y="11118"/>
                  </a:cubicBezTo>
                  <a:cubicBezTo>
                    <a:pt x="89276" y="17280"/>
                    <a:pt x="91033" y="24108"/>
                    <a:pt x="91186" y="31061"/>
                  </a:cubicBezTo>
                  <a:cubicBezTo>
                    <a:pt x="92973" y="62493"/>
                    <a:pt x="80495" y="93052"/>
                    <a:pt x="57217" y="114243"/>
                  </a:cubicBezTo>
                  <a:cubicBezTo>
                    <a:pt x="50667" y="120118"/>
                    <a:pt x="42789" y="125343"/>
                    <a:pt x="33995" y="125543"/>
                  </a:cubicBezTo>
                  <a:cubicBezTo>
                    <a:pt x="25927" y="125349"/>
                    <a:pt x="18277" y="121908"/>
                    <a:pt x="12780" y="115999"/>
                  </a:cubicBezTo>
                  <a:cubicBezTo>
                    <a:pt x="-1455" y="101746"/>
                    <a:pt x="-3605" y="78311"/>
                    <a:pt x="3995" y="59655"/>
                  </a:cubicBezTo>
                  <a:cubicBezTo>
                    <a:pt x="11598" y="40999"/>
                    <a:pt x="14989" y="33740"/>
                    <a:pt x="32367" y="23549"/>
                  </a:cubicBezTo>
                </a:path>
              </a:pathLst>
            </a:custGeom>
            <a:solidFill>
              <a:srgbClr val="2F2E41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49" name="CustomShape 28"/>
            <p:cNvSpPr/>
            <p:nvPr/>
          </p:nvSpPr>
          <p:spPr>
            <a:xfrm rot="21169200">
              <a:off x="1599120" y="2124000"/>
              <a:ext cx="449640" cy="426240"/>
            </a:xfrm>
            <a:custGeom>
              <a:avLst/>
              <a:gdLst/>
              <a:ahLst/>
              <a:cxnLst/>
              <a:rect l="l" t="t" r="r" b="b"/>
              <a:pathLst>
                <a:path w="216397" h="244970">
                  <a:moveTo>
                    <a:pt x="156704" y="172011"/>
                  </a:moveTo>
                  <a:cubicBezTo>
                    <a:pt x="155142" y="180324"/>
                    <a:pt x="169517" y="219855"/>
                    <a:pt x="164923" y="226980"/>
                  </a:cubicBezTo>
                  <a:cubicBezTo>
                    <a:pt x="164923" y="226980"/>
                    <a:pt x="117358" y="243502"/>
                    <a:pt x="99170" y="244689"/>
                  </a:cubicBezTo>
                  <a:cubicBezTo>
                    <a:pt x="76951" y="246127"/>
                    <a:pt x="59080" y="237011"/>
                    <a:pt x="38298" y="223293"/>
                  </a:cubicBezTo>
                  <a:cubicBezTo>
                    <a:pt x="37923" y="215852"/>
                    <a:pt x="35767" y="208608"/>
                    <a:pt x="32017" y="202167"/>
                  </a:cubicBezTo>
                  <a:cubicBezTo>
                    <a:pt x="32333" y="207155"/>
                    <a:pt x="31317" y="212139"/>
                    <a:pt x="29079" y="216605"/>
                  </a:cubicBezTo>
                  <a:cubicBezTo>
                    <a:pt x="-1358" y="192355"/>
                    <a:pt x="-12783" y="125671"/>
                    <a:pt x="17311" y="94702"/>
                  </a:cubicBezTo>
                  <a:lnTo>
                    <a:pt x="48561" y="22827"/>
                  </a:lnTo>
                  <a:cubicBezTo>
                    <a:pt x="39186" y="25952"/>
                    <a:pt x="67486" y="-22332"/>
                    <a:pt x="97329" y="12636"/>
                  </a:cubicBezTo>
                  <a:cubicBezTo>
                    <a:pt x="134673" y="-25395"/>
                    <a:pt x="207017" y="29355"/>
                    <a:pt x="216079" y="78261"/>
                  </a:cubicBezTo>
                  <a:cubicBezTo>
                    <a:pt x="207357" y="67224"/>
                    <a:pt x="202817" y="68524"/>
                    <a:pt x="200579" y="76139"/>
                  </a:cubicBezTo>
                  <a:cubicBezTo>
                    <a:pt x="198007" y="69736"/>
                    <a:pt x="193936" y="64043"/>
                    <a:pt x="188704" y="59543"/>
                  </a:cubicBezTo>
                  <a:cubicBezTo>
                    <a:pt x="191308" y="64686"/>
                    <a:pt x="192636" y="70377"/>
                    <a:pt x="192579" y="76136"/>
                  </a:cubicBezTo>
                  <a:cubicBezTo>
                    <a:pt x="133673" y="79793"/>
                    <a:pt x="144639" y="119533"/>
                    <a:pt x="192920" y="179064"/>
                  </a:cubicBezTo>
                  <a:cubicBezTo>
                    <a:pt x="175064" y="167952"/>
                    <a:pt x="187114" y="215846"/>
                    <a:pt x="177579" y="227293"/>
                  </a:cubicBezTo>
                  <a:cubicBezTo>
                    <a:pt x="177111" y="219293"/>
                    <a:pt x="158392" y="179792"/>
                    <a:pt x="156704" y="172011"/>
                  </a:cubicBezTo>
                  <a:close/>
                </a:path>
              </a:pathLst>
            </a:custGeom>
            <a:solidFill>
              <a:srgbClr val="2F2E41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50" name="CustomShape 29"/>
            <p:cNvSpPr/>
            <p:nvPr/>
          </p:nvSpPr>
          <p:spPr>
            <a:xfrm rot="21169200">
              <a:off x="3391200" y="3882600"/>
              <a:ext cx="541800" cy="10440"/>
            </a:xfrm>
            <a:custGeom>
              <a:avLst/>
              <a:gdLst/>
              <a:ahLst/>
              <a:cxnLst/>
              <a:rect l="l" t="t" r="r" b="b"/>
              <a:pathLst>
                <a:path w="260728" h="6249">
                  <a:moveTo>
                    <a:pt x="2806" y="6118"/>
                  </a:moveTo>
                  <a:lnTo>
                    <a:pt x="257285" y="6118"/>
                  </a:lnTo>
                  <a:cubicBezTo>
                    <a:pt x="259010" y="6118"/>
                    <a:pt x="260410" y="4721"/>
                    <a:pt x="260410" y="2993"/>
                  </a:cubicBezTo>
                  <a:cubicBezTo>
                    <a:pt x="260410" y="1268"/>
                    <a:pt x="259010" y="-132"/>
                    <a:pt x="257285" y="-132"/>
                  </a:cubicBezTo>
                  <a:lnTo>
                    <a:pt x="2806" y="-132"/>
                  </a:lnTo>
                  <a:cubicBezTo>
                    <a:pt x="1082" y="-132"/>
                    <a:pt x="-319" y="1268"/>
                    <a:pt x="-319" y="2993"/>
                  </a:cubicBezTo>
                  <a:cubicBezTo>
                    <a:pt x="-319" y="4721"/>
                    <a:pt x="1082" y="6118"/>
                    <a:pt x="2806" y="6118"/>
                  </a:cubicBezTo>
                  <a:close/>
                </a:path>
              </a:pathLst>
            </a:custGeom>
            <a:solidFill>
              <a:srgbClr val="3F3D56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51" name="CustomShape 30"/>
            <p:cNvSpPr/>
            <p:nvPr/>
          </p:nvSpPr>
          <p:spPr>
            <a:xfrm rot="21169200">
              <a:off x="2934720" y="2080080"/>
              <a:ext cx="541800" cy="10440"/>
            </a:xfrm>
            <a:custGeom>
              <a:avLst/>
              <a:gdLst/>
              <a:ahLst/>
              <a:cxnLst/>
              <a:rect l="l" t="t" r="r" b="b"/>
              <a:pathLst>
                <a:path w="260728" h="6249">
                  <a:moveTo>
                    <a:pt x="2806" y="6118"/>
                  </a:moveTo>
                  <a:lnTo>
                    <a:pt x="257285" y="6118"/>
                  </a:lnTo>
                  <a:cubicBezTo>
                    <a:pt x="259010" y="6118"/>
                    <a:pt x="260410" y="4721"/>
                    <a:pt x="260410" y="2993"/>
                  </a:cubicBezTo>
                  <a:cubicBezTo>
                    <a:pt x="260410" y="1268"/>
                    <a:pt x="259010" y="-132"/>
                    <a:pt x="257285" y="-132"/>
                  </a:cubicBezTo>
                  <a:lnTo>
                    <a:pt x="2806" y="-132"/>
                  </a:lnTo>
                  <a:cubicBezTo>
                    <a:pt x="1082" y="-132"/>
                    <a:pt x="-319" y="1268"/>
                    <a:pt x="-319" y="2993"/>
                  </a:cubicBezTo>
                  <a:cubicBezTo>
                    <a:pt x="-319" y="4721"/>
                    <a:pt x="1082" y="6118"/>
                    <a:pt x="2806" y="6118"/>
                  </a:cubicBezTo>
                  <a:close/>
                </a:path>
              </a:pathLst>
            </a:custGeom>
            <a:solidFill>
              <a:srgbClr val="3F3D56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52" name="CustomShape 31"/>
            <p:cNvSpPr/>
            <p:nvPr/>
          </p:nvSpPr>
          <p:spPr>
            <a:xfrm rot="21169200">
              <a:off x="3134160" y="1405440"/>
              <a:ext cx="614880" cy="579240"/>
            </a:xfrm>
            <a:custGeom>
              <a:avLst/>
              <a:gdLst/>
              <a:ahLst/>
              <a:cxnLst/>
              <a:rect l="l" t="t" r="r" b="b"/>
              <a:pathLst>
                <a:path w="295975" h="332807">
                  <a:moveTo>
                    <a:pt x="83157" y="320110"/>
                  </a:moveTo>
                  <a:cubicBezTo>
                    <a:pt x="31560" y="251479"/>
                    <a:pt x="1738" y="174735"/>
                    <a:pt x="760" y="87241"/>
                  </a:cubicBezTo>
                  <a:cubicBezTo>
                    <a:pt x="-2699" y="77423"/>
                    <a:pt x="2438" y="66657"/>
                    <a:pt x="12247" y="63173"/>
                  </a:cubicBezTo>
                  <a:lnTo>
                    <a:pt x="188116" y="948"/>
                  </a:lnTo>
                  <a:cubicBezTo>
                    <a:pt x="197932" y="-2515"/>
                    <a:pt x="208700" y="2626"/>
                    <a:pt x="212182" y="12435"/>
                  </a:cubicBezTo>
                  <a:lnTo>
                    <a:pt x="294578" y="245301"/>
                  </a:lnTo>
                  <a:cubicBezTo>
                    <a:pt x="298038" y="255119"/>
                    <a:pt x="292900" y="265885"/>
                    <a:pt x="283091" y="269370"/>
                  </a:cubicBezTo>
                  <a:lnTo>
                    <a:pt x="107222" y="331598"/>
                  </a:lnTo>
                  <a:cubicBezTo>
                    <a:pt x="97407" y="335057"/>
                    <a:pt x="86641" y="329919"/>
                    <a:pt x="83157" y="32011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53" name="CustomShape 32"/>
            <p:cNvSpPr/>
            <p:nvPr/>
          </p:nvSpPr>
          <p:spPr>
            <a:xfrm rot="21169200">
              <a:off x="3170160" y="1437840"/>
              <a:ext cx="539640" cy="486000"/>
            </a:xfrm>
            <a:custGeom>
              <a:avLst/>
              <a:gdLst/>
              <a:ahLst/>
              <a:cxnLst/>
              <a:rect l="l" t="t" r="r" b="b"/>
              <a:pathLst>
                <a:path w="259782" h="279159">
                  <a:moveTo>
                    <a:pt x="53664" y="226606"/>
                  </a:moveTo>
                  <a:cubicBezTo>
                    <a:pt x="22632" y="195228"/>
                    <a:pt x="9348" y="139269"/>
                    <a:pt x="692" y="76897"/>
                  </a:cubicBezTo>
                  <a:cubicBezTo>
                    <a:pt x="-2549" y="67703"/>
                    <a:pt x="2264" y="57619"/>
                    <a:pt x="11451" y="54356"/>
                  </a:cubicBezTo>
                  <a:lnTo>
                    <a:pt x="162595" y="878"/>
                  </a:lnTo>
                  <a:cubicBezTo>
                    <a:pt x="171789" y="-2362"/>
                    <a:pt x="181873" y="2450"/>
                    <a:pt x="185136" y="11635"/>
                  </a:cubicBezTo>
                  <a:lnTo>
                    <a:pt x="258454" y="218856"/>
                  </a:lnTo>
                  <a:cubicBezTo>
                    <a:pt x="261695" y="228050"/>
                    <a:pt x="256882" y="238135"/>
                    <a:pt x="247695" y="241397"/>
                  </a:cubicBezTo>
                  <a:lnTo>
                    <a:pt x="154067" y="274525"/>
                  </a:lnTo>
                  <a:cubicBezTo>
                    <a:pt x="113110" y="288966"/>
                    <a:pt x="68195" y="267528"/>
                    <a:pt x="53664" y="226606"/>
                  </a:cubicBezTo>
                  <a:close/>
                </a:path>
              </a:pathLst>
            </a:custGeom>
            <a:solidFill>
              <a:srgbClr val="FFFFFF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54" name="CustomShape 33"/>
            <p:cNvSpPr/>
            <p:nvPr/>
          </p:nvSpPr>
          <p:spPr>
            <a:xfrm rot="21169200">
              <a:off x="3294000" y="1628280"/>
              <a:ext cx="275760" cy="99000"/>
            </a:xfrm>
            <a:custGeom>
              <a:avLst/>
              <a:gdLst/>
              <a:ahLst/>
              <a:cxnLst/>
              <a:rect l="l" t="t" r="r" b="b"/>
              <a:pathLst>
                <a:path w="132734" h="57029">
                  <a:moveTo>
                    <a:pt x="127442" y="14432"/>
                  </a:moveTo>
                  <a:lnTo>
                    <a:pt x="9705" y="56460"/>
                  </a:lnTo>
                  <a:cubicBezTo>
                    <a:pt x="5805" y="57850"/>
                    <a:pt x="1514" y="55816"/>
                    <a:pt x="121" y="51916"/>
                  </a:cubicBezTo>
                  <a:cubicBezTo>
                    <a:pt x="-1273" y="48016"/>
                    <a:pt x="761" y="43722"/>
                    <a:pt x="4664" y="42332"/>
                  </a:cubicBezTo>
                  <a:lnTo>
                    <a:pt x="122399" y="304"/>
                  </a:lnTo>
                  <a:cubicBezTo>
                    <a:pt x="126302" y="-1084"/>
                    <a:pt x="130592" y="954"/>
                    <a:pt x="131980" y="4857"/>
                  </a:cubicBezTo>
                  <a:cubicBezTo>
                    <a:pt x="133367" y="8754"/>
                    <a:pt x="131336" y="13038"/>
                    <a:pt x="127442" y="14432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55" name="CustomShape 34"/>
            <p:cNvSpPr/>
            <p:nvPr/>
          </p:nvSpPr>
          <p:spPr>
            <a:xfrm rot="21169200">
              <a:off x="3261240" y="1633680"/>
              <a:ext cx="84600" cy="41760"/>
            </a:xfrm>
            <a:custGeom>
              <a:avLst/>
              <a:gdLst/>
              <a:ahLst/>
              <a:cxnLst/>
              <a:rect l="l" t="t" r="r" b="b"/>
              <a:pathLst>
                <a:path w="40907" h="24251">
                  <a:moveTo>
                    <a:pt x="35615" y="14432"/>
                  </a:moveTo>
                  <a:lnTo>
                    <a:pt x="9712" y="23679"/>
                  </a:lnTo>
                  <a:cubicBezTo>
                    <a:pt x="5812" y="25075"/>
                    <a:pt x="1518" y="23044"/>
                    <a:pt x="121" y="19144"/>
                  </a:cubicBezTo>
                  <a:cubicBezTo>
                    <a:pt x="-1272" y="15244"/>
                    <a:pt x="756" y="10951"/>
                    <a:pt x="4656" y="9554"/>
                  </a:cubicBezTo>
                  <a:cubicBezTo>
                    <a:pt x="4659" y="9554"/>
                    <a:pt x="4665" y="9550"/>
                    <a:pt x="4671" y="9550"/>
                  </a:cubicBezTo>
                  <a:lnTo>
                    <a:pt x="30571" y="304"/>
                  </a:lnTo>
                  <a:cubicBezTo>
                    <a:pt x="34474" y="-1084"/>
                    <a:pt x="38765" y="954"/>
                    <a:pt x="40153" y="4857"/>
                  </a:cubicBezTo>
                  <a:cubicBezTo>
                    <a:pt x="41540" y="8754"/>
                    <a:pt x="39509" y="13038"/>
                    <a:pt x="35615" y="14432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56" name="CustomShape 35"/>
            <p:cNvSpPr/>
            <p:nvPr/>
          </p:nvSpPr>
          <p:spPr>
            <a:xfrm rot="21169200">
              <a:off x="3353040" y="1730160"/>
              <a:ext cx="275760" cy="99000"/>
            </a:xfrm>
            <a:custGeom>
              <a:avLst/>
              <a:gdLst/>
              <a:ahLst/>
              <a:cxnLst/>
              <a:rect l="l" t="t" r="r" b="b"/>
              <a:pathLst>
                <a:path w="132728" h="57025">
                  <a:moveTo>
                    <a:pt x="127437" y="14432"/>
                  </a:moveTo>
                  <a:lnTo>
                    <a:pt x="9699" y="56457"/>
                  </a:lnTo>
                  <a:cubicBezTo>
                    <a:pt x="5796" y="57847"/>
                    <a:pt x="1509" y="55810"/>
                    <a:pt x="118" y="51907"/>
                  </a:cubicBezTo>
                  <a:cubicBezTo>
                    <a:pt x="-1270" y="48010"/>
                    <a:pt x="762" y="43725"/>
                    <a:pt x="4655" y="42329"/>
                  </a:cubicBezTo>
                  <a:lnTo>
                    <a:pt x="122393" y="304"/>
                  </a:lnTo>
                  <a:cubicBezTo>
                    <a:pt x="126296" y="-1084"/>
                    <a:pt x="130587" y="954"/>
                    <a:pt x="131974" y="4857"/>
                  </a:cubicBezTo>
                  <a:cubicBezTo>
                    <a:pt x="133362" y="8754"/>
                    <a:pt x="131330" y="13038"/>
                    <a:pt x="127437" y="14432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57" name="CustomShape 36"/>
            <p:cNvSpPr/>
            <p:nvPr/>
          </p:nvSpPr>
          <p:spPr>
            <a:xfrm rot="21169200">
              <a:off x="3323520" y="1679040"/>
              <a:ext cx="275760" cy="99000"/>
            </a:xfrm>
            <a:custGeom>
              <a:avLst/>
              <a:gdLst/>
              <a:ahLst/>
              <a:cxnLst/>
              <a:rect l="l" t="t" r="r" b="b"/>
              <a:pathLst>
                <a:path w="132747" h="57034">
                  <a:moveTo>
                    <a:pt x="127441" y="14437"/>
                  </a:moveTo>
                  <a:lnTo>
                    <a:pt x="9706" y="56465"/>
                  </a:lnTo>
                  <a:cubicBezTo>
                    <a:pt x="5803" y="57856"/>
                    <a:pt x="1513" y="55822"/>
                    <a:pt x="119" y="51922"/>
                  </a:cubicBezTo>
                  <a:cubicBezTo>
                    <a:pt x="-1272" y="48019"/>
                    <a:pt x="763" y="43728"/>
                    <a:pt x="4663" y="42334"/>
                  </a:cubicBezTo>
                  <a:lnTo>
                    <a:pt x="122400" y="309"/>
                  </a:lnTo>
                  <a:cubicBezTo>
                    <a:pt x="126300" y="-1088"/>
                    <a:pt x="130594" y="944"/>
                    <a:pt x="131988" y="4844"/>
                  </a:cubicBezTo>
                  <a:cubicBezTo>
                    <a:pt x="133385" y="8744"/>
                    <a:pt x="131356" y="13037"/>
                    <a:pt x="127456" y="14434"/>
                  </a:cubicBezTo>
                  <a:cubicBezTo>
                    <a:pt x="127450" y="14434"/>
                    <a:pt x="127447" y="14437"/>
                    <a:pt x="127441" y="14437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58" name="CustomShape 37"/>
            <p:cNvSpPr/>
            <p:nvPr/>
          </p:nvSpPr>
          <p:spPr>
            <a:xfrm rot="21169200">
              <a:off x="3075840" y="1529280"/>
              <a:ext cx="129600" cy="108360"/>
            </a:xfrm>
            <a:custGeom>
              <a:avLst/>
              <a:gdLst/>
              <a:ahLst/>
              <a:cxnLst/>
              <a:rect l="l" t="t" r="r" b="b"/>
              <a:pathLst>
                <a:path w="62499" h="62499">
                  <a:moveTo>
                    <a:pt x="62500" y="31250"/>
                  </a:moveTo>
                  <a:cubicBezTo>
                    <a:pt x="62500" y="48509"/>
                    <a:pt x="48509" y="62500"/>
                    <a:pt x="31250" y="62500"/>
                  </a:cubicBezTo>
                  <a:cubicBezTo>
                    <a:pt x="13991" y="62500"/>
                    <a:pt x="0" y="48509"/>
                    <a:pt x="0" y="31250"/>
                  </a:cubicBezTo>
                  <a:cubicBezTo>
                    <a:pt x="0" y="13991"/>
                    <a:pt x="13991" y="0"/>
                    <a:pt x="31250" y="0"/>
                  </a:cubicBezTo>
                  <a:cubicBezTo>
                    <a:pt x="48509" y="0"/>
                    <a:pt x="62500" y="13991"/>
                    <a:pt x="62500" y="31250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59" name="CustomShape 38"/>
            <p:cNvSpPr/>
            <p:nvPr/>
          </p:nvSpPr>
          <p:spPr>
            <a:xfrm rot="21169200">
              <a:off x="3576960" y="3204000"/>
              <a:ext cx="614880" cy="579240"/>
            </a:xfrm>
            <a:custGeom>
              <a:avLst/>
              <a:gdLst/>
              <a:ahLst/>
              <a:cxnLst/>
              <a:rect l="l" t="t" r="r" b="b"/>
              <a:pathLst>
                <a:path w="295975" h="332807">
                  <a:moveTo>
                    <a:pt x="83157" y="320110"/>
                  </a:moveTo>
                  <a:cubicBezTo>
                    <a:pt x="31560" y="251479"/>
                    <a:pt x="1738" y="174735"/>
                    <a:pt x="760" y="87241"/>
                  </a:cubicBezTo>
                  <a:cubicBezTo>
                    <a:pt x="-2699" y="77423"/>
                    <a:pt x="2438" y="66657"/>
                    <a:pt x="12247" y="63173"/>
                  </a:cubicBezTo>
                  <a:lnTo>
                    <a:pt x="188116" y="948"/>
                  </a:lnTo>
                  <a:cubicBezTo>
                    <a:pt x="197932" y="-2515"/>
                    <a:pt x="208700" y="2626"/>
                    <a:pt x="212182" y="12435"/>
                  </a:cubicBezTo>
                  <a:lnTo>
                    <a:pt x="294578" y="245301"/>
                  </a:lnTo>
                  <a:cubicBezTo>
                    <a:pt x="298038" y="255119"/>
                    <a:pt x="292900" y="265885"/>
                    <a:pt x="283091" y="269369"/>
                  </a:cubicBezTo>
                  <a:lnTo>
                    <a:pt x="107222" y="331598"/>
                  </a:lnTo>
                  <a:cubicBezTo>
                    <a:pt x="97407" y="335057"/>
                    <a:pt x="86641" y="329920"/>
                    <a:pt x="83157" y="32011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60" name="CustomShape 39"/>
            <p:cNvSpPr/>
            <p:nvPr/>
          </p:nvSpPr>
          <p:spPr>
            <a:xfrm rot="21169200">
              <a:off x="3612600" y="3236760"/>
              <a:ext cx="539640" cy="486000"/>
            </a:xfrm>
            <a:custGeom>
              <a:avLst/>
              <a:gdLst/>
              <a:ahLst/>
              <a:cxnLst/>
              <a:rect l="l" t="t" r="r" b="b"/>
              <a:pathLst>
                <a:path w="259782" h="279159">
                  <a:moveTo>
                    <a:pt x="53664" y="226606"/>
                  </a:moveTo>
                  <a:cubicBezTo>
                    <a:pt x="22632" y="195228"/>
                    <a:pt x="9348" y="139269"/>
                    <a:pt x="692" y="76897"/>
                  </a:cubicBezTo>
                  <a:cubicBezTo>
                    <a:pt x="-2549" y="67703"/>
                    <a:pt x="2264" y="57619"/>
                    <a:pt x="11451" y="54356"/>
                  </a:cubicBezTo>
                  <a:lnTo>
                    <a:pt x="162595" y="878"/>
                  </a:lnTo>
                  <a:cubicBezTo>
                    <a:pt x="171789" y="-2362"/>
                    <a:pt x="181873" y="2450"/>
                    <a:pt x="185136" y="11635"/>
                  </a:cubicBezTo>
                  <a:lnTo>
                    <a:pt x="258454" y="218856"/>
                  </a:lnTo>
                  <a:cubicBezTo>
                    <a:pt x="261695" y="228050"/>
                    <a:pt x="256882" y="238134"/>
                    <a:pt x="247695" y="241397"/>
                  </a:cubicBezTo>
                  <a:lnTo>
                    <a:pt x="154067" y="274525"/>
                  </a:lnTo>
                  <a:cubicBezTo>
                    <a:pt x="113110" y="288966"/>
                    <a:pt x="68195" y="267528"/>
                    <a:pt x="53664" y="226606"/>
                  </a:cubicBezTo>
                  <a:close/>
                </a:path>
              </a:pathLst>
            </a:custGeom>
            <a:solidFill>
              <a:srgbClr val="FFFFFF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61" name="CustomShape 40"/>
            <p:cNvSpPr/>
            <p:nvPr/>
          </p:nvSpPr>
          <p:spPr>
            <a:xfrm rot="21169200">
              <a:off x="3736440" y="3427200"/>
              <a:ext cx="275760" cy="99000"/>
            </a:xfrm>
            <a:custGeom>
              <a:avLst/>
              <a:gdLst/>
              <a:ahLst/>
              <a:cxnLst/>
              <a:rect l="l" t="t" r="r" b="b"/>
              <a:pathLst>
                <a:path w="132734" h="57029">
                  <a:moveTo>
                    <a:pt x="127442" y="14432"/>
                  </a:moveTo>
                  <a:lnTo>
                    <a:pt x="9705" y="56460"/>
                  </a:lnTo>
                  <a:cubicBezTo>
                    <a:pt x="5805" y="57851"/>
                    <a:pt x="1514" y="55816"/>
                    <a:pt x="121" y="51916"/>
                  </a:cubicBezTo>
                  <a:cubicBezTo>
                    <a:pt x="-1273" y="48016"/>
                    <a:pt x="761" y="43722"/>
                    <a:pt x="4664" y="42332"/>
                  </a:cubicBezTo>
                  <a:lnTo>
                    <a:pt x="122399" y="304"/>
                  </a:lnTo>
                  <a:cubicBezTo>
                    <a:pt x="126302" y="-1084"/>
                    <a:pt x="130592" y="954"/>
                    <a:pt x="131980" y="4857"/>
                  </a:cubicBezTo>
                  <a:cubicBezTo>
                    <a:pt x="133367" y="8754"/>
                    <a:pt x="131336" y="13038"/>
                    <a:pt x="127442" y="14432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62" name="CustomShape 41"/>
            <p:cNvSpPr/>
            <p:nvPr/>
          </p:nvSpPr>
          <p:spPr>
            <a:xfrm rot="21169200">
              <a:off x="3704040" y="3432240"/>
              <a:ext cx="84600" cy="41760"/>
            </a:xfrm>
            <a:custGeom>
              <a:avLst/>
              <a:gdLst/>
              <a:ahLst/>
              <a:cxnLst/>
              <a:rect l="l" t="t" r="r" b="b"/>
              <a:pathLst>
                <a:path w="40907" h="24251">
                  <a:moveTo>
                    <a:pt x="35601" y="14437"/>
                  </a:moveTo>
                  <a:lnTo>
                    <a:pt x="9698" y="23684"/>
                  </a:lnTo>
                  <a:cubicBezTo>
                    <a:pt x="5795" y="25072"/>
                    <a:pt x="1507" y="23034"/>
                    <a:pt x="117" y="19131"/>
                  </a:cubicBezTo>
                  <a:cubicBezTo>
                    <a:pt x="-1268" y="15234"/>
                    <a:pt x="760" y="10950"/>
                    <a:pt x="4657" y="9556"/>
                  </a:cubicBezTo>
                  <a:lnTo>
                    <a:pt x="30557" y="309"/>
                  </a:lnTo>
                  <a:cubicBezTo>
                    <a:pt x="34457" y="-1088"/>
                    <a:pt x="38751" y="944"/>
                    <a:pt x="40148" y="4844"/>
                  </a:cubicBezTo>
                  <a:cubicBezTo>
                    <a:pt x="41545" y="8744"/>
                    <a:pt x="39516" y="13037"/>
                    <a:pt x="35616" y="14431"/>
                  </a:cubicBezTo>
                  <a:cubicBezTo>
                    <a:pt x="35610" y="14434"/>
                    <a:pt x="35607" y="14437"/>
                    <a:pt x="35601" y="14437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63" name="CustomShape 42"/>
            <p:cNvSpPr/>
            <p:nvPr/>
          </p:nvSpPr>
          <p:spPr>
            <a:xfrm rot="21169200">
              <a:off x="3766320" y="3477960"/>
              <a:ext cx="275760" cy="99000"/>
            </a:xfrm>
            <a:custGeom>
              <a:avLst/>
              <a:gdLst/>
              <a:ahLst/>
              <a:cxnLst/>
              <a:rect l="l" t="t" r="r" b="b"/>
              <a:pathLst>
                <a:path w="132747" h="57034">
                  <a:moveTo>
                    <a:pt x="127441" y="14437"/>
                  </a:moveTo>
                  <a:lnTo>
                    <a:pt x="9706" y="56465"/>
                  </a:lnTo>
                  <a:cubicBezTo>
                    <a:pt x="5803" y="57856"/>
                    <a:pt x="1513" y="55822"/>
                    <a:pt x="119" y="51922"/>
                  </a:cubicBezTo>
                  <a:cubicBezTo>
                    <a:pt x="-1272" y="48019"/>
                    <a:pt x="763" y="43728"/>
                    <a:pt x="4663" y="42334"/>
                  </a:cubicBezTo>
                  <a:lnTo>
                    <a:pt x="122400" y="309"/>
                  </a:lnTo>
                  <a:cubicBezTo>
                    <a:pt x="126300" y="-1088"/>
                    <a:pt x="130594" y="944"/>
                    <a:pt x="131988" y="4844"/>
                  </a:cubicBezTo>
                  <a:cubicBezTo>
                    <a:pt x="133385" y="8744"/>
                    <a:pt x="131356" y="13037"/>
                    <a:pt x="127456" y="14434"/>
                  </a:cubicBezTo>
                  <a:cubicBezTo>
                    <a:pt x="127450" y="14434"/>
                    <a:pt x="127447" y="14437"/>
                    <a:pt x="127441" y="14437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64" name="CustomShape 43"/>
            <p:cNvSpPr/>
            <p:nvPr/>
          </p:nvSpPr>
          <p:spPr>
            <a:xfrm rot="21169200">
              <a:off x="3530880" y="3321000"/>
              <a:ext cx="129600" cy="108360"/>
            </a:xfrm>
            <a:custGeom>
              <a:avLst/>
              <a:gdLst/>
              <a:ahLst/>
              <a:cxnLst/>
              <a:rect l="l" t="t" r="r" b="b"/>
              <a:pathLst>
                <a:path w="62499" h="62499">
                  <a:moveTo>
                    <a:pt x="62500" y="31250"/>
                  </a:moveTo>
                  <a:cubicBezTo>
                    <a:pt x="62500" y="48509"/>
                    <a:pt x="48509" y="62500"/>
                    <a:pt x="31250" y="62500"/>
                  </a:cubicBezTo>
                  <a:cubicBezTo>
                    <a:pt x="13991" y="62500"/>
                    <a:pt x="0" y="48509"/>
                    <a:pt x="0" y="31250"/>
                  </a:cubicBezTo>
                  <a:cubicBezTo>
                    <a:pt x="0" y="13991"/>
                    <a:pt x="13991" y="0"/>
                    <a:pt x="31250" y="0"/>
                  </a:cubicBezTo>
                  <a:cubicBezTo>
                    <a:pt x="48509" y="0"/>
                    <a:pt x="62500" y="13991"/>
                    <a:pt x="62500" y="31250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65" name="CustomShape 44"/>
            <p:cNvSpPr/>
            <p:nvPr/>
          </p:nvSpPr>
          <p:spPr>
            <a:xfrm rot="21169200">
              <a:off x="2381040" y="2422800"/>
              <a:ext cx="129600" cy="108360"/>
            </a:xfrm>
            <a:custGeom>
              <a:avLst/>
              <a:gdLst/>
              <a:ahLst/>
              <a:cxnLst/>
              <a:rect l="l" t="t" r="r" b="b"/>
              <a:pathLst>
                <a:path w="62499" h="62499">
                  <a:moveTo>
                    <a:pt x="62500" y="31250"/>
                  </a:moveTo>
                  <a:cubicBezTo>
                    <a:pt x="62500" y="48509"/>
                    <a:pt x="48509" y="62500"/>
                    <a:pt x="31250" y="62500"/>
                  </a:cubicBezTo>
                  <a:cubicBezTo>
                    <a:pt x="13991" y="62500"/>
                    <a:pt x="0" y="48509"/>
                    <a:pt x="0" y="31250"/>
                  </a:cubicBezTo>
                  <a:cubicBezTo>
                    <a:pt x="0" y="13991"/>
                    <a:pt x="13991" y="0"/>
                    <a:pt x="31250" y="0"/>
                  </a:cubicBezTo>
                  <a:cubicBezTo>
                    <a:pt x="48509" y="0"/>
                    <a:pt x="62500" y="13991"/>
                    <a:pt x="62500" y="31250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66" name="CustomShape 45"/>
            <p:cNvSpPr/>
            <p:nvPr/>
          </p:nvSpPr>
          <p:spPr>
            <a:xfrm rot="21169200">
              <a:off x="1727640" y="2151000"/>
              <a:ext cx="67680" cy="145800"/>
            </a:xfrm>
            <a:custGeom>
              <a:avLst/>
              <a:gdLst/>
              <a:ahLst/>
              <a:cxnLst/>
              <a:rect l="l" t="t" r="r" b="b"/>
              <a:pathLst>
                <a:path w="32721" h="83983">
                  <a:moveTo>
                    <a:pt x="2803" y="83852"/>
                  </a:moveTo>
                  <a:cubicBezTo>
                    <a:pt x="1075" y="83852"/>
                    <a:pt x="-322" y="82449"/>
                    <a:pt x="-319" y="80724"/>
                  </a:cubicBezTo>
                  <a:cubicBezTo>
                    <a:pt x="-319" y="79330"/>
                    <a:pt x="606" y="78105"/>
                    <a:pt x="1950" y="77721"/>
                  </a:cubicBezTo>
                  <a:cubicBezTo>
                    <a:pt x="2769" y="76371"/>
                    <a:pt x="2435" y="70680"/>
                    <a:pt x="2163" y="66083"/>
                  </a:cubicBezTo>
                  <a:cubicBezTo>
                    <a:pt x="1147" y="48821"/>
                    <a:pt x="-556" y="19930"/>
                    <a:pt x="27494" y="427"/>
                  </a:cubicBezTo>
                  <a:cubicBezTo>
                    <a:pt x="28909" y="-557"/>
                    <a:pt x="30856" y="-207"/>
                    <a:pt x="31844" y="1208"/>
                  </a:cubicBezTo>
                  <a:cubicBezTo>
                    <a:pt x="32828" y="2624"/>
                    <a:pt x="32478" y="4571"/>
                    <a:pt x="31063" y="5558"/>
                  </a:cubicBezTo>
                  <a:cubicBezTo>
                    <a:pt x="5891" y="23061"/>
                    <a:pt x="7400" y="48730"/>
                    <a:pt x="8403" y="65714"/>
                  </a:cubicBezTo>
                  <a:cubicBezTo>
                    <a:pt x="8972" y="75427"/>
                    <a:pt x="9388" y="82439"/>
                    <a:pt x="3497" y="83774"/>
                  </a:cubicBezTo>
                  <a:cubicBezTo>
                    <a:pt x="3269" y="83827"/>
                    <a:pt x="3035" y="83852"/>
                    <a:pt x="2803" y="83852"/>
                  </a:cubicBezTo>
                  <a:close/>
                </a:path>
              </a:pathLst>
            </a:custGeom>
            <a:solidFill>
              <a:srgbClr val="3B14A7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67" name="CustomShape 46"/>
            <p:cNvSpPr/>
            <p:nvPr/>
          </p:nvSpPr>
          <p:spPr>
            <a:xfrm rot="21531600">
              <a:off x="823680" y="5107680"/>
              <a:ext cx="1656720" cy="12600"/>
            </a:xfrm>
            <a:custGeom>
              <a:avLst/>
              <a:gdLst/>
              <a:ahLst/>
              <a:cxnLst/>
              <a:rect l="l" t="t" r="r" b="b"/>
              <a:pathLst>
                <a:path w="798971" h="7437">
                  <a:moveTo>
                    <a:pt x="-319" y="3587"/>
                  </a:moveTo>
                  <a:cubicBezTo>
                    <a:pt x="-322" y="5634"/>
                    <a:pt x="1332" y="7299"/>
                    <a:pt x="3378" y="7306"/>
                  </a:cubicBezTo>
                  <a:cubicBezTo>
                    <a:pt x="3388" y="7306"/>
                    <a:pt x="3394" y="7306"/>
                    <a:pt x="3403" y="7306"/>
                  </a:cubicBezTo>
                  <a:lnTo>
                    <a:pt x="794934" y="7306"/>
                  </a:lnTo>
                  <a:cubicBezTo>
                    <a:pt x="796987" y="7306"/>
                    <a:pt x="798653" y="5640"/>
                    <a:pt x="798653" y="3587"/>
                  </a:cubicBezTo>
                  <a:cubicBezTo>
                    <a:pt x="798653" y="1534"/>
                    <a:pt x="796987" y="-132"/>
                    <a:pt x="794934" y="-132"/>
                  </a:cubicBezTo>
                  <a:lnTo>
                    <a:pt x="3400" y="-132"/>
                  </a:lnTo>
                  <a:cubicBezTo>
                    <a:pt x="1353" y="-138"/>
                    <a:pt x="-312" y="1515"/>
                    <a:pt x="-319" y="3565"/>
                  </a:cubicBezTo>
                  <a:cubicBezTo>
                    <a:pt x="-319" y="3571"/>
                    <a:pt x="-319" y="3578"/>
                    <a:pt x="-319" y="3587"/>
                  </a:cubicBezTo>
                  <a:close/>
                </a:path>
              </a:pathLst>
            </a:custGeom>
            <a:solidFill>
              <a:srgbClr val="CCCCCC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68" name="CustomShape 47"/>
            <p:cNvSpPr/>
            <p:nvPr/>
          </p:nvSpPr>
          <p:spPr>
            <a:xfrm rot="21169200">
              <a:off x="1390320" y="2179800"/>
              <a:ext cx="357480" cy="290160"/>
            </a:xfrm>
            <a:custGeom>
              <a:avLst/>
              <a:gdLst/>
              <a:ahLst/>
              <a:cxnLst/>
              <a:rect l="l" t="t" r="r" b="b"/>
              <a:pathLst>
                <a:path w="172137" h="166703">
                  <a:moveTo>
                    <a:pt x="171819" y="13248"/>
                  </a:moveTo>
                  <a:cubicBezTo>
                    <a:pt x="152744" y="5332"/>
                    <a:pt x="132428" y="832"/>
                    <a:pt x="111797" y="-52"/>
                  </a:cubicBezTo>
                  <a:cubicBezTo>
                    <a:pt x="95435" y="-746"/>
                    <a:pt x="75910" y="2904"/>
                    <a:pt x="69256" y="17870"/>
                  </a:cubicBezTo>
                  <a:cubicBezTo>
                    <a:pt x="65222" y="26951"/>
                    <a:pt x="67372" y="37595"/>
                    <a:pt x="71063" y="46820"/>
                  </a:cubicBezTo>
                  <a:cubicBezTo>
                    <a:pt x="74753" y="56045"/>
                    <a:pt x="79935" y="64760"/>
                    <a:pt x="82072" y="74464"/>
                  </a:cubicBezTo>
                  <a:cubicBezTo>
                    <a:pt x="86678" y="95370"/>
                    <a:pt x="75810" y="117526"/>
                    <a:pt x="59128" y="130938"/>
                  </a:cubicBezTo>
                  <a:cubicBezTo>
                    <a:pt x="42444" y="144354"/>
                    <a:pt x="20916" y="150273"/>
                    <a:pt x="-319" y="152967"/>
                  </a:cubicBezTo>
                  <a:cubicBezTo>
                    <a:pt x="15635" y="158885"/>
                    <a:pt x="31835" y="164860"/>
                    <a:pt x="48794" y="166282"/>
                  </a:cubicBezTo>
                  <a:cubicBezTo>
                    <a:pt x="65753" y="167701"/>
                    <a:pt x="83866" y="164014"/>
                    <a:pt x="96525" y="152645"/>
                  </a:cubicBezTo>
                  <a:cubicBezTo>
                    <a:pt x="110228" y="140339"/>
                    <a:pt x="115494" y="121229"/>
                    <a:pt x="117825" y="102960"/>
                  </a:cubicBezTo>
                  <a:cubicBezTo>
                    <a:pt x="120156" y="84692"/>
                    <a:pt x="120275" y="65879"/>
                    <a:pt x="126469" y="48535"/>
                  </a:cubicBezTo>
                  <a:cubicBezTo>
                    <a:pt x="132659" y="31192"/>
                    <a:pt x="146884" y="15039"/>
                    <a:pt x="165238" y="13501"/>
                  </a:cubicBezTo>
                </a:path>
              </a:pathLst>
            </a:custGeom>
            <a:solidFill>
              <a:srgbClr val="2F2E41"/>
            </a:solidFill>
            <a:ln w="32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2069" name="Group 48"/>
          <p:cNvGrpSpPr/>
          <p:nvPr/>
        </p:nvGrpSpPr>
        <p:grpSpPr>
          <a:xfrm>
            <a:off x="3331907" y="3257167"/>
            <a:ext cx="744795" cy="780840"/>
            <a:chOff x="4606920" y="3121200"/>
            <a:chExt cx="1324080" cy="1388160"/>
          </a:xfrm>
        </p:grpSpPr>
        <p:sp>
          <p:nvSpPr>
            <p:cNvPr id="2070" name="CustomShape 49"/>
            <p:cNvSpPr/>
            <p:nvPr/>
          </p:nvSpPr>
          <p:spPr>
            <a:xfrm rot="2542800">
              <a:off x="4766040" y="3324240"/>
              <a:ext cx="971280" cy="950760"/>
            </a:xfrm>
            <a:prstGeom prst="roundRect">
              <a:avLst>
                <a:gd name="adj" fmla="val 3087"/>
              </a:avLst>
            </a:prstGeom>
            <a:solidFill>
              <a:srgbClr val="FFFFFF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76200" dist="37674" dir="2700000" algn="tl" rotWithShape="0">
                <a:schemeClr val="bg1">
                  <a:lumMod val="50000"/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71" name="CustomShape 50"/>
            <p:cNvSpPr/>
            <p:nvPr/>
          </p:nvSpPr>
          <p:spPr>
            <a:xfrm rot="2539800">
              <a:off x="4815360" y="3372120"/>
              <a:ext cx="871200" cy="852120"/>
            </a:xfrm>
            <a:prstGeom prst="roundRect">
              <a:avLst>
                <a:gd name="adj" fmla="val 2171"/>
              </a:avLst>
            </a:prstGeom>
            <a:noFill/>
            <a:ln w="6480">
              <a:solidFill>
                <a:srgbClr val="646F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2072" name="Group 51"/>
          <p:cNvGrpSpPr/>
          <p:nvPr/>
        </p:nvGrpSpPr>
        <p:grpSpPr>
          <a:xfrm>
            <a:off x="3341922" y="2384495"/>
            <a:ext cx="744795" cy="780840"/>
            <a:chOff x="4596120" y="1505160"/>
            <a:chExt cx="1324080" cy="1388160"/>
          </a:xfrm>
        </p:grpSpPr>
        <p:sp>
          <p:nvSpPr>
            <p:cNvPr id="2073" name="CustomShape 52"/>
            <p:cNvSpPr/>
            <p:nvPr/>
          </p:nvSpPr>
          <p:spPr>
            <a:xfrm rot="2542800">
              <a:off x="4755240" y="1708200"/>
              <a:ext cx="971280" cy="950760"/>
            </a:xfrm>
            <a:prstGeom prst="roundRect">
              <a:avLst>
                <a:gd name="adj" fmla="val 3087"/>
              </a:avLst>
            </a:prstGeom>
            <a:solidFill>
              <a:srgbClr val="FFFFFF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76200" dist="37674" dir="2700000" algn="tl" rotWithShape="0">
                <a:schemeClr val="bg1">
                  <a:lumMod val="50000"/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74" name="CustomShape 53"/>
            <p:cNvSpPr/>
            <p:nvPr/>
          </p:nvSpPr>
          <p:spPr>
            <a:xfrm rot="2539800">
              <a:off x="4804560" y="1756080"/>
              <a:ext cx="871200" cy="852120"/>
            </a:xfrm>
            <a:prstGeom prst="roundRect">
              <a:avLst>
                <a:gd name="adj" fmla="val 2171"/>
              </a:avLst>
            </a:prstGeom>
            <a:noFill/>
            <a:ln w="6480">
              <a:solidFill>
                <a:srgbClr val="646F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2075" name="Group 54"/>
          <p:cNvGrpSpPr/>
          <p:nvPr/>
        </p:nvGrpSpPr>
        <p:grpSpPr>
          <a:xfrm>
            <a:off x="3291296" y="4177980"/>
            <a:ext cx="744795" cy="780840"/>
            <a:chOff x="4627080" y="4759560"/>
            <a:chExt cx="1324080" cy="1388160"/>
          </a:xfrm>
        </p:grpSpPr>
        <p:sp>
          <p:nvSpPr>
            <p:cNvPr id="2076" name="CustomShape 55"/>
            <p:cNvSpPr/>
            <p:nvPr/>
          </p:nvSpPr>
          <p:spPr>
            <a:xfrm rot="2542800">
              <a:off x="4786200" y="4962600"/>
              <a:ext cx="971280" cy="950760"/>
            </a:xfrm>
            <a:prstGeom prst="roundRect">
              <a:avLst>
                <a:gd name="adj" fmla="val 3087"/>
              </a:avLst>
            </a:prstGeom>
            <a:solidFill>
              <a:srgbClr val="FFFFFF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76200" dist="37674" dir="2700000" algn="tl" rotWithShape="0">
                <a:schemeClr val="bg1">
                  <a:lumMod val="50000"/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77" name="CustomShape 56"/>
            <p:cNvSpPr/>
            <p:nvPr/>
          </p:nvSpPr>
          <p:spPr>
            <a:xfrm rot="2539800">
              <a:off x="4835520" y="5010480"/>
              <a:ext cx="871200" cy="852120"/>
            </a:xfrm>
            <a:prstGeom prst="roundRect">
              <a:avLst>
                <a:gd name="adj" fmla="val 2171"/>
              </a:avLst>
            </a:prstGeom>
            <a:noFill/>
            <a:ln w="6480">
              <a:solidFill>
                <a:srgbClr val="646F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2078" name="Graphic 73" descr="Map with pin with solid fill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464594" y="4355457"/>
            <a:ext cx="330075" cy="330075"/>
          </a:xfrm>
          <a:prstGeom prst="rect">
            <a:avLst/>
          </a:prstGeom>
          <a:ln>
            <a:noFill/>
          </a:ln>
        </p:spPr>
      </p:pic>
      <p:pic>
        <p:nvPicPr>
          <p:cNvPr id="2079" name="Graphic 74" descr="Email with solid fill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513606" y="3454727"/>
            <a:ext cx="288968" cy="288968"/>
          </a:xfrm>
          <a:prstGeom prst="rect">
            <a:avLst/>
          </a:prstGeom>
          <a:ln>
            <a:noFill/>
          </a:ln>
        </p:spPr>
      </p:pic>
      <p:pic>
        <p:nvPicPr>
          <p:cNvPr id="2080" name="Graphic 75" descr="Receiver with solid fill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653492" y="2672316"/>
            <a:ext cx="137498" cy="137498"/>
          </a:xfrm>
          <a:prstGeom prst="rect">
            <a:avLst/>
          </a:prstGeom>
          <a:ln>
            <a:noFill/>
          </a:ln>
        </p:spPr>
      </p:pic>
      <p:pic>
        <p:nvPicPr>
          <p:cNvPr id="2081" name="Graphic 76" descr="Smart Phone with solid fill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 rot="1104600">
            <a:off x="3531309" y="2553101"/>
            <a:ext cx="396090" cy="396090"/>
          </a:xfrm>
          <a:prstGeom prst="rect">
            <a:avLst/>
          </a:prstGeom>
          <a:ln>
            <a:noFill/>
          </a:ln>
        </p:spPr>
      </p:pic>
      <p:sp>
        <p:nvSpPr>
          <p:cNvPr id="2082" name="CustomShape 57"/>
          <p:cNvSpPr/>
          <p:nvPr/>
        </p:nvSpPr>
        <p:spPr>
          <a:xfrm>
            <a:off x="4403138" y="2442850"/>
            <a:ext cx="1486058" cy="8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strike="noStrike" spc="-1" dirty="0">
                <a:solidFill>
                  <a:srgbClr val="FFFFFF"/>
                </a:solidFill>
                <a:latin typeface="Nunito Sans SemiBold"/>
              </a:rPr>
              <a:t>Phone</a:t>
            </a:r>
            <a:endParaRPr lang="de-DE" sz="120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1200" strike="noStrike" spc="-1" dirty="0">
                <a:solidFill>
                  <a:srgbClr val="FFFFFF"/>
                </a:solidFill>
                <a:latin typeface="Nunito Sans SemiBold"/>
              </a:rPr>
              <a:t>+ 389 2 60 90 775</a:t>
            </a:r>
          </a:p>
          <a:p>
            <a:pPr>
              <a:lnSpc>
                <a:spcPct val="150000"/>
              </a:lnSpc>
            </a:pPr>
            <a:r>
              <a:rPr lang="en-US" sz="1200" strike="noStrike" spc="-1" dirty="0">
                <a:solidFill>
                  <a:srgbClr val="FFFFFF"/>
                </a:solidFill>
                <a:latin typeface="Nunito Sans SemiBold"/>
              </a:rPr>
              <a:t>+ 389 78 226 009</a:t>
            </a:r>
            <a:endParaRPr lang="de-DE" sz="1200" strike="noStrike" spc="-1" dirty="0">
              <a:latin typeface="Arial"/>
            </a:endParaRPr>
          </a:p>
        </p:txBody>
      </p:sp>
      <p:sp>
        <p:nvSpPr>
          <p:cNvPr id="2083" name="CustomShape 58"/>
          <p:cNvSpPr/>
          <p:nvPr/>
        </p:nvSpPr>
        <p:spPr>
          <a:xfrm>
            <a:off x="4403138" y="3441938"/>
            <a:ext cx="2521392" cy="5805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strike="noStrike" spc="-1" dirty="0">
                <a:solidFill>
                  <a:srgbClr val="FFFFFF"/>
                </a:solidFill>
                <a:latin typeface="Nunito Sans SemiBold"/>
              </a:rPr>
              <a:t>Email</a:t>
            </a:r>
          </a:p>
          <a:p>
            <a:pPr>
              <a:lnSpc>
                <a:spcPct val="150000"/>
              </a:lnSpc>
            </a:pPr>
            <a:r>
              <a:rPr lang="en-US" sz="1200" b="1" spc="-1" dirty="0">
                <a:solidFill>
                  <a:srgbClr val="FFFFFF"/>
                </a:solidFill>
                <a:latin typeface="Nunito Sans SemiBold"/>
              </a:rPr>
              <a:t>vera.simovska@uklo.edu.mk</a:t>
            </a:r>
            <a:endParaRPr lang="de-DE" sz="1200" b="1" strike="noStrike" spc="-1" dirty="0">
              <a:latin typeface="Arial"/>
            </a:endParaRPr>
          </a:p>
        </p:txBody>
      </p:sp>
      <p:sp>
        <p:nvSpPr>
          <p:cNvPr id="2084" name="CustomShape 59"/>
          <p:cNvSpPr/>
          <p:nvPr/>
        </p:nvSpPr>
        <p:spPr>
          <a:xfrm>
            <a:off x="4432797" y="4355456"/>
            <a:ext cx="2599081" cy="570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strike="noStrike" spc="-1" dirty="0">
                <a:solidFill>
                  <a:srgbClr val="FFFFFF"/>
                </a:solidFill>
                <a:latin typeface="Nunito Sans SemiBold"/>
              </a:rPr>
              <a:t>Email: hepa@hepa.org.mk</a:t>
            </a:r>
            <a:endParaRPr lang="de-DE" sz="1200" b="1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de-DE" sz="1200" b="1" strike="noStrike" spc="-1" dirty="0">
                <a:solidFill>
                  <a:schemeClr val="bg1"/>
                </a:solidFill>
                <a:latin typeface="Arial"/>
                <a:hlinkClick r:id="rId7"/>
              </a:rPr>
              <a:t>https://www.hepa.org.mk</a:t>
            </a:r>
            <a:r>
              <a:rPr lang="de-DE" sz="1200" b="1" strike="noStrike" spc="-1" dirty="0">
                <a:solidFill>
                  <a:schemeClr val="bg1"/>
                </a:solidFill>
                <a:latin typeface="Arial"/>
              </a:rPr>
              <a:t> </a:t>
            </a:r>
          </a:p>
        </p:txBody>
      </p:sp>
      <p:grpSp>
        <p:nvGrpSpPr>
          <p:cNvPr id="2085" name="Group 60"/>
          <p:cNvGrpSpPr/>
          <p:nvPr/>
        </p:nvGrpSpPr>
        <p:grpSpPr>
          <a:xfrm>
            <a:off x="1209320" y="1394716"/>
            <a:ext cx="1311188" cy="1401705"/>
            <a:chOff x="306000" y="-748440"/>
            <a:chExt cx="2331000" cy="2491920"/>
          </a:xfrm>
        </p:grpSpPr>
        <p:sp>
          <p:nvSpPr>
            <p:cNvPr id="2086" name="CustomShape 61"/>
            <p:cNvSpPr/>
            <p:nvPr/>
          </p:nvSpPr>
          <p:spPr>
            <a:xfrm rot="21436800">
              <a:off x="361080" y="-696960"/>
              <a:ext cx="2220120" cy="238896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87" name="CustomShape 62"/>
            <p:cNvSpPr/>
            <p:nvPr/>
          </p:nvSpPr>
          <p:spPr>
            <a:xfrm rot="21436800">
              <a:off x="547560" y="-465480"/>
              <a:ext cx="1815480" cy="19537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2088" name="Group 63"/>
          <p:cNvGrpSpPr/>
          <p:nvPr/>
        </p:nvGrpSpPr>
        <p:grpSpPr>
          <a:xfrm>
            <a:off x="6862498" y="2794820"/>
            <a:ext cx="1108726" cy="1185324"/>
            <a:chOff x="8854920" y="3044160"/>
            <a:chExt cx="3204360" cy="2936520"/>
          </a:xfrm>
        </p:grpSpPr>
        <p:sp>
          <p:nvSpPr>
            <p:cNvPr id="2089" name="CustomShape 64"/>
            <p:cNvSpPr/>
            <p:nvPr/>
          </p:nvSpPr>
          <p:spPr>
            <a:xfrm>
              <a:off x="10623240" y="3656160"/>
              <a:ext cx="131040" cy="141840"/>
            </a:xfrm>
            <a:custGeom>
              <a:avLst/>
              <a:gdLst/>
              <a:ahLst/>
              <a:cxnLst/>
              <a:rect l="l" t="t" r="r" b="b"/>
              <a:pathLst>
                <a:path w="131550" h="142104">
                  <a:moveTo>
                    <a:pt x="113118" y="142026"/>
                  </a:moveTo>
                  <a:lnTo>
                    <a:pt x="18109" y="142026"/>
                  </a:lnTo>
                  <a:cubicBezTo>
                    <a:pt x="8024" y="142014"/>
                    <a:pt x="-150" y="133184"/>
                    <a:pt x="-162" y="122289"/>
                  </a:cubicBezTo>
                  <a:lnTo>
                    <a:pt x="-162" y="19659"/>
                  </a:lnTo>
                  <a:cubicBezTo>
                    <a:pt x="-150" y="8764"/>
                    <a:pt x="8024" y="-66"/>
                    <a:pt x="18109" y="-78"/>
                  </a:cubicBezTo>
                  <a:lnTo>
                    <a:pt x="113118" y="-78"/>
                  </a:lnTo>
                  <a:cubicBezTo>
                    <a:pt x="123204" y="-66"/>
                    <a:pt x="131378" y="8764"/>
                    <a:pt x="131389" y="19659"/>
                  </a:cubicBezTo>
                  <a:lnTo>
                    <a:pt x="131389" y="122289"/>
                  </a:lnTo>
                  <a:cubicBezTo>
                    <a:pt x="131378" y="133184"/>
                    <a:pt x="123204" y="142014"/>
                    <a:pt x="113118" y="142026"/>
                  </a:cubicBezTo>
                  <a:close/>
                  <a:moveTo>
                    <a:pt x="18109" y="7817"/>
                  </a:moveTo>
                  <a:cubicBezTo>
                    <a:pt x="12058" y="7825"/>
                    <a:pt x="7154" y="13122"/>
                    <a:pt x="7147" y="19659"/>
                  </a:cubicBezTo>
                  <a:lnTo>
                    <a:pt x="7147" y="122289"/>
                  </a:lnTo>
                  <a:cubicBezTo>
                    <a:pt x="7154" y="128826"/>
                    <a:pt x="12058" y="134123"/>
                    <a:pt x="18109" y="134131"/>
                  </a:cubicBezTo>
                  <a:lnTo>
                    <a:pt x="113118" y="134131"/>
                  </a:lnTo>
                  <a:cubicBezTo>
                    <a:pt x="119169" y="134123"/>
                    <a:pt x="124074" y="128826"/>
                    <a:pt x="124081" y="122289"/>
                  </a:cubicBezTo>
                  <a:lnTo>
                    <a:pt x="124081" y="19659"/>
                  </a:lnTo>
                  <a:cubicBezTo>
                    <a:pt x="124074" y="13122"/>
                    <a:pt x="119169" y="7825"/>
                    <a:pt x="113118" y="7817"/>
                  </a:cubicBezTo>
                  <a:close/>
                </a:path>
              </a:pathLst>
            </a:custGeom>
            <a:solidFill>
              <a:srgbClr val="E6E6E6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90" name="CustomShape 65"/>
            <p:cNvSpPr/>
            <p:nvPr/>
          </p:nvSpPr>
          <p:spPr>
            <a:xfrm>
              <a:off x="9516240" y="3044160"/>
              <a:ext cx="131040" cy="141840"/>
            </a:xfrm>
            <a:custGeom>
              <a:avLst/>
              <a:gdLst/>
              <a:ahLst/>
              <a:cxnLst/>
              <a:rect l="l" t="t" r="r" b="b"/>
              <a:pathLst>
                <a:path w="131550" h="142104">
                  <a:moveTo>
                    <a:pt x="113118" y="142026"/>
                  </a:moveTo>
                  <a:lnTo>
                    <a:pt x="18109" y="142026"/>
                  </a:lnTo>
                  <a:cubicBezTo>
                    <a:pt x="8024" y="142014"/>
                    <a:pt x="-151" y="133184"/>
                    <a:pt x="-162" y="122289"/>
                  </a:cubicBezTo>
                  <a:lnTo>
                    <a:pt x="-162" y="19659"/>
                  </a:lnTo>
                  <a:cubicBezTo>
                    <a:pt x="-151" y="8764"/>
                    <a:pt x="8024" y="-65"/>
                    <a:pt x="18109" y="-78"/>
                  </a:cubicBezTo>
                  <a:lnTo>
                    <a:pt x="113118" y="-78"/>
                  </a:lnTo>
                  <a:cubicBezTo>
                    <a:pt x="123204" y="-65"/>
                    <a:pt x="131378" y="8764"/>
                    <a:pt x="131389" y="19659"/>
                  </a:cubicBezTo>
                  <a:lnTo>
                    <a:pt x="131389" y="122289"/>
                  </a:lnTo>
                  <a:cubicBezTo>
                    <a:pt x="131378" y="133184"/>
                    <a:pt x="123204" y="142014"/>
                    <a:pt x="113118" y="142026"/>
                  </a:cubicBezTo>
                  <a:close/>
                  <a:moveTo>
                    <a:pt x="18109" y="7817"/>
                  </a:moveTo>
                  <a:cubicBezTo>
                    <a:pt x="12058" y="7824"/>
                    <a:pt x="7154" y="13122"/>
                    <a:pt x="7147" y="19659"/>
                  </a:cubicBezTo>
                  <a:lnTo>
                    <a:pt x="7147" y="122289"/>
                  </a:lnTo>
                  <a:cubicBezTo>
                    <a:pt x="7154" y="128826"/>
                    <a:pt x="12058" y="134123"/>
                    <a:pt x="18109" y="134131"/>
                  </a:cubicBezTo>
                  <a:lnTo>
                    <a:pt x="113118" y="134131"/>
                  </a:lnTo>
                  <a:cubicBezTo>
                    <a:pt x="119169" y="134123"/>
                    <a:pt x="124073" y="128826"/>
                    <a:pt x="124081" y="122289"/>
                  </a:cubicBezTo>
                  <a:lnTo>
                    <a:pt x="124081" y="19659"/>
                  </a:lnTo>
                  <a:cubicBezTo>
                    <a:pt x="124073" y="13122"/>
                    <a:pt x="119169" y="7824"/>
                    <a:pt x="113118" y="7817"/>
                  </a:cubicBezTo>
                  <a:close/>
                </a:path>
              </a:pathLst>
            </a:custGeom>
            <a:solidFill>
              <a:srgbClr val="E6E6E6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91" name="CustomShape 66"/>
            <p:cNvSpPr/>
            <p:nvPr/>
          </p:nvSpPr>
          <p:spPr>
            <a:xfrm>
              <a:off x="10564920" y="3604680"/>
              <a:ext cx="131040" cy="141840"/>
            </a:xfrm>
            <a:custGeom>
              <a:avLst/>
              <a:gdLst/>
              <a:ahLst/>
              <a:cxnLst/>
              <a:rect l="l" t="t" r="r" b="b"/>
              <a:pathLst>
                <a:path w="131550" h="142104">
                  <a:moveTo>
                    <a:pt x="113118" y="142026"/>
                  </a:moveTo>
                  <a:lnTo>
                    <a:pt x="18109" y="142026"/>
                  </a:lnTo>
                  <a:cubicBezTo>
                    <a:pt x="8024" y="142014"/>
                    <a:pt x="-150" y="133184"/>
                    <a:pt x="-162" y="122289"/>
                  </a:cubicBezTo>
                  <a:lnTo>
                    <a:pt x="-162" y="19659"/>
                  </a:lnTo>
                  <a:cubicBezTo>
                    <a:pt x="-150" y="8764"/>
                    <a:pt x="8024" y="-66"/>
                    <a:pt x="18109" y="-78"/>
                  </a:cubicBezTo>
                  <a:lnTo>
                    <a:pt x="113118" y="-78"/>
                  </a:lnTo>
                  <a:cubicBezTo>
                    <a:pt x="123204" y="-66"/>
                    <a:pt x="131378" y="8764"/>
                    <a:pt x="131389" y="19659"/>
                  </a:cubicBezTo>
                  <a:lnTo>
                    <a:pt x="131389" y="122289"/>
                  </a:lnTo>
                  <a:cubicBezTo>
                    <a:pt x="131378" y="133184"/>
                    <a:pt x="123204" y="142014"/>
                    <a:pt x="113118" y="142026"/>
                  </a:cubicBezTo>
                  <a:close/>
                  <a:moveTo>
                    <a:pt x="18109" y="7817"/>
                  </a:moveTo>
                  <a:cubicBezTo>
                    <a:pt x="12058" y="7825"/>
                    <a:pt x="7154" y="13122"/>
                    <a:pt x="7147" y="19659"/>
                  </a:cubicBezTo>
                  <a:lnTo>
                    <a:pt x="7147" y="122289"/>
                  </a:lnTo>
                  <a:cubicBezTo>
                    <a:pt x="7154" y="128826"/>
                    <a:pt x="12058" y="134123"/>
                    <a:pt x="18109" y="134131"/>
                  </a:cubicBezTo>
                  <a:lnTo>
                    <a:pt x="113118" y="134131"/>
                  </a:lnTo>
                  <a:cubicBezTo>
                    <a:pt x="119169" y="134123"/>
                    <a:pt x="124074" y="128826"/>
                    <a:pt x="124081" y="122289"/>
                  </a:cubicBezTo>
                  <a:lnTo>
                    <a:pt x="124081" y="19659"/>
                  </a:lnTo>
                  <a:cubicBezTo>
                    <a:pt x="124074" y="13122"/>
                    <a:pt x="119169" y="7825"/>
                    <a:pt x="113118" y="7817"/>
                  </a:cubicBezTo>
                  <a:close/>
                </a:path>
              </a:pathLst>
            </a:custGeom>
            <a:solidFill>
              <a:srgbClr val="E6E6E6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92" name="CustomShape 67"/>
            <p:cNvSpPr/>
            <p:nvPr/>
          </p:nvSpPr>
          <p:spPr>
            <a:xfrm>
              <a:off x="8913240" y="4461480"/>
              <a:ext cx="131040" cy="141840"/>
            </a:xfrm>
            <a:custGeom>
              <a:avLst/>
              <a:gdLst/>
              <a:ahLst/>
              <a:cxnLst/>
              <a:rect l="l" t="t" r="r" b="b"/>
              <a:pathLst>
                <a:path w="131550" h="142104">
                  <a:moveTo>
                    <a:pt x="113118" y="142026"/>
                  </a:moveTo>
                  <a:lnTo>
                    <a:pt x="18109" y="142026"/>
                  </a:lnTo>
                  <a:cubicBezTo>
                    <a:pt x="8024" y="142014"/>
                    <a:pt x="-151" y="133184"/>
                    <a:pt x="-162" y="122289"/>
                  </a:cubicBezTo>
                  <a:lnTo>
                    <a:pt x="-162" y="19659"/>
                  </a:lnTo>
                  <a:cubicBezTo>
                    <a:pt x="-151" y="8764"/>
                    <a:pt x="8024" y="-66"/>
                    <a:pt x="18109" y="-78"/>
                  </a:cubicBezTo>
                  <a:lnTo>
                    <a:pt x="113118" y="-78"/>
                  </a:lnTo>
                  <a:cubicBezTo>
                    <a:pt x="123204" y="-66"/>
                    <a:pt x="131378" y="8764"/>
                    <a:pt x="131389" y="19659"/>
                  </a:cubicBezTo>
                  <a:lnTo>
                    <a:pt x="131389" y="122289"/>
                  </a:lnTo>
                  <a:cubicBezTo>
                    <a:pt x="131378" y="133184"/>
                    <a:pt x="123204" y="142014"/>
                    <a:pt x="113118" y="142026"/>
                  </a:cubicBezTo>
                  <a:close/>
                  <a:moveTo>
                    <a:pt x="18109" y="7817"/>
                  </a:moveTo>
                  <a:cubicBezTo>
                    <a:pt x="12058" y="7825"/>
                    <a:pt x="7154" y="13122"/>
                    <a:pt x="7147" y="19659"/>
                  </a:cubicBezTo>
                  <a:lnTo>
                    <a:pt x="7147" y="122289"/>
                  </a:lnTo>
                  <a:cubicBezTo>
                    <a:pt x="7154" y="128826"/>
                    <a:pt x="12058" y="134123"/>
                    <a:pt x="18109" y="134131"/>
                  </a:cubicBezTo>
                  <a:lnTo>
                    <a:pt x="113118" y="134131"/>
                  </a:lnTo>
                  <a:cubicBezTo>
                    <a:pt x="119169" y="134123"/>
                    <a:pt x="124073" y="128826"/>
                    <a:pt x="124081" y="122289"/>
                  </a:cubicBezTo>
                  <a:lnTo>
                    <a:pt x="124081" y="19659"/>
                  </a:lnTo>
                  <a:cubicBezTo>
                    <a:pt x="124073" y="13122"/>
                    <a:pt x="119169" y="7825"/>
                    <a:pt x="113118" y="7817"/>
                  </a:cubicBezTo>
                  <a:close/>
                </a:path>
              </a:pathLst>
            </a:custGeom>
            <a:solidFill>
              <a:srgbClr val="E6E6E6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93" name="CustomShape 68"/>
            <p:cNvSpPr/>
            <p:nvPr/>
          </p:nvSpPr>
          <p:spPr>
            <a:xfrm>
              <a:off x="8854920" y="4410000"/>
              <a:ext cx="131040" cy="141840"/>
            </a:xfrm>
            <a:custGeom>
              <a:avLst/>
              <a:gdLst/>
              <a:ahLst/>
              <a:cxnLst/>
              <a:rect l="l" t="t" r="r" b="b"/>
              <a:pathLst>
                <a:path w="131550" h="142104">
                  <a:moveTo>
                    <a:pt x="113118" y="142026"/>
                  </a:moveTo>
                  <a:lnTo>
                    <a:pt x="18109" y="142026"/>
                  </a:lnTo>
                  <a:cubicBezTo>
                    <a:pt x="8024" y="142014"/>
                    <a:pt x="-151" y="133184"/>
                    <a:pt x="-162" y="122289"/>
                  </a:cubicBezTo>
                  <a:lnTo>
                    <a:pt x="-162" y="19659"/>
                  </a:lnTo>
                  <a:cubicBezTo>
                    <a:pt x="-151" y="8764"/>
                    <a:pt x="8024" y="-66"/>
                    <a:pt x="18109" y="-78"/>
                  </a:cubicBezTo>
                  <a:lnTo>
                    <a:pt x="113118" y="-78"/>
                  </a:lnTo>
                  <a:cubicBezTo>
                    <a:pt x="123204" y="-66"/>
                    <a:pt x="131378" y="8764"/>
                    <a:pt x="131389" y="19659"/>
                  </a:cubicBezTo>
                  <a:lnTo>
                    <a:pt x="131389" y="122289"/>
                  </a:lnTo>
                  <a:cubicBezTo>
                    <a:pt x="131378" y="133184"/>
                    <a:pt x="123204" y="142014"/>
                    <a:pt x="113118" y="142026"/>
                  </a:cubicBezTo>
                  <a:close/>
                  <a:moveTo>
                    <a:pt x="18109" y="7817"/>
                  </a:moveTo>
                  <a:cubicBezTo>
                    <a:pt x="12058" y="7825"/>
                    <a:pt x="7154" y="13122"/>
                    <a:pt x="7147" y="19659"/>
                  </a:cubicBezTo>
                  <a:lnTo>
                    <a:pt x="7147" y="122289"/>
                  </a:lnTo>
                  <a:cubicBezTo>
                    <a:pt x="7154" y="128826"/>
                    <a:pt x="12058" y="134123"/>
                    <a:pt x="18109" y="134131"/>
                  </a:cubicBezTo>
                  <a:lnTo>
                    <a:pt x="113118" y="134131"/>
                  </a:lnTo>
                  <a:cubicBezTo>
                    <a:pt x="119169" y="134123"/>
                    <a:pt x="124073" y="128826"/>
                    <a:pt x="124081" y="122289"/>
                  </a:cubicBezTo>
                  <a:lnTo>
                    <a:pt x="124081" y="19659"/>
                  </a:lnTo>
                  <a:cubicBezTo>
                    <a:pt x="124073" y="13122"/>
                    <a:pt x="119169" y="7825"/>
                    <a:pt x="113118" y="7817"/>
                  </a:cubicBezTo>
                  <a:close/>
                </a:path>
              </a:pathLst>
            </a:custGeom>
            <a:solidFill>
              <a:srgbClr val="E6E6E6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94" name="CustomShape 69"/>
            <p:cNvSpPr/>
            <p:nvPr/>
          </p:nvSpPr>
          <p:spPr>
            <a:xfrm>
              <a:off x="9076320" y="3384000"/>
              <a:ext cx="1625400" cy="2532960"/>
            </a:xfrm>
            <a:custGeom>
              <a:avLst/>
              <a:gdLst/>
              <a:ahLst/>
              <a:cxnLst/>
              <a:rect l="l" t="t" r="r" b="b"/>
              <a:pathLst>
                <a:path w="1625640" h="2533419">
                  <a:moveTo>
                    <a:pt x="115889" y="-73"/>
                  </a:moveTo>
                  <a:lnTo>
                    <a:pt x="995144" y="-73"/>
                  </a:lnTo>
                  <a:cubicBezTo>
                    <a:pt x="1082534" y="-73"/>
                    <a:pt x="1158259" y="65338"/>
                    <a:pt x="1177477" y="157425"/>
                  </a:cubicBezTo>
                  <a:lnTo>
                    <a:pt x="1621748" y="2286093"/>
                  </a:lnTo>
                  <a:cubicBezTo>
                    <a:pt x="1640096" y="2374012"/>
                    <a:pt x="1588992" y="2461350"/>
                    <a:pt x="1507603" y="2481174"/>
                  </a:cubicBezTo>
                  <a:cubicBezTo>
                    <a:pt x="1499125" y="2483239"/>
                    <a:pt x="1490497" y="2484509"/>
                    <a:pt x="1481815" y="2484971"/>
                  </a:cubicBezTo>
                  <a:lnTo>
                    <a:pt x="577935" y="2533077"/>
                  </a:lnTo>
                  <a:cubicBezTo>
                    <a:pt x="477818" y="2538406"/>
                    <a:pt x="389573" y="2462681"/>
                    <a:pt x="371730" y="2356126"/>
                  </a:cubicBezTo>
                  <a:lnTo>
                    <a:pt x="119712" y="851134"/>
                  </a:lnTo>
                  <a:lnTo>
                    <a:pt x="100966" y="856921"/>
                  </a:lnTo>
                  <a:lnTo>
                    <a:pt x="52741" y="571670"/>
                  </a:lnTo>
                  <a:lnTo>
                    <a:pt x="72043" y="566460"/>
                  </a:lnTo>
                  <a:lnTo>
                    <a:pt x="1696" y="146361"/>
                  </a:lnTo>
                  <a:cubicBezTo>
                    <a:pt x="-9617" y="78802"/>
                    <a:pt x="31913" y="14125"/>
                    <a:pt x="94454" y="1904"/>
                  </a:cubicBezTo>
                  <a:cubicBezTo>
                    <a:pt x="101525" y="523"/>
                    <a:pt x="108702" y="-140"/>
                    <a:pt x="115889" y="-73"/>
                  </a:cubicBezTo>
                  <a:close/>
                </a:path>
              </a:pathLst>
            </a:custGeom>
            <a:solidFill>
              <a:srgbClr val="3F3D56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95" name="CustomShape 70"/>
            <p:cNvSpPr/>
            <p:nvPr/>
          </p:nvSpPr>
          <p:spPr>
            <a:xfrm>
              <a:off x="9163440" y="3429720"/>
              <a:ext cx="1449720" cy="2389320"/>
            </a:xfrm>
            <a:custGeom>
              <a:avLst/>
              <a:gdLst/>
              <a:ahLst/>
              <a:cxnLst/>
              <a:rect l="l" t="t" r="r" b="b"/>
              <a:pathLst>
                <a:path w="1449905" h="2389821">
                  <a:moveTo>
                    <a:pt x="792613" y="-78"/>
                  </a:moveTo>
                  <a:lnTo>
                    <a:pt x="895248" y="-78"/>
                  </a:lnTo>
                  <a:cubicBezTo>
                    <a:pt x="955977" y="-78"/>
                    <a:pt x="1008506" y="45616"/>
                    <a:pt x="1021449" y="109709"/>
                  </a:cubicBezTo>
                  <a:lnTo>
                    <a:pt x="1447888" y="2221012"/>
                  </a:lnTo>
                  <a:cubicBezTo>
                    <a:pt x="1457308" y="2267666"/>
                    <a:pt x="1429939" y="2313735"/>
                    <a:pt x="1386750" y="2323915"/>
                  </a:cubicBezTo>
                  <a:cubicBezTo>
                    <a:pt x="1382854" y="2324831"/>
                    <a:pt x="1378901" y="2325435"/>
                    <a:pt x="1374921" y="2325715"/>
                  </a:cubicBezTo>
                  <a:lnTo>
                    <a:pt x="473968" y="2389500"/>
                  </a:lnTo>
                  <a:cubicBezTo>
                    <a:pt x="421348" y="2393227"/>
                    <a:pt x="374523" y="2353682"/>
                    <a:pt x="365172" y="2297618"/>
                  </a:cubicBezTo>
                  <a:lnTo>
                    <a:pt x="1292" y="115382"/>
                  </a:lnTo>
                  <a:cubicBezTo>
                    <a:pt x="-7598" y="62073"/>
                    <a:pt x="25202" y="11077"/>
                    <a:pt x="74551" y="1473"/>
                  </a:cubicBezTo>
                  <a:cubicBezTo>
                    <a:pt x="79861" y="443"/>
                    <a:pt x="85247" y="-78"/>
                    <a:pt x="90645" y="-78"/>
                  </a:cubicBezTo>
                  <a:lnTo>
                    <a:pt x="188010" y="-78"/>
                  </a:lnTo>
                  <a:cubicBezTo>
                    <a:pt x="207385" y="-78"/>
                    <a:pt x="224347" y="13967"/>
                    <a:pt x="229386" y="34173"/>
                  </a:cubicBezTo>
                  <a:lnTo>
                    <a:pt x="229386" y="34173"/>
                  </a:lnTo>
                  <a:cubicBezTo>
                    <a:pt x="233834" y="52015"/>
                    <a:pt x="248808" y="64414"/>
                    <a:pt x="265914" y="64414"/>
                  </a:cubicBezTo>
                  <a:lnTo>
                    <a:pt x="728142" y="64414"/>
                  </a:lnTo>
                  <a:cubicBezTo>
                    <a:pt x="761929" y="64414"/>
                    <a:pt x="790022" y="36312"/>
                    <a:pt x="792613" y="-78"/>
                  </a:cubicBezTo>
                  <a:close/>
                </a:path>
              </a:pathLst>
            </a:custGeom>
            <a:solidFill>
              <a:srgbClr val="FFFFFF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96" name="CustomShape 71"/>
            <p:cNvSpPr/>
            <p:nvPr/>
          </p:nvSpPr>
          <p:spPr>
            <a:xfrm>
              <a:off x="9234720" y="3788640"/>
              <a:ext cx="1081080" cy="526320"/>
            </a:xfrm>
            <a:custGeom>
              <a:avLst/>
              <a:gdLst/>
              <a:ahLst/>
              <a:cxnLst/>
              <a:rect l="l" t="t" r="r" b="b"/>
              <a:pathLst>
                <a:path w="1081531" h="526550">
                  <a:moveTo>
                    <a:pt x="0" y="0"/>
                  </a:moveTo>
                  <a:lnTo>
                    <a:pt x="977406" y="0"/>
                  </a:lnTo>
                  <a:lnTo>
                    <a:pt x="1081532" y="506814"/>
                  </a:lnTo>
                  <a:lnTo>
                    <a:pt x="91355" y="526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6FD4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97" name="CustomShape 72"/>
            <p:cNvSpPr/>
            <p:nvPr/>
          </p:nvSpPr>
          <p:spPr>
            <a:xfrm>
              <a:off x="10163160" y="4748400"/>
              <a:ext cx="236880" cy="47160"/>
            </a:xfrm>
            <a:custGeom>
              <a:avLst/>
              <a:gdLst/>
              <a:ahLst/>
              <a:cxnLst/>
              <a:rect l="l" t="t" r="r" b="b"/>
              <a:pathLst>
                <a:path w="237415" h="47585">
                  <a:moveTo>
                    <a:pt x="0" y="0"/>
                  </a:moveTo>
                  <a:lnTo>
                    <a:pt x="230107" y="0"/>
                  </a:lnTo>
                  <a:lnTo>
                    <a:pt x="237416" y="47585"/>
                  </a:lnTo>
                  <a:lnTo>
                    <a:pt x="7308" y="475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6FD4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98" name="CustomShape 73"/>
            <p:cNvSpPr/>
            <p:nvPr/>
          </p:nvSpPr>
          <p:spPr>
            <a:xfrm rot="21527400">
              <a:off x="9374040" y="4516920"/>
              <a:ext cx="975600" cy="4680"/>
            </a:xfrm>
            <a:custGeom>
              <a:avLst/>
              <a:gdLst/>
              <a:ahLst/>
              <a:cxnLst/>
              <a:rect l="l" t="t" r="r" b="b"/>
              <a:pathLst>
                <a:path w="976123" h="4962">
                  <a:moveTo>
                    <a:pt x="-162" y="-78"/>
                  </a:moveTo>
                  <a:lnTo>
                    <a:pt x="975962" y="-78"/>
                  </a:lnTo>
                  <a:lnTo>
                    <a:pt x="975962" y="4884"/>
                  </a:lnTo>
                  <a:lnTo>
                    <a:pt x="-162" y="4884"/>
                  </a:lnTo>
                  <a:close/>
                </a:path>
              </a:pathLst>
            </a:custGeom>
            <a:solidFill>
              <a:srgbClr val="2F2E41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99" name="CustomShape 74"/>
            <p:cNvSpPr/>
            <p:nvPr/>
          </p:nvSpPr>
          <p:spPr>
            <a:xfrm rot="21520800">
              <a:off x="9385560" y="4664520"/>
              <a:ext cx="994320" cy="4680"/>
            </a:xfrm>
            <a:custGeom>
              <a:avLst/>
              <a:gdLst/>
              <a:ahLst/>
              <a:cxnLst/>
              <a:rect l="l" t="t" r="r" b="b"/>
              <a:pathLst>
                <a:path w="994536" h="4962">
                  <a:moveTo>
                    <a:pt x="-161" y="-78"/>
                  </a:moveTo>
                  <a:lnTo>
                    <a:pt x="994375" y="-78"/>
                  </a:lnTo>
                  <a:lnTo>
                    <a:pt x="994375" y="4884"/>
                  </a:lnTo>
                  <a:lnTo>
                    <a:pt x="-162" y="4884"/>
                  </a:lnTo>
                  <a:close/>
                </a:path>
              </a:pathLst>
            </a:custGeom>
            <a:solidFill>
              <a:srgbClr val="2F2E41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00" name="CustomShape 75"/>
            <p:cNvSpPr/>
            <p:nvPr/>
          </p:nvSpPr>
          <p:spPr>
            <a:xfrm>
              <a:off x="10257840" y="5257800"/>
              <a:ext cx="236880" cy="47160"/>
            </a:xfrm>
            <a:custGeom>
              <a:avLst/>
              <a:gdLst/>
              <a:ahLst/>
              <a:cxnLst/>
              <a:rect l="l" t="t" r="r" b="b"/>
              <a:pathLst>
                <a:path w="237415" h="47585">
                  <a:moveTo>
                    <a:pt x="0" y="0"/>
                  </a:moveTo>
                  <a:lnTo>
                    <a:pt x="230107" y="0"/>
                  </a:lnTo>
                  <a:lnTo>
                    <a:pt x="237416" y="47585"/>
                  </a:lnTo>
                  <a:lnTo>
                    <a:pt x="7308" y="475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6FD4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01" name="CustomShape 76"/>
            <p:cNvSpPr/>
            <p:nvPr/>
          </p:nvSpPr>
          <p:spPr>
            <a:xfrm rot="21527400">
              <a:off x="9469080" y="5025960"/>
              <a:ext cx="975600" cy="4680"/>
            </a:xfrm>
            <a:custGeom>
              <a:avLst/>
              <a:gdLst/>
              <a:ahLst/>
              <a:cxnLst/>
              <a:rect l="l" t="t" r="r" b="b"/>
              <a:pathLst>
                <a:path w="976123" h="4962">
                  <a:moveTo>
                    <a:pt x="-162" y="-78"/>
                  </a:moveTo>
                  <a:lnTo>
                    <a:pt x="975962" y="-78"/>
                  </a:lnTo>
                  <a:lnTo>
                    <a:pt x="975962" y="4884"/>
                  </a:lnTo>
                  <a:lnTo>
                    <a:pt x="-162" y="4884"/>
                  </a:lnTo>
                  <a:close/>
                </a:path>
              </a:pathLst>
            </a:custGeom>
            <a:solidFill>
              <a:srgbClr val="2F2E41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02" name="CustomShape 77"/>
            <p:cNvSpPr/>
            <p:nvPr/>
          </p:nvSpPr>
          <p:spPr>
            <a:xfrm rot="21520800">
              <a:off x="9480600" y="5173560"/>
              <a:ext cx="994320" cy="4680"/>
            </a:xfrm>
            <a:custGeom>
              <a:avLst/>
              <a:gdLst/>
              <a:ahLst/>
              <a:cxnLst/>
              <a:rect l="l" t="t" r="r" b="b"/>
              <a:pathLst>
                <a:path w="994536" h="4962">
                  <a:moveTo>
                    <a:pt x="-161" y="-78"/>
                  </a:moveTo>
                  <a:lnTo>
                    <a:pt x="994375" y="-78"/>
                  </a:lnTo>
                  <a:lnTo>
                    <a:pt x="994375" y="4884"/>
                  </a:lnTo>
                  <a:lnTo>
                    <a:pt x="-162" y="4884"/>
                  </a:lnTo>
                  <a:close/>
                </a:path>
              </a:pathLst>
            </a:custGeom>
            <a:solidFill>
              <a:srgbClr val="2F2E41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03" name="CustomShape 78"/>
            <p:cNvSpPr/>
            <p:nvPr/>
          </p:nvSpPr>
          <p:spPr>
            <a:xfrm>
              <a:off x="11039760" y="5749200"/>
              <a:ext cx="63720" cy="181080"/>
            </a:xfrm>
            <a:custGeom>
              <a:avLst/>
              <a:gdLst/>
              <a:ahLst/>
              <a:cxnLst/>
              <a:rect l="l" t="t" r="r" b="b"/>
              <a:pathLst>
                <a:path w="64258" h="181411">
                  <a:moveTo>
                    <a:pt x="64252" y="181411"/>
                  </a:moveTo>
                  <a:lnTo>
                    <a:pt x="20712" y="181408"/>
                  </a:lnTo>
                  <a:lnTo>
                    <a:pt x="0" y="0"/>
                  </a:lnTo>
                  <a:lnTo>
                    <a:pt x="64259" y="4"/>
                  </a:lnTo>
                  <a:lnTo>
                    <a:pt x="64252" y="181411"/>
                  </a:lnTo>
                  <a:close/>
                </a:path>
              </a:pathLst>
            </a:custGeom>
            <a:solidFill>
              <a:srgbClr val="A0616A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04" name="CustomShape 79"/>
            <p:cNvSpPr/>
            <p:nvPr/>
          </p:nvSpPr>
          <p:spPr>
            <a:xfrm>
              <a:off x="10974960" y="5915160"/>
              <a:ext cx="140040" cy="60480"/>
            </a:xfrm>
            <a:custGeom>
              <a:avLst/>
              <a:gdLst/>
              <a:ahLst/>
              <a:cxnLst/>
              <a:rect l="l" t="t" r="r" b="b"/>
              <a:pathLst>
                <a:path w="140393" h="60950">
                  <a:moveTo>
                    <a:pt x="140229" y="60873"/>
                  </a:moveTo>
                  <a:lnTo>
                    <a:pt x="-162" y="60865"/>
                  </a:lnTo>
                  <a:lnTo>
                    <a:pt x="-162" y="58947"/>
                  </a:lnTo>
                  <a:cubicBezTo>
                    <a:pt x="-158" y="26349"/>
                    <a:pt x="24307" y="-78"/>
                    <a:pt x="54483" y="-78"/>
                  </a:cubicBezTo>
                  <a:lnTo>
                    <a:pt x="54487" y="-78"/>
                  </a:lnTo>
                  <a:lnTo>
                    <a:pt x="140232" y="-74"/>
                  </a:lnTo>
                  <a:close/>
                </a:path>
              </a:pathLst>
            </a:custGeom>
            <a:solidFill>
              <a:srgbClr val="2F2E41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05" name="CustomShape 80"/>
            <p:cNvSpPr/>
            <p:nvPr/>
          </p:nvSpPr>
          <p:spPr>
            <a:xfrm>
              <a:off x="11544120" y="5723280"/>
              <a:ext cx="100800" cy="186840"/>
            </a:xfrm>
            <a:custGeom>
              <a:avLst/>
              <a:gdLst/>
              <a:ahLst/>
              <a:cxnLst/>
              <a:rect l="l" t="t" r="r" b="b"/>
              <a:pathLst>
                <a:path w="101037" h="187360">
                  <a:moveTo>
                    <a:pt x="101038" y="176580"/>
                  </a:moveTo>
                  <a:lnTo>
                    <a:pt x="58660" y="187360"/>
                  </a:lnTo>
                  <a:lnTo>
                    <a:pt x="0" y="15912"/>
                  </a:lnTo>
                  <a:lnTo>
                    <a:pt x="62549" y="0"/>
                  </a:lnTo>
                  <a:lnTo>
                    <a:pt x="101038" y="176580"/>
                  </a:lnTo>
                  <a:close/>
                </a:path>
              </a:pathLst>
            </a:custGeom>
            <a:solidFill>
              <a:srgbClr val="A0616A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06" name="CustomShape 81"/>
            <p:cNvSpPr/>
            <p:nvPr/>
          </p:nvSpPr>
          <p:spPr>
            <a:xfrm>
              <a:off x="11526840" y="5882040"/>
              <a:ext cx="138240" cy="93600"/>
            </a:xfrm>
            <a:custGeom>
              <a:avLst/>
              <a:gdLst/>
              <a:ahLst/>
              <a:cxnLst/>
              <a:rect l="l" t="t" r="r" b="b"/>
              <a:pathLst>
                <a:path w="138523" h="94084">
                  <a:moveTo>
                    <a:pt x="138362" y="59246"/>
                  </a:moveTo>
                  <a:lnTo>
                    <a:pt x="1714" y="94007"/>
                  </a:lnTo>
                  <a:lnTo>
                    <a:pt x="1304" y="92140"/>
                  </a:lnTo>
                  <a:cubicBezTo>
                    <a:pt x="-5609" y="60407"/>
                    <a:pt x="12592" y="28627"/>
                    <a:pt x="41968" y="21151"/>
                  </a:cubicBezTo>
                  <a:lnTo>
                    <a:pt x="41972" y="21151"/>
                  </a:lnTo>
                  <a:lnTo>
                    <a:pt x="125433" y="-78"/>
                  </a:lnTo>
                  <a:close/>
                </a:path>
              </a:pathLst>
            </a:custGeom>
            <a:solidFill>
              <a:srgbClr val="2F2E41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07" name="CustomShape 82"/>
            <p:cNvSpPr/>
            <p:nvPr/>
          </p:nvSpPr>
          <p:spPr>
            <a:xfrm>
              <a:off x="11019600" y="4847400"/>
              <a:ext cx="634320" cy="1019160"/>
            </a:xfrm>
            <a:custGeom>
              <a:avLst/>
              <a:gdLst/>
              <a:ahLst/>
              <a:cxnLst/>
              <a:rect l="l" t="t" r="r" b="b"/>
              <a:pathLst>
                <a:path w="634563" h="1019671">
                  <a:moveTo>
                    <a:pt x="75326" y="318081"/>
                  </a:moveTo>
                  <a:cubicBezTo>
                    <a:pt x="75411" y="308627"/>
                    <a:pt x="78001" y="85524"/>
                    <a:pt x="134616" y="1165"/>
                  </a:cubicBezTo>
                  <a:lnTo>
                    <a:pt x="135452" y="-78"/>
                  </a:lnTo>
                  <a:lnTo>
                    <a:pt x="332749" y="29322"/>
                  </a:lnTo>
                  <a:lnTo>
                    <a:pt x="328338" y="76149"/>
                  </a:lnTo>
                  <a:cubicBezTo>
                    <a:pt x="337013" y="85267"/>
                    <a:pt x="405277" y="162319"/>
                    <a:pt x="424988" y="344781"/>
                  </a:cubicBezTo>
                  <a:lnTo>
                    <a:pt x="634402" y="952335"/>
                  </a:lnTo>
                  <a:lnTo>
                    <a:pt x="537047" y="961891"/>
                  </a:lnTo>
                  <a:lnTo>
                    <a:pt x="248856" y="298672"/>
                  </a:lnTo>
                  <a:lnTo>
                    <a:pt x="96349" y="1019593"/>
                  </a:lnTo>
                  <a:lnTo>
                    <a:pt x="-162" y="1019593"/>
                  </a:lnTo>
                  <a:close/>
                </a:path>
              </a:pathLst>
            </a:custGeom>
            <a:solidFill>
              <a:srgbClr val="242F9B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08" name="CustomShape 83"/>
            <p:cNvSpPr/>
            <p:nvPr/>
          </p:nvSpPr>
          <p:spPr>
            <a:xfrm>
              <a:off x="11131560" y="4485600"/>
              <a:ext cx="285840" cy="407520"/>
            </a:xfrm>
            <a:custGeom>
              <a:avLst/>
              <a:gdLst/>
              <a:ahLst/>
              <a:cxnLst/>
              <a:rect l="l" t="t" r="r" b="b"/>
              <a:pathLst>
                <a:path w="286367" h="407823">
                  <a:moveTo>
                    <a:pt x="-162" y="371027"/>
                  </a:moveTo>
                  <a:lnTo>
                    <a:pt x="19125" y="261655"/>
                  </a:lnTo>
                  <a:cubicBezTo>
                    <a:pt x="15350" y="256405"/>
                    <a:pt x="-1378" y="231193"/>
                    <a:pt x="2345" y="201639"/>
                  </a:cubicBezTo>
                  <a:cubicBezTo>
                    <a:pt x="4772" y="182357"/>
                    <a:pt x="15427" y="165450"/>
                    <a:pt x="34020" y="151374"/>
                  </a:cubicBezTo>
                  <a:lnTo>
                    <a:pt x="84009" y="25375"/>
                  </a:lnTo>
                  <a:lnTo>
                    <a:pt x="84681" y="24949"/>
                  </a:lnTo>
                  <a:cubicBezTo>
                    <a:pt x="88047" y="22805"/>
                    <a:pt x="167638" y="-26911"/>
                    <a:pt x="211032" y="19995"/>
                  </a:cubicBezTo>
                  <a:cubicBezTo>
                    <a:pt x="212117" y="20903"/>
                    <a:pt x="318951" y="112513"/>
                    <a:pt x="276051" y="236096"/>
                  </a:cubicBezTo>
                  <a:lnTo>
                    <a:pt x="223087" y="40774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09" name="CustomShape 84"/>
            <p:cNvSpPr/>
            <p:nvPr/>
          </p:nvSpPr>
          <p:spPr>
            <a:xfrm>
              <a:off x="11023920" y="4849560"/>
              <a:ext cx="173520" cy="155160"/>
            </a:xfrm>
            <a:custGeom>
              <a:avLst/>
              <a:gdLst/>
              <a:ahLst/>
              <a:cxnLst/>
              <a:rect l="l" t="t" r="r" b="b"/>
              <a:pathLst>
                <a:path w="173800" h="155519">
                  <a:moveTo>
                    <a:pt x="40167" y="155159"/>
                  </a:moveTo>
                  <a:cubicBezTo>
                    <a:pt x="59812" y="152731"/>
                    <a:pt x="73917" y="133563"/>
                    <a:pt x="71673" y="112338"/>
                  </a:cubicBezTo>
                  <a:cubicBezTo>
                    <a:pt x="71432" y="110076"/>
                    <a:pt x="71008" y="107842"/>
                    <a:pt x="70405" y="105659"/>
                  </a:cubicBezTo>
                  <a:lnTo>
                    <a:pt x="173639" y="25315"/>
                  </a:lnTo>
                  <a:lnTo>
                    <a:pt x="111840" y="-78"/>
                  </a:lnTo>
                  <a:lnTo>
                    <a:pt x="23281" y="80112"/>
                  </a:lnTo>
                  <a:cubicBezTo>
                    <a:pt x="4652" y="87608"/>
                    <a:pt x="-4827" y="110001"/>
                    <a:pt x="2112" y="130125"/>
                  </a:cubicBezTo>
                  <a:cubicBezTo>
                    <a:pt x="7919" y="146964"/>
                    <a:pt x="23650" y="157314"/>
                    <a:pt x="40167" y="155159"/>
                  </a:cubicBezTo>
                  <a:close/>
                </a:path>
              </a:pathLst>
            </a:custGeom>
            <a:solidFill>
              <a:srgbClr val="A0616A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10" name="CustomShape 85"/>
            <p:cNvSpPr/>
            <p:nvPr/>
          </p:nvSpPr>
          <p:spPr>
            <a:xfrm>
              <a:off x="11083320" y="4489920"/>
              <a:ext cx="270360" cy="439200"/>
            </a:xfrm>
            <a:custGeom>
              <a:avLst/>
              <a:gdLst/>
              <a:ahLst/>
              <a:cxnLst/>
              <a:rect l="l" t="t" r="r" b="b"/>
              <a:pathLst>
                <a:path w="270835" h="439648">
                  <a:moveTo>
                    <a:pt x="-162" y="384627"/>
                  </a:moveTo>
                  <a:lnTo>
                    <a:pt x="157443" y="250493"/>
                  </a:lnTo>
                  <a:lnTo>
                    <a:pt x="110589" y="77568"/>
                  </a:lnTo>
                  <a:cubicBezTo>
                    <a:pt x="106124" y="61017"/>
                    <a:pt x="108225" y="43203"/>
                    <a:pt x="116392" y="28392"/>
                  </a:cubicBezTo>
                  <a:cubicBezTo>
                    <a:pt x="123956" y="14427"/>
                    <a:pt x="136622" y="4550"/>
                    <a:pt x="151279" y="1191"/>
                  </a:cubicBezTo>
                  <a:cubicBezTo>
                    <a:pt x="178258" y="-4975"/>
                    <a:pt x="202751" y="11344"/>
                    <a:pt x="224059" y="49704"/>
                  </a:cubicBezTo>
                  <a:lnTo>
                    <a:pt x="224220" y="50051"/>
                  </a:lnTo>
                  <a:cubicBezTo>
                    <a:pt x="227746" y="59359"/>
                    <a:pt x="309852" y="278606"/>
                    <a:pt x="247157" y="325493"/>
                  </a:cubicBezTo>
                  <a:cubicBezTo>
                    <a:pt x="185833" y="371356"/>
                    <a:pt x="43623" y="438118"/>
                    <a:pt x="42194" y="438793"/>
                  </a:cubicBezTo>
                  <a:lnTo>
                    <a:pt x="40524" y="4395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11" name="CustomShape 86"/>
            <p:cNvSpPr/>
            <p:nvPr/>
          </p:nvSpPr>
          <p:spPr>
            <a:xfrm>
              <a:off x="11197440" y="4253760"/>
              <a:ext cx="190440" cy="205920"/>
            </a:xfrm>
            <a:custGeom>
              <a:avLst/>
              <a:gdLst/>
              <a:ahLst/>
              <a:cxnLst/>
              <a:rect l="l" t="t" r="r" b="b"/>
              <a:pathLst>
                <a:path w="190950" h="206269">
                  <a:moveTo>
                    <a:pt x="190951" y="103135"/>
                  </a:moveTo>
                  <a:cubicBezTo>
                    <a:pt x="190951" y="160095"/>
                    <a:pt x="148205" y="206270"/>
                    <a:pt x="95475" y="206270"/>
                  </a:cubicBezTo>
                  <a:cubicBezTo>
                    <a:pt x="42746" y="206270"/>
                    <a:pt x="0" y="160094"/>
                    <a:pt x="0" y="103135"/>
                  </a:cubicBezTo>
                  <a:cubicBezTo>
                    <a:pt x="0" y="46175"/>
                    <a:pt x="42746" y="0"/>
                    <a:pt x="95475" y="0"/>
                  </a:cubicBezTo>
                  <a:cubicBezTo>
                    <a:pt x="148205" y="0"/>
                    <a:pt x="190951" y="46175"/>
                    <a:pt x="190951" y="103135"/>
                  </a:cubicBezTo>
                  <a:close/>
                </a:path>
              </a:pathLst>
            </a:custGeom>
            <a:solidFill>
              <a:srgbClr val="A0616A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12" name="CustomShape 87"/>
            <p:cNvSpPr/>
            <p:nvPr/>
          </p:nvSpPr>
          <p:spPr>
            <a:xfrm>
              <a:off x="11358000" y="4137480"/>
              <a:ext cx="168480" cy="182160"/>
            </a:xfrm>
            <a:custGeom>
              <a:avLst/>
              <a:gdLst/>
              <a:ahLst/>
              <a:cxnLst/>
              <a:rect l="l" t="t" r="r" b="b"/>
              <a:pathLst>
                <a:path w="168928" h="182480">
                  <a:moveTo>
                    <a:pt x="168928" y="91240"/>
                  </a:moveTo>
                  <a:cubicBezTo>
                    <a:pt x="168928" y="141631"/>
                    <a:pt x="131112" y="182481"/>
                    <a:pt x="84464" y="182481"/>
                  </a:cubicBezTo>
                  <a:cubicBezTo>
                    <a:pt x="37816" y="182481"/>
                    <a:pt x="0" y="141631"/>
                    <a:pt x="0" y="91240"/>
                  </a:cubicBezTo>
                  <a:cubicBezTo>
                    <a:pt x="0" y="40850"/>
                    <a:pt x="37816" y="0"/>
                    <a:pt x="84464" y="0"/>
                  </a:cubicBezTo>
                  <a:cubicBezTo>
                    <a:pt x="131113" y="0"/>
                    <a:pt x="168928" y="40850"/>
                    <a:pt x="168928" y="91240"/>
                  </a:cubicBezTo>
                  <a:close/>
                </a:path>
              </a:pathLst>
            </a:custGeom>
            <a:solidFill>
              <a:srgbClr val="2F2E41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13" name="CustomShape 88"/>
            <p:cNvSpPr/>
            <p:nvPr/>
          </p:nvSpPr>
          <p:spPr>
            <a:xfrm>
              <a:off x="11385000" y="4219200"/>
              <a:ext cx="167760" cy="117000"/>
            </a:xfrm>
            <a:custGeom>
              <a:avLst/>
              <a:gdLst/>
              <a:ahLst/>
              <a:cxnLst/>
              <a:rect l="l" t="t" r="r" b="b"/>
              <a:pathLst>
                <a:path w="168286" h="117287">
                  <a:moveTo>
                    <a:pt x="130275" y="85252"/>
                  </a:moveTo>
                  <a:cubicBezTo>
                    <a:pt x="92465" y="114770"/>
                    <a:pt x="39662" y="105588"/>
                    <a:pt x="12336" y="64749"/>
                  </a:cubicBezTo>
                  <a:cubicBezTo>
                    <a:pt x="6774" y="56436"/>
                    <a:pt x="2550" y="47172"/>
                    <a:pt x="-162" y="37343"/>
                  </a:cubicBezTo>
                  <a:cubicBezTo>
                    <a:pt x="5659" y="87340"/>
                    <a:pt x="47898" y="122775"/>
                    <a:pt x="94186" y="116487"/>
                  </a:cubicBezTo>
                  <a:cubicBezTo>
                    <a:pt x="140473" y="110203"/>
                    <a:pt x="173277" y="64571"/>
                    <a:pt x="167456" y="14571"/>
                  </a:cubicBezTo>
                  <a:cubicBezTo>
                    <a:pt x="166878" y="9613"/>
                    <a:pt x="165925" y="4714"/>
                    <a:pt x="164605" y="-78"/>
                  </a:cubicBezTo>
                  <a:cubicBezTo>
                    <a:pt x="168461" y="33005"/>
                    <a:pt x="155295" y="65724"/>
                    <a:pt x="130275" y="85248"/>
                  </a:cubicBezTo>
                  <a:close/>
                </a:path>
              </a:pathLst>
            </a:custGeom>
            <a:solidFill>
              <a:srgbClr val="2F2E41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14" name="CustomShape 89"/>
            <p:cNvSpPr/>
            <p:nvPr/>
          </p:nvSpPr>
          <p:spPr>
            <a:xfrm>
              <a:off x="11181960" y="4232520"/>
              <a:ext cx="232920" cy="215640"/>
            </a:xfrm>
            <a:custGeom>
              <a:avLst/>
              <a:gdLst/>
              <a:ahLst/>
              <a:cxnLst/>
              <a:rect l="l" t="t" r="r" b="b"/>
              <a:pathLst>
                <a:path w="233111" h="215865">
                  <a:moveTo>
                    <a:pt x="-162" y="71875"/>
                  </a:moveTo>
                  <a:cubicBezTo>
                    <a:pt x="14587" y="43359"/>
                    <a:pt x="20229" y="31446"/>
                    <a:pt x="39238" y="14105"/>
                  </a:cubicBezTo>
                  <a:cubicBezTo>
                    <a:pt x="56051" y="-1230"/>
                    <a:pt x="76734" y="-5734"/>
                    <a:pt x="93411" y="8800"/>
                  </a:cubicBezTo>
                  <a:cubicBezTo>
                    <a:pt x="144054" y="-14836"/>
                    <a:pt x="202850" y="10348"/>
                    <a:pt x="224731" y="65058"/>
                  </a:cubicBezTo>
                  <a:cubicBezTo>
                    <a:pt x="246613" y="119764"/>
                    <a:pt x="223295" y="183273"/>
                    <a:pt x="172652" y="206909"/>
                  </a:cubicBezTo>
                  <a:cubicBezTo>
                    <a:pt x="122009" y="230546"/>
                    <a:pt x="63213" y="205362"/>
                    <a:pt x="41332" y="150652"/>
                  </a:cubicBezTo>
                  <a:cubicBezTo>
                    <a:pt x="35927" y="137136"/>
                    <a:pt x="33139" y="122570"/>
                    <a:pt x="33139" y="107847"/>
                  </a:cubicBezTo>
                  <a:cubicBezTo>
                    <a:pt x="33154" y="103769"/>
                    <a:pt x="33380" y="99696"/>
                    <a:pt x="33819" y="95646"/>
                  </a:cubicBezTo>
                  <a:cubicBezTo>
                    <a:pt x="19323" y="93447"/>
                    <a:pt x="14338" y="74073"/>
                    <a:pt x="-162" y="71875"/>
                  </a:cubicBezTo>
                  <a:close/>
                </a:path>
              </a:pathLst>
            </a:custGeom>
            <a:solidFill>
              <a:srgbClr val="2F2E41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115" name="CustomShape 90"/>
            <p:cNvSpPr/>
            <p:nvPr/>
          </p:nvSpPr>
          <p:spPr>
            <a:xfrm>
              <a:off x="10659960" y="5973120"/>
              <a:ext cx="1399320" cy="7560"/>
            </a:xfrm>
            <a:custGeom>
              <a:avLst/>
              <a:gdLst/>
              <a:ahLst/>
              <a:cxnLst/>
              <a:rect l="l" t="t" r="r" b="b"/>
              <a:pathLst>
                <a:path w="1399565" h="7894">
                  <a:moveTo>
                    <a:pt x="1395750" y="7817"/>
                  </a:moveTo>
                  <a:lnTo>
                    <a:pt x="3493" y="7817"/>
                  </a:lnTo>
                  <a:cubicBezTo>
                    <a:pt x="1476" y="7817"/>
                    <a:pt x="-162" y="6048"/>
                    <a:pt x="-162" y="3869"/>
                  </a:cubicBezTo>
                  <a:cubicBezTo>
                    <a:pt x="-162" y="1690"/>
                    <a:pt x="1476" y="-78"/>
                    <a:pt x="3493" y="-78"/>
                  </a:cubicBezTo>
                  <a:lnTo>
                    <a:pt x="1395750" y="-78"/>
                  </a:lnTo>
                  <a:cubicBezTo>
                    <a:pt x="1397760" y="-78"/>
                    <a:pt x="1399404" y="1690"/>
                    <a:pt x="1399404" y="3869"/>
                  </a:cubicBezTo>
                  <a:cubicBezTo>
                    <a:pt x="1399404" y="6048"/>
                    <a:pt x="1397760" y="7817"/>
                    <a:pt x="1395750" y="7817"/>
                  </a:cubicBezTo>
                  <a:close/>
                </a:path>
              </a:pathLst>
            </a:custGeom>
            <a:solidFill>
              <a:srgbClr val="3F3D56"/>
            </a:solidFill>
            <a:ln w="3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116" name="CustomShape 91"/>
          <p:cNvSpPr/>
          <p:nvPr/>
        </p:nvSpPr>
        <p:spPr>
          <a:xfrm>
            <a:off x="6968304" y="1615880"/>
            <a:ext cx="713813" cy="72268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117" name="CustomShape 92"/>
          <p:cNvSpPr/>
          <p:nvPr/>
        </p:nvSpPr>
        <p:spPr>
          <a:xfrm>
            <a:off x="7072582" y="4709278"/>
            <a:ext cx="485798" cy="310838"/>
          </a:xfrm>
          <a:prstGeom prst="rect">
            <a:avLst/>
          </a:prstGeom>
          <a:blipFill rotWithShape="0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118" name="CustomShape 93"/>
          <p:cNvSpPr/>
          <p:nvPr/>
        </p:nvSpPr>
        <p:spPr>
          <a:xfrm>
            <a:off x="7098018" y="1837024"/>
            <a:ext cx="485798" cy="310838"/>
          </a:xfrm>
          <a:prstGeom prst="rect">
            <a:avLst/>
          </a:prstGeom>
          <a:blipFill rotWithShape="0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99" name="Picture 23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313257" y="1587109"/>
            <a:ext cx="818588" cy="878818"/>
          </a:xfrm>
          <a:prstGeom prst="rect">
            <a:avLst/>
          </a:prstGeom>
          <a:ln>
            <a:noFill/>
          </a:ln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1853" y="1738171"/>
            <a:ext cx="668166" cy="60016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4699BB5-260F-9DA2-4138-E0929E6463D3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8258" y="658349"/>
            <a:ext cx="5461764" cy="48698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0" name="Group 4"/>
          <p:cNvGrpSpPr/>
          <p:nvPr/>
        </p:nvGrpSpPr>
        <p:grpSpPr>
          <a:xfrm>
            <a:off x="2706795" y="2500122"/>
            <a:ext cx="3652346" cy="2949623"/>
            <a:chOff x="1311480" y="1338840"/>
            <a:chExt cx="3550680" cy="2919960"/>
          </a:xfrm>
        </p:grpSpPr>
        <p:sp>
          <p:nvSpPr>
            <p:cNvPr id="1231" name="CustomShape 5"/>
            <p:cNvSpPr/>
            <p:nvPr/>
          </p:nvSpPr>
          <p:spPr>
            <a:xfrm>
              <a:off x="3961800" y="1370880"/>
              <a:ext cx="247680" cy="500400"/>
            </a:xfrm>
            <a:custGeom>
              <a:avLst/>
              <a:gdLst/>
              <a:ahLst/>
              <a:cxnLst/>
              <a:rect l="l" t="t" r="r" b="b"/>
              <a:pathLst>
                <a:path w="484741" h="977988">
                  <a:moveTo>
                    <a:pt x="467704" y="510342"/>
                  </a:moveTo>
                  <a:cubicBezTo>
                    <a:pt x="512024" y="329576"/>
                    <a:pt x="469885" y="118750"/>
                    <a:pt x="326696" y="-151"/>
                  </a:cubicBezTo>
                  <a:cubicBezTo>
                    <a:pt x="323896" y="202237"/>
                    <a:pt x="249601" y="397109"/>
                    <a:pt x="116955" y="549985"/>
                  </a:cubicBezTo>
                  <a:cubicBezTo>
                    <a:pt x="65587" y="608764"/>
                    <a:pt x="2331" y="668781"/>
                    <a:pt x="-164" y="746800"/>
                  </a:cubicBezTo>
                  <a:cubicBezTo>
                    <a:pt x="-1717" y="795349"/>
                    <a:pt x="21982" y="841974"/>
                    <a:pt x="54643" y="877931"/>
                  </a:cubicBezTo>
                  <a:cubicBezTo>
                    <a:pt x="87295" y="913887"/>
                    <a:pt x="128490" y="940796"/>
                    <a:pt x="169200" y="967285"/>
                  </a:cubicBezTo>
                  <a:lnTo>
                    <a:pt x="175182" y="977838"/>
                  </a:lnTo>
                  <a:cubicBezTo>
                    <a:pt x="306217" y="845660"/>
                    <a:pt x="423384" y="691117"/>
                    <a:pt x="467704" y="510342"/>
                  </a:cubicBezTo>
                  <a:close/>
                </a:path>
              </a:pathLst>
            </a:custGeom>
            <a:solidFill>
              <a:srgbClr val="F0F0F0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32" name="CustomShape 6"/>
            <p:cNvSpPr/>
            <p:nvPr/>
          </p:nvSpPr>
          <p:spPr>
            <a:xfrm>
              <a:off x="4023360" y="1369080"/>
              <a:ext cx="132840" cy="499680"/>
            </a:xfrm>
            <a:custGeom>
              <a:avLst/>
              <a:gdLst/>
              <a:ahLst/>
              <a:cxnLst/>
              <a:rect l="l" t="t" r="r" b="b"/>
              <a:pathLst>
                <a:path w="260019" h="976855">
                  <a:moveTo>
                    <a:pt x="203457" y="5950"/>
                  </a:moveTo>
                  <a:cubicBezTo>
                    <a:pt x="258368" y="149891"/>
                    <a:pt x="266541" y="307473"/>
                    <a:pt x="226793" y="456311"/>
                  </a:cubicBezTo>
                  <a:cubicBezTo>
                    <a:pt x="218811" y="488505"/>
                    <a:pt x="205800" y="519242"/>
                    <a:pt x="188235" y="547389"/>
                  </a:cubicBezTo>
                  <a:cubicBezTo>
                    <a:pt x="170252" y="574249"/>
                    <a:pt x="145392" y="595804"/>
                    <a:pt x="116256" y="609806"/>
                  </a:cubicBezTo>
                  <a:cubicBezTo>
                    <a:pt x="89357" y="623417"/>
                    <a:pt x="60258" y="634219"/>
                    <a:pt x="37131" y="654126"/>
                  </a:cubicBezTo>
                  <a:cubicBezTo>
                    <a:pt x="13490" y="675100"/>
                    <a:pt x="-83" y="705161"/>
                    <a:pt x="-169" y="736755"/>
                  </a:cubicBezTo>
                  <a:cubicBezTo>
                    <a:pt x="-1283" y="775684"/>
                    <a:pt x="11652" y="812689"/>
                    <a:pt x="25568" y="848436"/>
                  </a:cubicBezTo>
                  <a:cubicBezTo>
                    <a:pt x="41008" y="888127"/>
                    <a:pt x="57677" y="929113"/>
                    <a:pt x="54105" y="972575"/>
                  </a:cubicBezTo>
                  <a:cubicBezTo>
                    <a:pt x="53676" y="977833"/>
                    <a:pt x="61868" y="978195"/>
                    <a:pt x="62296" y="972947"/>
                  </a:cubicBezTo>
                  <a:cubicBezTo>
                    <a:pt x="68507" y="897337"/>
                    <a:pt x="17157" y="833472"/>
                    <a:pt x="9013" y="760130"/>
                  </a:cubicBezTo>
                  <a:cubicBezTo>
                    <a:pt x="5213" y="725916"/>
                    <a:pt x="11699" y="690340"/>
                    <a:pt x="37007" y="665394"/>
                  </a:cubicBezTo>
                  <a:cubicBezTo>
                    <a:pt x="59124" y="643572"/>
                    <a:pt x="89128" y="632409"/>
                    <a:pt x="116484" y="618864"/>
                  </a:cubicBezTo>
                  <a:cubicBezTo>
                    <a:pt x="145107" y="605625"/>
                    <a:pt x="170052" y="585565"/>
                    <a:pt x="189141" y="560457"/>
                  </a:cubicBezTo>
                  <a:cubicBezTo>
                    <a:pt x="208076" y="533292"/>
                    <a:pt x="222250" y="503116"/>
                    <a:pt x="231060" y="471198"/>
                  </a:cubicBezTo>
                  <a:cubicBezTo>
                    <a:pt x="252034" y="399665"/>
                    <a:pt x="261626" y="325285"/>
                    <a:pt x="259492" y="250771"/>
                  </a:cubicBezTo>
                  <a:cubicBezTo>
                    <a:pt x="257530" y="165712"/>
                    <a:pt x="241033" y="81626"/>
                    <a:pt x="210724" y="2130"/>
                  </a:cubicBezTo>
                  <a:cubicBezTo>
                    <a:pt x="208838" y="-2785"/>
                    <a:pt x="201590" y="1063"/>
                    <a:pt x="203457" y="5950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33" name="CustomShape 7"/>
            <p:cNvSpPr/>
            <p:nvPr/>
          </p:nvSpPr>
          <p:spPr>
            <a:xfrm>
              <a:off x="4145760" y="1536120"/>
              <a:ext cx="62640" cy="42480"/>
            </a:xfrm>
            <a:custGeom>
              <a:avLst/>
              <a:gdLst/>
              <a:ahLst/>
              <a:cxnLst/>
              <a:rect l="l" t="t" r="r" b="b"/>
              <a:pathLst>
                <a:path w="123164" h="84005">
                  <a:moveTo>
                    <a:pt x="3498" y="82978"/>
                  </a:moveTo>
                  <a:cubicBezTo>
                    <a:pt x="56942" y="89741"/>
                    <a:pt x="107425" y="56794"/>
                    <a:pt x="122741" y="5149"/>
                  </a:cubicBezTo>
                  <a:cubicBezTo>
                    <a:pt x="124227" y="82"/>
                    <a:pt x="116426" y="-2461"/>
                    <a:pt x="114940" y="2616"/>
                  </a:cubicBezTo>
                  <a:cubicBezTo>
                    <a:pt x="100758" y="50755"/>
                    <a:pt x="53618" y="81378"/>
                    <a:pt x="3869" y="74777"/>
                  </a:cubicBezTo>
                  <a:cubicBezTo>
                    <a:pt x="-1370" y="74091"/>
                    <a:pt x="-1703" y="82292"/>
                    <a:pt x="3498" y="82978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34" name="CustomShape 8"/>
            <p:cNvSpPr/>
            <p:nvPr/>
          </p:nvSpPr>
          <p:spPr>
            <a:xfrm>
              <a:off x="4062960" y="1600920"/>
              <a:ext cx="27720" cy="81000"/>
            </a:xfrm>
            <a:custGeom>
              <a:avLst/>
              <a:gdLst/>
              <a:ahLst/>
              <a:cxnLst/>
              <a:rect l="l" t="t" r="r" b="b"/>
              <a:pathLst>
                <a:path w="54732" h="158909">
                  <a:moveTo>
                    <a:pt x="53556" y="151767"/>
                  </a:moveTo>
                  <a:cubicBezTo>
                    <a:pt x="20514" y="109914"/>
                    <a:pt x="4455" y="57146"/>
                    <a:pt x="8588" y="3987"/>
                  </a:cubicBezTo>
                  <a:cubicBezTo>
                    <a:pt x="9007" y="-1280"/>
                    <a:pt x="807" y="-1642"/>
                    <a:pt x="397" y="3615"/>
                  </a:cubicBezTo>
                  <a:cubicBezTo>
                    <a:pt x="-3803" y="58946"/>
                    <a:pt x="13018" y="113820"/>
                    <a:pt x="47498" y="157301"/>
                  </a:cubicBezTo>
                  <a:cubicBezTo>
                    <a:pt x="50785" y="161435"/>
                    <a:pt x="56823" y="155882"/>
                    <a:pt x="53556" y="151767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35" name="CustomShape 9"/>
            <p:cNvSpPr/>
            <p:nvPr/>
          </p:nvSpPr>
          <p:spPr>
            <a:xfrm>
              <a:off x="4119120" y="1443600"/>
              <a:ext cx="32760" cy="16920"/>
            </a:xfrm>
            <a:custGeom>
              <a:avLst/>
              <a:gdLst/>
              <a:ahLst/>
              <a:cxnLst/>
              <a:rect l="l" t="t" r="r" b="b"/>
              <a:pathLst>
                <a:path w="64943" h="33660">
                  <a:moveTo>
                    <a:pt x="60790" y="25137"/>
                  </a:moveTo>
                  <a:cubicBezTo>
                    <a:pt x="39911" y="26804"/>
                    <a:pt x="19604" y="17851"/>
                    <a:pt x="6736" y="1334"/>
                  </a:cubicBezTo>
                  <a:cubicBezTo>
                    <a:pt x="3497" y="-2847"/>
                    <a:pt x="-2532" y="2706"/>
                    <a:pt x="678" y="6859"/>
                  </a:cubicBezTo>
                  <a:cubicBezTo>
                    <a:pt x="14975" y="25042"/>
                    <a:pt x="37349" y="34958"/>
                    <a:pt x="60419" y="33338"/>
                  </a:cubicBezTo>
                  <a:cubicBezTo>
                    <a:pt x="62657" y="33367"/>
                    <a:pt x="64533" y="31652"/>
                    <a:pt x="64705" y="29424"/>
                  </a:cubicBezTo>
                  <a:cubicBezTo>
                    <a:pt x="64790" y="27166"/>
                    <a:pt x="63048" y="25252"/>
                    <a:pt x="60790" y="25137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36" name="CustomShape 10"/>
            <p:cNvSpPr/>
            <p:nvPr/>
          </p:nvSpPr>
          <p:spPr>
            <a:xfrm>
              <a:off x="3812400" y="1431000"/>
              <a:ext cx="246960" cy="446040"/>
            </a:xfrm>
            <a:custGeom>
              <a:avLst/>
              <a:gdLst/>
              <a:ahLst/>
              <a:cxnLst/>
              <a:rect l="l" t="t" r="r" b="b"/>
              <a:pathLst>
                <a:path w="483014" h="872109">
                  <a:moveTo>
                    <a:pt x="-236" y="-151"/>
                  </a:moveTo>
                  <a:cubicBezTo>
                    <a:pt x="1708" y="2516"/>
                    <a:pt x="3660" y="5183"/>
                    <a:pt x="5584" y="7917"/>
                  </a:cubicBezTo>
                  <a:cubicBezTo>
                    <a:pt x="31559" y="43931"/>
                    <a:pt x="54561" y="81984"/>
                    <a:pt x="74374" y="121722"/>
                  </a:cubicBezTo>
                  <a:cubicBezTo>
                    <a:pt x="75955" y="124770"/>
                    <a:pt x="77517" y="127875"/>
                    <a:pt x="79003" y="130971"/>
                  </a:cubicBezTo>
                  <a:cubicBezTo>
                    <a:pt x="125713" y="227202"/>
                    <a:pt x="154155" y="331272"/>
                    <a:pt x="162870" y="437895"/>
                  </a:cubicBezTo>
                  <a:cubicBezTo>
                    <a:pt x="166309" y="480319"/>
                    <a:pt x="166509" y="522953"/>
                    <a:pt x="163470" y="565406"/>
                  </a:cubicBezTo>
                  <a:cubicBezTo>
                    <a:pt x="159270" y="624051"/>
                    <a:pt x="150059" y="687288"/>
                    <a:pt x="165033" y="742276"/>
                  </a:cubicBezTo>
                  <a:cubicBezTo>
                    <a:pt x="166528" y="748029"/>
                    <a:pt x="168385" y="753687"/>
                    <a:pt x="170586" y="759211"/>
                  </a:cubicBezTo>
                  <a:lnTo>
                    <a:pt x="454135" y="867291"/>
                  </a:lnTo>
                  <a:cubicBezTo>
                    <a:pt x="454897" y="867205"/>
                    <a:pt x="455650" y="867196"/>
                    <a:pt x="456421" y="867120"/>
                  </a:cubicBezTo>
                  <a:lnTo>
                    <a:pt x="467547" y="871959"/>
                  </a:lnTo>
                  <a:cubicBezTo>
                    <a:pt x="467851" y="869777"/>
                    <a:pt x="468127" y="867510"/>
                    <a:pt x="468433" y="865329"/>
                  </a:cubicBezTo>
                  <a:cubicBezTo>
                    <a:pt x="468623" y="864062"/>
                    <a:pt x="468747" y="862776"/>
                    <a:pt x="468928" y="861519"/>
                  </a:cubicBezTo>
                  <a:cubicBezTo>
                    <a:pt x="469033" y="860662"/>
                    <a:pt x="469128" y="859814"/>
                    <a:pt x="469270" y="859052"/>
                  </a:cubicBezTo>
                  <a:cubicBezTo>
                    <a:pt x="469309" y="858776"/>
                    <a:pt x="469337" y="858490"/>
                    <a:pt x="469347" y="858271"/>
                  </a:cubicBezTo>
                  <a:cubicBezTo>
                    <a:pt x="469490" y="857509"/>
                    <a:pt x="469547" y="856785"/>
                    <a:pt x="469661" y="856090"/>
                  </a:cubicBezTo>
                  <a:cubicBezTo>
                    <a:pt x="471232" y="843422"/>
                    <a:pt x="472709" y="830725"/>
                    <a:pt x="474109" y="817999"/>
                  </a:cubicBezTo>
                  <a:cubicBezTo>
                    <a:pt x="474128" y="817933"/>
                    <a:pt x="474128" y="817933"/>
                    <a:pt x="474090" y="817847"/>
                  </a:cubicBezTo>
                  <a:cubicBezTo>
                    <a:pt x="485654" y="720940"/>
                    <a:pt x="485673" y="623004"/>
                    <a:pt x="474157" y="526096"/>
                  </a:cubicBezTo>
                  <a:cubicBezTo>
                    <a:pt x="473776" y="523201"/>
                    <a:pt x="473424" y="520257"/>
                    <a:pt x="472909" y="517314"/>
                  </a:cubicBezTo>
                  <a:cubicBezTo>
                    <a:pt x="466947" y="474090"/>
                    <a:pt x="457469" y="431418"/>
                    <a:pt x="444553" y="389736"/>
                  </a:cubicBezTo>
                  <a:cubicBezTo>
                    <a:pt x="437410" y="366943"/>
                    <a:pt x="429123" y="344512"/>
                    <a:pt x="419712" y="322547"/>
                  </a:cubicBezTo>
                  <a:cubicBezTo>
                    <a:pt x="395280" y="265845"/>
                    <a:pt x="362086" y="213343"/>
                    <a:pt x="321347" y="166956"/>
                  </a:cubicBezTo>
                  <a:cubicBezTo>
                    <a:pt x="240118" y="74497"/>
                    <a:pt x="130219" y="9041"/>
                    <a:pt x="9032" y="421"/>
                  </a:cubicBezTo>
                  <a:cubicBezTo>
                    <a:pt x="5927" y="202"/>
                    <a:pt x="2888" y="2"/>
                    <a:pt x="-236" y="-151"/>
                  </a:cubicBezTo>
                  <a:close/>
                </a:path>
              </a:pathLst>
            </a:custGeom>
            <a:solidFill>
              <a:srgbClr val="F0F0F0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37" name="CustomShape 11"/>
            <p:cNvSpPr/>
            <p:nvPr/>
          </p:nvSpPr>
          <p:spPr>
            <a:xfrm>
              <a:off x="3810960" y="1428840"/>
              <a:ext cx="241560" cy="445680"/>
            </a:xfrm>
            <a:custGeom>
              <a:avLst/>
              <a:gdLst/>
              <a:ahLst/>
              <a:cxnLst/>
              <a:rect l="l" t="t" r="r" b="b"/>
              <a:pathLst>
                <a:path w="472214" h="871562">
                  <a:moveTo>
                    <a:pt x="1817" y="7885"/>
                  </a:moveTo>
                  <a:cubicBezTo>
                    <a:pt x="132329" y="89753"/>
                    <a:pt x="233722" y="210654"/>
                    <a:pt x="291606" y="353424"/>
                  </a:cubicBezTo>
                  <a:cubicBezTo>
                    <a:pt x="304608" y="383942"/>
                    <a:pt x="312723" y="416318"/>
                    <a:pt x="315647" y="449360"/>
                  </a:cubicBezTo>
                  <a:cubicBezTo>
                    <a:pt x="317457" y="481630"/>
                    <a:pt x="310589" y="513806"/>
                    <a:pt x="295759" y="542533"/>
                  </a:cubicBezTo>
                  <a:cubicBezTo>
                    <a:pt x="282471" y="569603"/>
                    <a:pt x="265745" y="595740"/>
                    <a:pt x="259259" y="625563"/>
                  </a:cubicBezTo>
                  <a:cubicBezTo>
                    <a:pt x="253011" y="656538"/>
                    <a:pt x="260278" y="688713"/>
                    <a:pt x="279233" y="713993"/>
                  </a:cubicBezTo>
                  <a:cubicBezTo>
                    <a:pt x="301779" y="745740"/>
                    <a:pt x="334392" y="767504"/>
                    <a:pt x="367015" y="787669"/>
                  </a:cubicBezTo>
                  <a:cubicBezTo>
                    <a:pt x="403239" y="810062"/>
                    <a:pt x="441224" y="832751"/>
                    <a:pt x="464541" y="869603"/>
                  </a:cubicBezTo>
                  <a:cubicBezTo>
                    <a:pt x="467361" y="874061"/>
                    <a:pt x="474124" y="869422"/>
                    <a:pt x="471304" y="864964"/>
                  </a:cubicBezTo>
                  <a:cubicBezTo>
                    <a:pt x="430747" y="800851"/>
                    <a:pt x="351290" y="780782"/>
                    <a:pt x="300636" y="727128"/>
                  </a:cubicBezTo>
                  <a:cubicBezTo>
                    <a:pt x="277004" y="702096"/>
                    <a:pt x="260764" y="669787"/>
                    <a:pt x="265945" y="634631"/>
                  </a:cubicBezTo>
                  <a:cubicBezTo>
                    <a:pt x="270470" y="603893"/>
                    <a:pt x="287701" y="576918"/>
                    <a:pt x="301397" y="549629"/>
                  </a:cubicBezTo>
                  <a:cubicBezTo>
                    <a:pt x="316276" y="521816"/>
                    <a:pt x="324115" y="490784"/>
                    <a:pt x="324238" y="459247"/>
                  </a:cubicBezTo>
                  <a:cubicBezTo>
                    <a:pt x="323000" y="426166"/>
                    <a:pt x="316152" y="393534"/>
                    <a:pt x="303969" y="362749"/>
                  </a:cubicBezTo>
                  <a:cubicBezTo>
                    <a:pt x="277642" y="293007"/>
                    <a:pt x="240523" y="227837"/>
                    <a:pt x="193956" y="169620"/>
                  </a:cubicBezTo>
                  <a:cubicBezTo>
                    <a:pt x="141187" y="102897"/>
                    <a:pt x="77388" y="45681"/>
                    <a:pt x="5322" y="465"/>
                  </a:cubicBezTo>
                  <a:cubicBezTo>
                    <a:pt x="855" y="-2325"/>
                    <a:pt x="-2612" y="5114"/>
                    <a:pt x="1817" y="7885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38" name="CustomShape 12"/>
            <p:cNvSpPr/>
            <p:nvPr/>
          </p:nvSpPr>
          <p:spPr>
            <a:xfrm>
              <a:off x="3948840" y="1515600"/>
              <a:ext cx="31320" cy="69840"/>
            </a:xfrm>
            <a:custGeom>
              <a:avLst/>
              <a:gdLst/>
              <a:ahLst/>
              <a:cxnLst/>
              <a:rect l="l" t="t" r="r" b="b"/>
              <a:pathLst>
                <a:path w="61858" h="137143">
                  <a:moveTo>
                    <a:pt x="6289" y="136415"/>
                  </a:moveTo>
                  <a:cubicBezTo>
                    <a:pt x="53038" y="109640"/>
                    <a:pt x="73507" y="52938"/>
                    <a:pt x="54648" y="2474"/>
                  </a:cubicBezTo>
                  <a:cubicBezTo>
                    <a:pt x="52781" y="-2460"/>
                    <a:pt x="45018" y="207"/>
                    <a:pt x="46885" y="5151"/>
                  </a:cubicBezTo>
                  <a:cubicBezTo>
                    <a:pt x="64545" y="52128"/>
                    <a:pt x="45352" y="104963"/>
                    <a:pt x="1651" y="129643"/>
                  </a:cubicBezTo>
                  <a:cubicBezTo>
                    <a:pt x="-2940" y="132243"/>
                    <a:pt x="1727" y="138996"/>
                    <a:pt x="6289" y="136415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39" name="CustomShape 13"/>
            <p:cNvSpPr/>
            <p:nvPr/>
          </p:nvSpPr>
          <p:spPr>
            <a:xfrm>
              <a:off x="3899160" y="1652400"/>
              <a:ext cx="69120" cy="51480"/>
            </a:xfrm>
            <a:custGeom>
              <a:avLst/>
              <a:gdLst/>
              <a:ahLst/>
              <a:cxnLst/>
              <a:rect l="l" t="t" r="r" b="b"/>
              <a:pathLst>
                <a:path w="135477" h="100935">
                  <a:moveTo>
                    <a:pt x="132081" y="92579"/>
                  </a:moveTo>
                  <a:cubicBezTo>
                    <a:pt x="80504" y="79053"/>
                    <a:pt x="35917" y="46592"/>
                    <a:pt x="7209" y="1653"/>
                  </a:cubicBezTo>
                  <a:cubicBezTo>
                    <a:pt x="4371" y="-2795"/>
                    <a:pt x="-2392" y="1844"/>
                    <a:pt x="446" y="6292"/>
                  </a:cubicBezTo>
                  <a:cubicBezTo>
                    <a:pt x="30402" y="53002"/>
                    <a:pt x="76875" y="86692"/>
                    <a:pt x="130577" y="100637"/>
                  </a:cubicBezTo>
                  <a:cubicBezTo>
                    <a:pt x="135701" y="101971"/>
                    <a:pt x="137178" y="93893"/>
                    <a:pt x="132081" y="92579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40" name="CustomShape 14"/>
            <p:cNvSpPr/>
            <p:nvPr/>
          </p:nvSpPr>
          <p:spPr>
            <a:xfrm>
              <a:off x="3848760" y="1486080"/>
              <a:ext cx="34560" cy="12240"/>
            </a:xfrm>
            <a:custGeom>
              <a:avLst/>
              <a:gdLst/>
              <a:ahLst/>
              <a:cxnLst/>
              <a:rect l="l" t="t" r="r" b="b"/>
              <a:pathLst>
                <a:path w="68510" h="24629">
                  <a:moveTo>
                    <a:pt x="61902" y="566"/>
                  </a:moveTo>
                  <a:cubicBezTo>
                    <a:pt x="46233" y="14453"/>
                    <a:pt x="24630" y="19540"/>
                    <a:pt x="4409" y="14101"/>
                  </a:cubicBezTo>
                  <a:cubicBezTo>
                    <a:pt x="-687" y="12710"/>
                    <a:pt x="-2163" y="20778"/>
                    <a:pt x="2904" y="22159"/>
                  </a:cubicBezTo>
                  <a:cubicBezTo>
                    <a:pt x="25269" y="28074"/>
                    <a:pt x="49100" y="22521"/>
                    <a:pt x="66540" y="7328"/>
                  </a:cubicBezTo>
                  <a:cubicBezTo>
                    <a:pt x="68350" y="6004"/>
                    <a:pt x="68807" y="3509"/>
                    <a:pt x="67607" y="1623"/>
                  </a:cubicBezTo>
                  <a:cubicBezTo>
                    <a:pt x="66321" y="-234"/>
                    <a:pt x="63778" y="-711"/>
                    <a:pt x="61902" y="566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41" name="CustomShape 15"/>
            <p:cNvSpPr/>
            <p:nvPr/>
          </p:nvSpPr>
          <p:spPr>
            <a:xfrm>
              <a:off x="2737800" y="1756080"/>
              <a:ext cx="1764720" cy="1764720"/>
            </a:xfrm>
            <a:custGeom>
              <a:avLst/>
              <a:gdLst/>
              <a:ahLst/>
              <a:cxnLst/>
              <a:rect l="l" t="t" r="r" b="b"/>
              <a:pathLst>
                <a:path w="3448050" h="3448049">
                  <a:moveTo>
                    <a:pt x="1723789" y="3447899"/>
                  </a:moveTo>
                  <a:cubicBezTo>
                    <a:pt x="773156" y="3447899"/>
                    <a:pt x="-236" y="2674508"/>
                    <a:pt x="-236" y="1723874"/>
                  </a:cubicBezTo>
                  <a:cubicBezTo>
                    <a:pt x="-236" y="773251"/>
                    <a:pt x="773156" y="-151"/>
                    <a:pt x="1723789" y="-151"/>
                  </a:cubicBezTo>
                  <a:cubicBezTo>
                    <a:pt x="1824287" y="-160"/>
                    <a:pt x="1924604" y="8536"/>
                    <a:pt x="2023608" y="25834"/>
                  </a:cubicBezTo>
                  <a:cubicBezTo>
                    <a:pt x="2028789" y="26729"/>
                    <a:pt x="2032266" y="31653"/>
                    <a:pt x="2031370" y="36835"/>
                  </a:cubicBezTo>
                  <a:cubicBezTo>
                    <a:pt x="2030475" y="42017"/>
                    <a:pt x="2025550" y="45493"/>
                    <a:pt x="2020369" y="44598"/>
                  </a:cubicBezTo>
                  <a:cubicBezTo>
                    <a:pt x="2020350" y="44598"/>
                    <a:pt x="2020331" y="44598"/>
                    <a:pt x="2020321" y="44598"/>
                  </a:cubicBezTo>
                  <a:cubicBezTo>
                    <a:pt x="1922404" y="27491"/>
                    <a:pt x="1823192" y="18890"/>
                    <a:pt x="1723789" y="18899"/>
                  </a:cubicBezTo>
                  <a:cubicBezTo>
                    <a:pt x="783662" y="18899"/>
                    <a:pt x="18814" y="783747"/>
                    <a:pt x="18814" y="1723874"/>
                  </a:cubicBezTo>
                  <a:cubicBezTo>
                    <a:pt x="18814" y="2664001"/>
                    <a:pt x="783662" y="3428849"/>
                    <a:pt x="1723789" y="3428849"/>
                  </a:cubicBezTo>
                  <a:cubicBezTo>
                    <a:pt x="2663916" y="3428849"/>
                    <a:pt x="3428764" y="2664001"/>
                    <a:pt x="3428764" y="1723874"/>
                  </a:cubicBezTo>
                  <a:cubicBezTo>
                    <a:pt x="3429183" y="1298945"/>
                    <a:pt x="3270516" y="889256"/>
                    <a:pt x="2983994" y="575455"/>
                  </a:cubicBezTo>
                  <a:cubicBezTo>
                    <a:pt x="2980470" y="571549"/>
                    <a:pt x="2980784" y="565530"/>
                    <a:pt x="2984690" y="562005"/>
                  </a:cubicBezTo>
                  <a:cubicBezTo>
                    <a:pt x="2988566" y="558510"/>
                    <a:pt x="2994538" y="558786"/>
                    <a:pt x="2998072" y="562625"/>
                  </a:cubicBezTo>
                  <a:cubicBezTo>
                    <a:pt x="3287794" y="879931"/>
                    <a:pt x="3448243" y="1294202"/>
                    <a:pt x="3447814" y="1723874"/>
                  </a:cubicBezTo>
                  <a:cubicBezTo>
                    <a:pt x="3447814" y="2674508"/>
                    <a:pt x="2674422" y="3447899"/>
                    <a:pt x="1723789" y="3447899"/>
                  </a:cubicBezTo>
                  <a:close/>
                </a:path>
              </a:pathLst>
            </a:custGeom>
            <a:solidFill>
              <a:srgbClr val="E4E4E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42" name="CustomShape 16"/>
            <p:cNvSpPr/>
            <p:nvPr/>
          </p:nvSpPr>
          <p:spPr>
            <a:xfrm>
              <a:off x="3834720" y="1709640"/>
              <a:ext cx="348840" cy="348840"/>
            </a:xfrm>
            <a:custGeom>
              <a:avLst/>
              <a:gdLst/>
              <a:ahLst/>
              <a:cxnLst/>
              <a:rect l="l" t="t" r="r" b="b"/>
              <a:pathLst>
                <a:path w="682199" h="682199">
                  <a:moveTo>
                    <a:pt x="682199" y="341100"/>
                  </a:moveTo>
                  <a:cubicBezTo>
                    <a:pt x="682199" y="529484"/>
                    <a:pt x="529484" y="682200"/>
                    <a:pt x="341100" y="682200"/>
                  </a:cubicBezTo>
                  <a:cubicBezTo>
                    <a:pt x="152715" y="682200"/>
                    <a:pt x="0" y="529484"/>
                    <a:pt x="0" y="341100"/>
                  </a:cubicBezTo>
                  <a:cubicBezTo>
                    <a:pt x="0" y="152716"/>
                    <a:pt x="152716" y="0"/>
                    <a:pt x="341100" y="0"/>
                  </a:cubicBezTo>
                  <a:cubicBezTo>
                    <a:pt x="529484" y="0"/>
                    <a:pt x="682199" y="152716"/>
                    <a:pt x="682199" y="341100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43" name="CustomShape 17"/>
            <p:cNvSpPr/>
            <p:nvPr/>
          </p:nvSpPr>
          <p:spPr>
            <a:xfrm>
              <a:off x="3918600" y="1793160"/>
              <a:ext cx="181440" cy="181440"/>
            </a:xfrm>
            <a:custGeom>
              <a:avLst/>
              <a:gdLst/>
              <a:ahLst/>
              <a:cxnLst/>
              <a:rect l="l" t="t" r="r" b="b"/>
              <a:pathLst>
                <a:path w="354997" h="354968">
                  <a:moveTo>
                    <a:pt x="130760" y="354818"/>
                  </a:moveTo>
                  <a:cubicBezTo>
                    <a:pt x="118815" y="354818"/>
                    <a:pt x="107576" y="349189"/>
                    <a:pt x="100413" y="339635"/>
                  </a:cubicBezTo>
                  <a:lnTo>
                    <a:pt x="7354" y="215562"/>
                  </a:lnTo>
                  <a:cubicBezTo>
                    <a:pt x="-5219" y="198798"/>
                    <a:pt x="-1819" y="175014"/>
                    <a:pt x="14945" y="162441"/>
                  </a:cubicBezTo>
                  <a:cubicBezTo>
                    <a:pt x="31709" y="149869"/>
                    <a:pt x="55483" y="153269"/>
                    <a:pt x="68057" y="170033"/>
                  </a:cubicBezTo>
                  <a:lnTo>
                    <a:pt x="128940" y="251196"/>
                  </a:lnTo>
                  <a:lnTo>
                    <a:pt x="285303" y="16652"/>
                  </a:lnTo>
                  <a:cubicBezTo>
                    <a:pt x="296990" y="-750"/>
                    <a:pt x="320555" y="-5389"/>
                    <a:pt x="337957" y="6298"/>
                  </a:cubicBezTo>
                  <a:cubicBezTo>
                    <a:pt x="355283" y="17919"/>
                    <a:pt x="359969" y="41350"/>
                    <a:pt x="348453" y="58752"/>
                  </a:cubicBezTo>
                  <a:lnTo>
                    <a:pt x="162335" y="337920"/>
                  </a:lnTo>
                  <a:cubicBezTo>
                    <a:pt x="155505" y="348160"/>
                    <a:pt x="144123" y="354456"/>
                    <a:pt x="131817" y="354808"/>
                  </a:cubicBezTo>
                  <a:cubicBezTo>
                    <a:pt x="131464" y="354808"/>
                    <a:pt x="131112" y="354818"/>
                    <a:pt x="130760" y="354818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44" name="CustomShape 18"/>
            <p:cNvSpPr/>
            <p:nvPr/>
          </p:nvSpPr>
          <p:spPr>
            <a:xfrm>
              <a:off x="2574360" y="1338840"/>
              <a:ext cx="1027080" cy="1430640"/>
            </a:xfrm>
            <a:custGeom>
              <a:avLst/>
              <a:gdLst/>
              <a:ahLst/>
              <a:cxnLst/>
              <a:rect l="l" t="t" r="r" b="b"/>
              <a:pathLst>
                <a:path w="2006751" h="2795291">
                  <a:moveTo>
                    <a:pt x="1998520" y="2271505"/>
                  </a:moveTo>
                  <a:lnTo>
                    <a:pt x="1472521" y="808179"/>
                  </a:lnTo>
                  <a:lnTo>
                    <a:pt x="1485856" y="803379"/>
                  </a:lnTo>
                  <a:lnTo>
                    <a:pt x="1389120" y="534231"/>
                  </a:lnTo>
                  <a:lnTo>
                    <a:pt x="1375776" y="539032"/>
                  </a:lnTo>
                  <a:lnTo>
                    <a:pt x="1214270" y="89747"/>
                  </a:lnTo>
                  <a:cubicBezTo>
                    <a:pt x="1188905" y="19176"/>
                    <a:pt x="1111133" y="-17476"/>
                    <a:pt x="1040562" y="7889"/>
                  </a:cubicBezTo>
                  <a:cubicBezTo>
                    <a:pt x="1040562" y="7889"/>
                    <a:pt x="1040562" y="7889"/>
                    <a:pt x="1040562" y="7889"/>
                  </a:cubicBezTo>
                  <a:lnTo>
                    <a:pt x="89663" y="349703"/>
                  </a:lnTo>
                  <a:cubicBezTo>
                    <a:pt x="19082" y="375068"/>
                    <a:pt x="-17560" y="452840"/>
                    <a:pt x="7805" y="523410"/>
                  </a:cubicBezTo>
                  <a:lnTo>
                    <a:pt x="120409" y="836678"/>
                  </a:lnTo>
                  <a:lnTo>
                    <a:pt x="99330" y="844794"/>
                  </a:lnTo>
                  <a:lnTo>
                    <a:pt x="171216" y="1031465"/>
                  </a:lnTo>
                  <a:lnTo>
                    <a:pt x="188094" y="1024959"/>
                  </a:lnTo>
                  <a:lnTo>
                    <a:pt x="203010" y="1066488"/>
                  </a:lnTo>
                  <a:lnTo>
                    <a:pt x="185056" y="1073403"/>
                  </a:lnTo>
                  <a:lnTo>
                    <a:pt x="256941" y="1260065"/>
                  </a:lnTo>
                  <a:lnTo>
                    <a:pt x="270695" y="1254769"/>
                  </a:lnTo>
                  <a:lnTo>
                    <a:pt x="792055" y="2705179"/>
                  </a:lnTo>
                  <a:cubicBezTo>
                    <a:pt x="817239" y="2775663"/>
                    <a:pt x="894801" y="2812392"/>
                    <a:pt x="965296" y="2787198"/>
                  </a:cubicBezTo>
                  <a:cubicBezTo>
                    <a:pt x="965448" y="2787141"/>
                    <a:pt x="965610" y="2787084"/>
                    <a:pt x="965772" y="2787027"/>
                  </a:cubicBezTo>
                  <a:lnTo>
                    <a:pt x="1916672" y="2445222"/>
                  </a:lnTo>
                  <a:cubicBezTo>
                    <a:pt x="1987176" y="2419790"/>
                    <a:pt x="2023790" y="2342076"/>
                    <a:pt x="1998520" y="2271505"/>
                  </a:cubicBezTo>
                  <a:close/>
                </a:path>
              </a:pathLst>
            </a:custGeom>
            <a:solidFill>
              <a:srgbClr val="3F3D5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45" name="CustomShape 19"/>
            <p:cNvSpPr/>
            <p:nvPr/>
          </p:nvSpPr>
          <p:spPr>
            <a:xfrm>
              <a:off x="2604240" y="1365120"/>
              <a:ext cx="958680" cy="1375560"/>
            </a:xfrm>
            <a:custGeom>
              <a:avLst/>
              <a:gdLst/>
              <a:ahLst/>
              <a:cxnLst/>
              <a:rect l="l" t="t" r="r" b="b"/>
              <a:pathLst>
                <a:path w="1873220" h="2687436">
                  <a:moveTo>
                    <a:pt x="857333" y="2687286"/>
                  </a:moveTo>
                  <a:cubicBezTo>
                    <a:pt x="829901" y="2687229"/>
                    <a:pt x="805440" y="2669998"/>
                    <a:pt x="796144" y="2644195"/>
                  </a:cubicBezTo>
                  <a:lnTo>
                    <a:pt x="3616" y="439396"/>
                  </a:lnTo>
                  <a:cubicBezTo>
                    <a:pt x="-8538" y="405582"/>
                    <a:pt x="9027" y="368320"/>
                    <a:pt x="42840" y="356166"/>
                  </a:cubicBezTo>
                  <a:lnTo>
                    <a:pt x="245161" y="283433"/>
                  </a:lnTo>
                  <a:lnTo>
                    <a:pt x="244856" y="290520"/>
                  </a:lnTo>
                  <a:cubicBezTo>
                    <a:pt x="243113" y="331896"/>
                    <a:pt x="275241" y="366863"/>
                    <a:pt x="316627" y="368615"/>
                  </a:cubicBezTo>
                  <a:cubicBezTo>
                    <a:pt x="326323" y="369025"/>
                    <a:pt x="336020" y="367549"/>
                    <a:pt x="345154" y="364263"/>
                  </a:cubicBezTo>
                  <a:lnTo>
                    <a:pt x="794172" y="202861"/>
                  </a:lnTo>
                  <a:cubicBezTo>
                    <a:pt x="816146" y="192793"/>
                    <a:pt x="832024" y="172858"/>
                    <a:pt x="836920" y="149178"/>
                  </a:cubicBezTo>
                  <a:cubicBezTo>
                    <a:pt x="841759" y="125890"/>
                    <a:pt x="835168" y="101687"/>
                    <a:pt x="819194" y="84075"/>
                  </a:cubicBezTo>
                  <a:lnTo>
                    <a:pt x="814451" y="78808"/>
                  </a:lnTo>
                  <a:lnTo>
                    <a:pt x="1023439" y="3674"/>
                  </a:lnTo>
                  <a:cubicBezTo>
                    <a:pt x="1057253" y="-8422"/>
                    <a:pt x="1094486" y="9123"/>
                    <a:pt x="1106678" y="42908"/>
                  </a:cubicBezTo>
                  <a:lnTo>
                    <a:pt x="1862820" y="2146457"/>
                  </a:lnTo>
                  <a:cubicBezTo>
                    <a:pt x="1894948" y="2236182"/>
                    <a:pt x="1848390" y="2334985"/>
                    <a:pt x="1758740" y="2367322"/>
                  </a:cubicBezTo>
                  <a:lnTo>
                    <a:pt x="879383" y="2683419"/>
                  </a:lnTo>
                  <a:cubicBezTo>
                    <a:pt x="872315" y="2685972"/>
                    <a:pt x="864848" y="2687277"/>
                    <a:pt x="857333" y="2687286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46" name="CustomShape 20"/>
            <p:cNvSpPr/>
            <p:nvPr/>
          </p:nvSpPr>
          <p:spPr>
            <a:xfrm>
              <a:off x="2872080" y="1676880"/>
              <a:ext cx="262800" cy="262800"/>
            </a:xfrm>
            <a:custGeom>
              <a:avLst/>
              <a:gdLst/>
              <a:ahLst/>
              <a:cxnLst/>
              <a:rect l="l" t="t" r="r" b="b"/>
              <a:pathLst>
                <a:path w="514350" h="514350">
                  <a:moveTo>
                    <a:pt x="514350" y="257175"/>
                  </a:move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ubicBezTo>
                    <a:pt x="399209" y="0"/>
                    <a:pt x="514350" y="115141"/>
                    <a:pt x="514350" y="257175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47" name="CustomShape 21"/>
            <p:cNvSpPr/>
            <p:nvPr/>
          </p:nvSpPr>
          <p:spPr>
            <a:xfrm>
              <a:off x="2858400" y="1977840"/>
              <a:ext cx="478440" cy="186480"/>
            </a:xfrm>
            <a:custGeom>
              <a:avLst/>
              <a:gdLst/>
              <a:ahLst/>
              <a:cxnLst/>
              <a:rect l="l" t="t" r="r" b="b"/>
              <a:pathLst>
                <a:path w="935605" h="365135">
                  <a:moveTo>
                    <a:pt x="920534" y="43500"/>
                  </a:moveTo>
                  <a:lnTo>
                    <a:pt x="29927" y="363636"/>
                  </a:lnTo>
                  <a:cubicBezTo>
                    <a:pt x="18240" y="367865"/>
                    <a:pt x="5343" y="361826"/>
                    <a:pt x="1114" y="350139"/>
                  </a:cubicBezTo>
                  <a:cubicBezTo>
                    <a:pt x="-3115" y="338461"/>
                    <a:pt x="2924" y="325564"/>
                    <a:pt x="14611" y="321335"/>
                  </a:cubicBezTo>
                  <a:cubicBezTo>
                    <a:pt x="14639" y="321326"/>
                    <a:pt x="14678" y="321306"/>
                    <a:pt x="14706" y="321297"/>
                  </a:cubicBezTo>
                  <a:lnTo>
                    <a:pt x="905313" y="1162"/>
                  </a:lnTo>
                  <a:cubicBezTo>
                    <a:pt x="917019" y="-3010"/>
                    <a:pt x="929887" y="3095"/>
                    <a:pt x="934059" y="14802"/>
                  </a:cubicBezTo>
                  <a:cubicBezTo>
                    <a:pt x="938212" y="26460"/>
                    <a:pt x="932173" y="39281"/>
                    <a:pt x="920534" y="43500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48" name="CustomShape 22"/>
            <p:cNvSpPr/>
            <p:nvPr/>
          </p:nvSpPr>
          <p:spPr>
            <a:xfrm>
              <a:off x="3029040" y="2081880"/>
              <a:ext cx="172800" cy="76680"/>
            </a:xfrm>
            <a:custGeom>
              <a:avLst/>
              <a:gdLst/>
              <a:ahLst/>
              <a:cxnLst/>
              <a:rect l="l" t="t" r="r" b="b"/>
              <a:pathLst>
                <a:path w="337993" h="150323">
                  <a:moveTo>
                    <a:pt x="322864" y="43520"/>
                  </a:moveTo>
                  <a:lnTo>
                    <a:pt x="29912" y="148828"/>
                  </a:lnTo>
                  <a:cubicBezTo>
                    <a:pt x="18235" y="153048"/>
                    <a:pt x="5338" y="147009"/>
                    <a:pt x="1109" y="135322"/>
                  </a:cubicBezTo>
                  <a:cubicBezTo>
                    <a:pt x="-3110" y="123634"/>
                    <a:pt x="2928" y="110737"/>
                    <a:pt x="14616" y="106518"/>
                  </a:cubicBezTo>
                  <a:cubicBezTo>
                    <a:pt x="14644" y="106499"/>
                    <a:pt x="14673" y="106489"/>
                    <a:pt x="14701" y="106480"/>
                  </a:cubicBezTo>
                  <a:lnTo>
                    <a:pt x="307643" y="1181"/>
                  </a:lnTo>
                  <a:cubicBezTo>
                    <a:pt x="319340" y="-3020"/>
                    <a:pt x="332217" y="3048"/>
                    <a:pt x="336427" y="14745"/>
                  </a:cubicBezTo>
                  <a:cubicBezTo>
                    <a:pt x="340628" y="26432"/>
                    <a:pt x="334551" y="39319"/>
                    <a:pt x="322864" y="43520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49" name="CustomShape 23"/>
            <p:cNvSpPr/>
            <p:nvPr/>
          </p:nvSpPr>
          <p:spPr>
            <a:xfrm>
              <a:off x="3064680" y="2180880"/>
              <a:ext cx="172800" cy="76680"/>
            </a:xfrm>
            <a:custGeom>
              <a:avLst/>
              <a:gdLst/>
              <a:ahLst/>
              <a:cxnLst/>
              <a:rect l="l" t="t" r="r" b="b"/>
              <a:pathLst>
                <a:path w="337952" h="150309">
                  <a:moveTo>
                    <a:pt x="322822" y="43520"/>
                  </a:moveTo>
                  <a:lnTo>
                    <a:pt x="29880" y="148828"/>
                  </a:lnTo>
                  <a:cubicBezTo>
                    <a:pt x="18183" y="153029"/>
                    <a:pt x="5296" y="146952"/>
                    <a:pt x="1096" y="135265"/>
                  </a:cubicBezTo>
                  <a:cubicBezTo>
                    <a:pt x="-3105" y="123568"/>
                    <a:pt x="2963" y="110690"/>
                    <a:pt x="14659" y="106480"/>
                  </a:cubicBezTo>
                  <a:lnTo>
                    <a:pt x="307601" y="1181"/>
                  </a:lnTo>
                  <a:cubicBezTo>
                    <a:pt x="319298" y="-3019"/>
                    <a:pt x="332185" y="3048"/>
                    <a:pt x="336385" y="14745"/>
                  </a:cubicBezTo>
                  <a:cubicBezTo>
                    <a:pt x="340586" y="26432"/>
                    <a:pt x="334518" y="39319"/>
                    <a:pt x="322822" y="43520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50" name="CustomShape 24"/>
            <p:cNvSpPr/>
            <p:nvPr/>
          </p:nvSpPr>
          <p:spPr>
            <a:xfrm>
              <a:off x="3083040" y="2231640"/>
              <a:ext cx="172800" cy="76680"/>
            </a:xfrm>
            <a:custGeom>
              <a:avLst/>
              <a:gdLst/>
              <a:ahLst/>
              <a:cxnLst/>
              <a:rect l="l" t="t" r="r" b="b"/>
              <a:pathLst>
                <a:path w="338055" h="150337">
                  <a:moveTo>
                    <a:pt x="322878" y="43538"/>
                  </a:moveTo>
                  <a:lnTo>
                    <a:pt x="29927" y="148837"/>
                  </a:lnTo>
                  <a:cubicBezTo>
                    <a:pt x="18249" y="153066"/>
                    <a:pt x="5352" y="147027"/>
                    <a:pt x="1114" y="135350"/>
                  </a:cubicBezTo>
                  <a:cubicBezTo>
                    <a:pt x="-3115" y="123672"/>
                    <a:pt x="2924" y="110775"/>
                    <a:pt x="14601" y="106536"/>
                  </a:cubicBezTo>
                  <a:cubicBezTo>
                    <a:pt x="14640" y="106527"/>
                    <a:pt x="14677" y="106508"/>
                    <a:pt x="14716" y="106498"/>
                  </a:cubicBezTo>
                  <a:lnTo>
                    <a:pt x="307657" y="1199"/>
                  </a:lnTo>
                  <a:cubicBezTo>
                    <a:pt x="319344" y="-3030"/>
                    <a:pt x="332241" y="3009"/>
                    <a:pt x="336470" y="14687"/>
                  </a:cubicBezTo>
                  <a:cubicBezTo>
                    <a:pt x="340699" y="26374"/>
                    <a:pt x="334660" y="39271"/>
                    <a:pt x="322973" y="43500"/>
                  </a:cubicBezTo>
                  <a:cubicBezTo>
                    <a:pt x="322945" y="43510"/>
                    <a:pt x="322907" y="43529"/>
                    <a:pt x="322878" y="43538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51" name="CustomShape 25"/>
            <p:cNvSpPr/>
            <p:nvPr/>
          </p:nvSpPr>
          <p:spPr>
            <a:xfrm>
              <a:off x="2962440" y="2100240"/>
              <a:ext cx="340920" cy="137160"/>
            </a:xfrm>
            <a:custGeom>
              <a:avLst/>
              <a:gdLst/>
              <a:ahLst/>
              <a:cxnLst/>
              <a:rect l="l" t="t" r="r" b="b"/>
              <a:pathLst>
                <a:path w="666638" h="268447">
                  <a:moveTo>
                    <a:pt x="651461" y="43538"/>
                  </a:moveTo>
                  <a:lnTo>
                    <a:pt x="29926" y="266947"/>
                  </a:lnTo>
                  <a:cubicBezTo>
                    <a:pt x="18248" y="271176"/>
                    <a:pt x="5351" y="265137"/>
                    <a:pt x="1113" y="253459"/>
                  </a:cubicBezTo>
                  <a:cubicBezTo>
                    <a:pt x="-3116" y="241772"/>
                    <a:pt x="2932" y="228875"/>
                    <a:pt x="14610" y="224646"/>
                  </a:cubicBezTo>
                  <a:cubicBezTo>
                    <a:pt x="14648" y="224637"/>
                    <a:pt x="14676" y="224627"/>
                    <a:pt x="14705" y="224608"/>
                  </a:cubicBezTo>
                  <a:lnTo>
                    <a:pt x="636240" y="1199"/>
                  </a:lnTo>
                  <a:cubicBezTo>
                    <a:pt x="647927" y="-3030"/>
                    <a:pt x="660824" y="3009"/>
                    <a:pt x="665053" y="14696"/>
                  </a:cubicBezTo>
                  <a:cubicBezTo>
                    <a:pt x="669282" y="26374"/>
                    <a:pt x="663243" y="39271"/>
                    <a:pt x="651556" y="43500"/>
                  </a:cubicBezTo>
                  <a:cubicBezTo>
                    <a:pt x="651528" y="43509"/>
                    <a:pt x="651489" y="43528"/>
                    <a:pt x="651461" y="43538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52" name="CustomShape 26"/>
            <p:cNvSpPr/>
            <p:nvPr/>
          </p:nvSpPr>
          <p:spPr>
            <a:xfrm>
              <a:off x="3151440" y="2339640"/>
              <a:ext cx="93240" cy="58320"/>
            </a:xfrm>
            <a:custGeom>
              <a:avLst/>
              <a:gdLst/>
              <a:ahLst/>
              <a:cxnLst/>
              <a:rect l="l" t="t" r="r" b="b"/>
              <a:pathLst>
                <a:path w="182847" h="114743">
                  <a:moveTo>
                    <a:pt x="157315" y="74102"/>
                  </a:moveTo>
                  <a:lnTo>
                    <a:pt x="50940" y="112335"/>
                  </a:lnTo>
                  <a:cubicBezTo>
                    <a:pt x="31061" y="119470"/>
                    <a:pt x="9154" y="109135"/>
                    <a:pt x="2020" y="89247"/>
                  </a:cubicBezTo>
                  <a:cubicBezTo>
                    <a:pt x="-5105" y="69378"/>
                    <a:pt x="5211" y="47499"/>
                    <a:pt x="25061" y="40345"/>
                  </a:cubicBezTo>
                  <a:lnTo>
                    <a:pt x="131436" y="2102"/>
                  </a:lnTo>
                  <a:cubicBezTo>
                    <a:pt x="151314" y="-5022"/>
                    <a:pt x="173222" y="5312"/>
                    <a:pt x="180356" y="25201"/>
                  </a:cubicBezTo>
                  <a:cubicBezTo>
                    <a:pt x="187481" y="45070"/>
                    <a:pt x="177165" y="66949"/>
                    <a:pt x="157315" y="74102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53" name="CustomShape 27"/>
            <p:cNvSpPr/>
            <p:nvPr/>
          </p:nvSpPr>
          <p:spPr>
            <a:xfrm>
              <a:off x="2795400" y="1498680"/>
              <a:ext cx="14760" cy="14760"/>
            </a:xfrm>
            <a:custGeom>
              <a:avLst/>
              <a:gdLst/>
              <a:ahLst/>
              <a:cxnLst/>
              <a:rect l="l" t="t" r="r" b="b"/>
              <a:pathLst>
                <a:path w="29584" h="29584">
                  <a:moveTo>
                    <a:pt x="29585" y="14792"/>
                  </a:moveTo>
                  <a:cubicBezTo>
                    <a:pt x="29585" y="22962"/>
                    <a:pt x="22962" y="29584"/>
                    <a:pt x="14792" y="29584"/>
                  </a:cubicBezTo>
                  <a:cubicBezTo>
                    <a:pt x="6623" y="29584"/>
                    <a:pt x="0" y="22962"/>
                    <a:pt x="0" y="14792"/>
                  </a:cubicBezTo>
                  <a:cubicBezTo>
                    <a:pt x="0" y="6623"/>
                    <a:pt x="6623" y="0"/>
                    <a:pt x="14792" y="0"/>
                  </a:cubicBezTo>
                  <a:cubicBezTo>
                    <a:pt x="22962" y="0"/>
                    <a:pt x="29585" y="6623"/>
                    <a:pt x="29585" y="14792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54" name="CustomShape 28"/>
            <p:cNvSpPr/>
            <p:nvPr/>
          </p:nvSpPr>
          <p:spPr>
            <a:xfrm>
              <a:off x="1785960" y="1793520"/>
              <a:ext cx="495360" cy="527040"/>
            </a:xfrm>
            <a:custGeom>
              <a:avLst/>
              <a:gdLst/>
              <a:ahLst/>
              <a:cxnLst/>
              <a:rect l="l" t="t" r="r" b="b"/>
              <a:pathLst>
                <a:path w="968101" h="1030308">
                  <a:moveTo>
                    <a:pt x="285076" y="271172"/>
                  </a:moveTo>
                  <a:cubicBezTo>
                    <a:pt x="450868" y="76023"/>
                    <a:pt x="719864" y="-46964"/>
                    <a:pt x="967866" y="16797"/>
                  </a:cubicBezTo>
                  <a:cubicBezTo>
                    <a:pt x="744505" y="183084"/>
                    <a:pt x="587161" y="423019"/>
                    <a:pt x="523668" y="694158"/>
                  </a:cubicBezTo>
                  <a:cubicBezTo>
                    <a:pt x="499560" y="798809"/>
                    <a:pt x="483653" y="917719"/>
                    <a:pt x="398681" y="983394"/>
                  </a:cubicBezTo>
                  <a:cubicBezTo>
                    <a:pt x="345817" y="1024265"/>
                    <a:pt x="274722" y="1035438"/>
                    <a:pt x="208314" y="1028018"/>
                  </a:cubicBezTo>
                  <a:cubicBezTo>
                    <a:pt x="141906" y="1020598"/>
                    <a:pt x="78698" y="996367"/>
                    <a:pt x="16338" y="972345"/>
                  </a:cubicBezTo>
                  <a:lnTo>
                    <a:pt x="-236" y="974183"/>
                  </a:lnTo>
                  <a:cubicBezTo>
                    <a:pt x="41464" y="721542"/>
                    <a:pt x="119293" y="466329"/>
                    <a:pt x="285076" y="271172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55" name="CustomShape 29"/>
            <p:cNvSpPr/>
            <p:nvPr/>
          </p:nvSpPr>
          <p:spPr>
            <a:xfrm>
              <a:off x="1786680" y="1798920"/>
              <a:ext cx="496440" cy="490320"/>
            </a:xfrm>
            <a:custGeom>
              <a:avLst/>
              <a:gdLst/>
              <a:ahLst/>
              <a:cxnLst/>
              <a:rect l="l" t="t" r="r" b="b"/>
              <a:pathLst>
                <a:path w="970698" h="958544">
                  <a:moveTo>
                    <a:pt x="965963" y="11241"/>
                  </a:moveTo>
                  <a:cubicBezTo>
                    <a:pt x="761233" y="66067"/>
                    <a:pt x="578972" y="184006"/>
                    <a:pt x="445079" y="348312"/>
                  </a:cubicBezTo>
                  <a:cubicBezTo>
                    <a:pt x="415628" y="383173"/>
                    <a:pt x="391863" y="422454"/>
                    <a:pt x="374642" y="464717"/>
                  </a:cubicBezTo>
                  <a:cubicBezTo>
                    <a:pt x="359202" y="506427"/>
                    <a:pt x="355211" y="551518"/>
                    <a:pt x="363088" y="595295"/>
                  </a:cubicBezTo>
                  <a:cubicBezTo>
                    <a:pt x="369603" y="636253"/>
                    <a:pt x="381024" y="677401"/>
                    <a:pt x="377471" y="719235"/>
                  </a:cubicBezTo>
                  <a:cubicBezTo>
                    <a:pt x="373156" y="762497"/>
                    <a:pt x="350582" y="801854"/>
                    <a:pt x="315425" y="827429"/>
                  </a:cubicBezTo>
                  <a:cubicBezTo>
                    <a:pt x="272934" y="860052"/>
                    <a:pt x="221251" y="875463"/>
                    <a:pt x="170178" y="888789"/>
                  </a:cubicBezTo>
                  <a:cubicBezTo>
                    <a:pt x="113485" y="903572"/>
                    <a:pt x="54354" y="918031"/>
                    <a:pt x="8787" y="957045"/>
                  </a:cubicBezTo>
                  <a:cubicBezTo>
                    <a:pt x="3272" y="961769"/>
                    <a:pt x="-3739" y="952930"/>
                    <a:pt x="1767" y="948206"/>
                  </a:cubicBezTo>
                  <a:cubicBezTo>
                    <a:pt x="81053" y="880331"/>
                    <a:pt x="193648" y="886084"/>
                    <a:pt x="281964" y="836040"/>
                  </a:cubicBezTo>
                  <a:cubicBezTo>
                    <a:pt x="323178" y="812684"/>
                    <a:pt x="357602" y="776775"/>
                    <a:pt x="365022" y="728455"/>
                  </a:cubicBezTo>
                  <a:cubicBezTo>
                    <a:pt x="371499" y="686202"/>
                    <a:pt x="359764" y="643758"/>
                    <a:pt x="352801" y="602344"/>
                  </a:cubicBezTo>
                  <a:cubicBezTo>
                    <a:pt x="344495" y="559748"/>
                    <a:pt x="346743" y="515771"/>
                    <a:pt x="359345" y="474252"/>
                  </a:cubicBezTo>
                  <a:cubicBezTo>
                    <a:pt x="374356" y="431246"/>
                    <a:pt x="396578" y="391108"/>
                    <a:pt x="425058" y="355561"/>
                  </a:cubicBezTo>
                  <a:cubicBezTo>
                    <a:pt x="487885" y="274512"/>
                    <a:pt x="563075" y="203846"/>
                    <a:pt x="647857" y="146144"/>
                  </a:cubicBezTo>
                  <a:cubicBezTo>
                    <a:pt x="744260" y="79755"/>
                    <a:pt x="851302" y="30348"/>
                    <a:pt x="964363" y="59"/>
                  </a:cubicBezTo>
                  <a:cubicBezTo>
                    <a:pt x="971364" y="-1808"/>
                    <a:pt x="972917" y="9374"/>
                    <a:pt x="965963" y="11241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56" name="CustomShape 30"/>
            <p:cNvSpPr/>
            <p:nvPr/>
          </p:nvSpPr>
          <p:spPr>
            <a:xfrm>
              <a:off x="2014200" y="1847520"/>
              <a:ext cx="25920" cy="101880"/>
            </a:xfrm>
            <a:custGeom>
              <a:avLst/>
              <a:gdLst/>
              <a:ahLst/>
              <a:cxnLst/>
              <a:rect l="l" t="t" r="r" b="b"/>
              <a:pathLst>
                <a:path w="51121" h="199740">
                  <a:moveTo>
                    <a:pt x="40580" y="197731"/>
                  </a:moveTo>
                  <a:cubicBezTo>
                    <a:pt x="-10064" y="143610"/>
                    <a:pt x="-14027" y="60771"/>
                    <a:pt x="31198" y="2049"/>
                  </a:cubicBezTo>
                  <a:cubicBezTo>
                    <a:pt x="35646" y="-3685"/>
                    <a:pt x="44771" y="2954"/>
                    <a:pt x="40313" y="8707"/>
                  </a:cubicBezTo>
                  <a:cubicBezTo>
                    <a:pt x="-1920" y="63323"/>
                    <a:pt x="1947" y="140571"/>
                    <a:pt x="49410" y="190711"/>
                  </a:cubicBezTo>
                  <a:cubicBezTo>
                    <a:pt x="54401" y="195988"/>
                    <a:pt x="45533" y="202979"/>
                    <a:pt x="40580" y="197731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57" name="CustomShape 31"/>
            <p:cNvSpPr/>
            <p:nvPr/>
          </p:nvSpPr>
          <p:spPr>
            <a:xfrm>
              <a:off x="1966320" y="2057400"/>
              <a:ext cx="110160" cy="41400"/>
            </a:xfrm>
            <a:custGeom>
              <a:avLst/>
              <a:gdLst/>
              <a:ahLst/>
              <a:cxnLst/>
              <a:rect l="l" t="t" r="r" b="b"/>
              <a:pathLst>
                <a:path w="216157" h="81868">
                  <a:moveTo>
                    <a:pt x="5887" y="70207"/>
                  </a:moveTo>
                  <a:cubicBezTo>
                    <a:pt x="79182" y="73302"/>
                    <a:pt x="150953" y="48662"/>
                    <a:pt x="206884" y="1189"/>
                  </a:cubicBezTo>
                  <a:cubicBezTo>
                    <a:pt x="212418" y="-3517"/>
                    <a:pt x="219438" y="5323"/>
                    <a:pt x="213904" y="10028"/>
                  </a:cubicBezTo>
                  <a:cubicBezTo>
                    <a:pt x="155611" y="59310"/>
                    <a:pt x="80868" y="84809"/>
                    <a:pt x="4601" y="81418"/>
                  </a:cubicBezTo>
                  <a:cubicBezTo>
                    <a:pt x="-2666" y="81085"/>
                    <a:pt x="-1342" y="69874"/>
                    <a:pt x="5887" y="70207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58" name="CustomShape 32"/>
            <p:cNvSpPr/>
            <p:nvPr/>
          </p:nvSpPr>
          <p:spPr>
            <a:xfrm>
              <a:off x="2164320" y="1846440"/>
              <a:ext cx="43200" cy="27360"/>
            </a:xfrm>
            <a:custGeom>
              <a:avLst/>
              <a:gdLst/>
              <a:ahLst/>
              <a:cxnLst/>
              <a:rect l="l" t="t" r="r" b="b"/>
              <a:pathLst>
                <a:path w="84948" h="54398">
                  <a:moveTo>
                    <a:pt x="9747" y="1971"/>
                  </a:moveTo>
                  <a:cubicBezTo>
                    <a:pt x="24730" y="26583"/>
                    <a:pt x="51076" y="42014"/>
                    <a:pt x="79870" y="43033"/>
                  </a:cubicBezTo>
                  <a:cubicBezTo>
                    <a:pt x="87148" y="43271"/>
                    <a:pt x="85814" y="54482"/>
                    <a:pt x="78594" y="54244"/>
                  </a:cubicBezTo>
                  <a:cubicBezTo>
                    <a:pt x="46800" y="52968"/>
                    <a:pt x="17701" y="36023"/>
                    <a:pt x="918" y="8991"/>
                  </a:cubicBezTo>
                  <a:cubicBezTo>
                    <a:pt x="-921" y="6524"/>
                    <a:pt x="-521" y="3047"/>
                    <a:pt x="1823" y="1066"/>
                  </a:cubicBezTo>
                  <a:cubicBezTo>
                    <a:pt x="4270" y="-858"/>
                    <a:pt x="7804" y="-458"/>
                    <a:pt x="9747" y="1971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59" name="CustomShape 33"/>
            <p:cNvSpPr/>
            <p:nvPr/>
          </p:nvSpPr>
          <p:spPr>
            <a:xfrm>
              <a:off x="1779480" y="2087280"/>
              <a:ext cx="690480" cy="331920"/>
            </a:xfrm>
            <a:custGeom>
              <a:avLst/>
              <a:gdLst/>
              <a:ahLst/>
              <a:cxnLst/>
              <a:rect l="l" t="t" r="r" b="b"/>
              <a:pathLst>
                <a:path w="1349359" h="649175">
                  <a:moveTo>
                    <a:pt x="1349123" y="227239"/>
                  </a:moveTo>
                  <a:cubicBezTo>
                    <a:pt x="1344580" y="227229"/>
                    <a:pt x="1340036" y="227210"/>
                    <a:pt x="1335436" y="227267"/>
                  </a:cubicBezTo>
                  <a:cubicBezTo>
                    <a:pt x="1274352" y="227334"/>
                    <a:pt x="1213373" y="232373"/>
                    <a:pt x="1153108" y="242316"/>
                  </a:cubicBezTo>
                  <a:cubicBezTo>
                    <a:pt x="1148432" y="243012"/>
                    <a:pt x="1143707" y="243793"/>
                    <a:pt x="1139068" y="244622"/>
                  </a:cubicBezTo>
                  <a:cubicBezTo>
                    <a:pt x="994117" y="270130"/>
                    <a:pt x="855176" y="322336"/>
                    <a:pt x="729284" y="398565"/>
                  </a:cubicBezTo>
                  <a:cubicBezTo>
                    <a:pt x="679221" y="428950"/>
                    <a:pt x="631538" y="463097"/>
                    <a:pt x="586657" y="500711"/>
                  </a:cubicBezTo>
                  <a:cubicBezTo>
                    <a:pt x="524668" y="552670"/>
                    <a:pt x="461593" y="613935"/>
                    <a:pt x="388222" y="641557"/>
                  </a:cubicBezTo>
                  <a:cubicBezTo>
                    <a:pt x="380602" y="644529"/>
                    <a:pt x="372801" y="647024"/>
                    <a:pt x="364876" y="649025"/>
                  </a:cubicBezTo>
                  <a:lnTo>
                    <a:pt x="15776" y="420063"/>
                  </a:lnTo>
                  <a:cubicBezTo>
                    <a:pt x="15242" y="419148"/>
                    <a:pt x="14661" y="418301"/>
                    <a:pt x="14118" y="417386"/>
                  </a:cubicBezTo>
                  <a:lnTo>
                    <a:pt x="-236" y="408880"/>
                  </a:lnTo>
                  <a:cubicBezTo>
                    <a:pt x="1945" y="406775"/>
                    <a:pt x="4250" y="404642"/>
                    <a:pt x="6432" y="402537"/>
                  </a:cubicBezTo>
                  <a:cubicBezTo>
                    <a:pt x="7689" y="401318"/>
                    <a:pt x="9023" y="400146"/>
                    <a:pt x="10289" y="398917"/>
                  </a:cubicBezTo>
                  <a:cubicBezTo>
                    <a:pt x="11147" y="398117"/>
                    <a:pt x="12013" y="397317"/>
                    <a:pt x="12756" y="396545"/>
                  </a:cubicBezTo>
                  <a:cubicBezTo>
                    <a:pt x="13042" y="396279"/>
                    <a:pt x="13328" y="396012"/>
                    <a:pt x="13566" y="395831"/>
                  </a:cubicBezTo>
                  <a:cubicBezTo>
                    <a:pt x="14299" y="395060"/>
                    <a:pt x="15061" y="394421"/>
                    <a:pt x="15747" y="393726"/>
                  </a:cubicBezTo>
                  <a:cubicBezTo>
                    <a:pt x="28596" y="381772"/>
                    <a:pt x="41560" y="369875"/>
                    <a:pt x="54628" y="358064"/>
                  </a:cubicBezTo>
                  <a:cubicBezTo>
                    <a:pt x="54676" y="357979"/>
                    <a:pt x="54676" y="357979"/>
                    <a:pt x="54809" y="357950"/>
                  </a:cubicBezTo>
                  <a:cubicBezTo>
                    <a:pt x="154603" y="268148"/>
                    <a:pt x="262778" y="185891"/>
                    <a:pt x="379993" y="122664"/>
                  </a:cubicBezTo>
                  <a:cubicBezTo>
                    <a:pt x="383526" y="120758"/>
                    <a:pt x="387098" y="118777"/>
                    <a:pt x="390784" y="116977"/>
                  </a:cubicBezTo>
                  <a:cubicBezTo>
                    <a:pt x="443782" y="88774"/>
                    <a:pt x="498988" y="64942"/>
                    <a:pt x="555872" y="45730"/>
                  </a:cubicBezTo>
                  <a:cubicBezTo>
                    <a:pt x="587047" y="35310"/>
                    <a:pt x="618737" y="26480"/>
                    <a:pt x="650808" y="19260"/>
                  </a:cubicBezTo>
                  <a:cubicBezTo>
                    <a:pt x="733704" y="782"/>
                    <a:pt x="819000" y="-4552"/>
                    <a:pt x="903563" y="3468"/>
                  </a:cubicBezTo>
                  <a:cubicBezTo>
                    <a:pt x="1072127" y="19479"/>
                    <a:pt x="1233690" y="89231"/>
                    <a:pt x="1341017" y="217371"/>
                  </a:cubicBezTo>
                  <a:cubicBezTo>
                    <a:pt x="1343761" y="220657"/>
                    <a:pt x="1346428" y="223886"/>
                    <a:pt x="1349123" y="227239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60" name="CustomShape 34"/>
            <p:cNvSpPr/>
            <p:nvPr/>
          </p:nvSpPr>
          <p:spPr>
            <a:xfrm>
              <a:off x="1783080" y="2162160"/>
              <a:ext cx="689760" cy="176400"/>
            </a:xfrm>
            <a:custGeom>
              <a:avLst/>
              <a:gdLst/>
              <a:ahLst/>
              <a:cxnLst/>
              <a:rect l="l" t="t" r="r" b="b"/>
              <a:pathLst>
                <a:path w="1347780" h="344991">
                  <a:moveTo>
                    <a:pt x="1339040" y="84814"/>
                  </a:moveTo>
                  <a:cubicBezTo>
                    <a:pt x="1142558" y="5319"/>
                    <a:pt x="926026" y="-10236"/>
                    <a:pt x="720200" y="40342"/>
                  </a:cubicBezTo>
                  <a:cubicBezTo>
                    <a:pt x="675700" y="50439"/>
                    <a:pt x="633066" y="67498"/>
                    <a:pt x="593870" y="90872"/>
                  </a:cubicBezTo>
                  <a:cubicBezTo>
                    <a:pt x="556428" y="114885"/>
                    <a:pt x="526100" y="148479"/>
                    <a:pt x="506031" y="188170"/>
                  </a:cubicBezTo>
                  <a:cubicBezTo>
                    <a:pt x="486581" y="224803"/>
                    <a:pt x="470922" y="264532"/>
                    <a:pt x="442899" y="295793"/>
                  </a:cubicBezTo>
                  <a:cubicBezTo>
                    <a:pt x="413410" y="327740"/>
                    <a:pt x="371681" y="345571"/>
                    <a:pt x="328218" y="344818"/>
                  </a:cubicBezTo>
                  <a:cubicBezTo>
                    <a:pt x="274649" y="345285"/>
                    <a:pt x="224100" y="326483"/>
                    <a:pt x="175313" y="306366"/>
                  </a:cubicBezTo>
                  <a:cubicBezTo>
                    <a:pt x="121135" y="284039"/>
                    <a:pt x="65223" y="259989"/>
                    <a:pt x="5349" y="263703"/>
                  </a:cubicBezTo>
                  <a:cubicBezTo>
                    <a:pt x="-1909" y="264151"/>
                    <a:pt x="-2185" y="252864"/>
                    <a:pt x="5063" y="252416"/>
                  </a:cubicBezTo>
                  <a:cubicBezTo>
                    <a:pt x="109229" y="245949"/>
                    <a:pt x="195668" y="318339"/>
                    <a:pt x="296319" y="331559"/>
                  </a:cubicBezTo>
                  <a:cubicBezTo>
                    <a:pt x="343286" y="337722"/>
                    <a:pt x="392388" y="329769"/>
                    <a:pt x="427402" y="295660"/>
                  </a:cubicBezTo>
                  <a:cubicBezTo>
                    <a:pt x="458025" y="265827"/>
                    <a:pt x="474198" y="224870"/>
                    <a:pt x="493582" y="187608"/>
                  </a:cubicBezTo>
                  <a:cubicBezTo>
                    <a:pt x="512594" y="148603"/>
                    <a:pt x="540864" y="114837"/>
                    <a:pt x="575925" y="89272"/>
                  </a:cubicBezTo>
                  <a:cubicBezTo>
                    <a:pt x="613806" y="63974"/>
                    <a:pt x="655707" y="45314"/>
                    <a:pt x="699846" y="34075"/>
                  </a:cubicBezTo>
                  <a:cubicBezTo>
                    <a:pt x="798810" y="7186"/>
                    <a:pt x="901394" y="-3978"/>
                    <a:pt x="1003826" y="1004"/>
                  </a:cubicBezTo>
                  <a:cubicBezTo>
                    <a:pt x="1120765" y="6043"/>
                    <a:pt x="1235979" y="31036"/>
                    <a:pt x="1344488" y="74927"/>
                  </a:cubicBezTo>
                  <a:cubicBezTo>
                    <a:pt x="1351203" y="77642"/>
                    <a:pt x="1345707" y="87510"/>
                    <a:pt x="1339040" y="84814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61" name="CustomShape 35"/>
            <p:cNvSpPr/>
            <p:nvPr/>
          </p:nvSpPr>
          <p:spPr>
            <a:xfrm>
              <a:off x="2184840" y="2089800"/>
              <a:ext cx="60120" cy="85320"/>
            </a:xfrm>
            <a:custGeom>
              <a:avLst/>
              <a:gdLst/>
              <a:ahLst/>
              <a:cxnLst/>
              <a:rect l="l" t="t" r="r" b="b"/>
              <a:pathLst>
                <a:path w="118355" h="167370">
                  <a:moveTo>
                    <a:pt x="622" y="161961"/>
                  </a:moveTo>
                  <a:cubicBezTo>
                    <a:pt x="-7226" y="88266"/>
                    <a:pt x="39484" y="19724"/>
                    <a:pt x="110951" y="74"/>
                  </a:cubicBezTo>
                  <a:cubicBezTo>
                    <a:pt x="117951" y="-1831"/>
                    <a:pt x="121237" y="8970"/>
                    <a:pt x="114217" y="10875"/>
                  </a:cubicBezTo>
                  <a:cubicBezTo>
                    <a:pt x="47609" y="29058"/>
                    <a:pt x="4185" y="93066"/>
                    <a:pt x="11900" y="161675"/>
                  </a:cubicBezTo>
                  <a:cubicBezTo>
                    <a:pt x="12700" y="168895"/>
                    <a:pt x="1422" y="169143"/>
                    <a:pt x="622" y="161961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62" name="CustomShape 36"/>
            <p:cNvSpPr/>
            <p:nvPr/>
          </p:nvSpPr>
          <p:spPr>
            <a:xfrm>
              <a:off x="2040840" y="2247840"/>
              <a:ext cx="110880" cy="39960"/>
            </a:xfrm>
            <a:custGeom>
              <a:avLst/>
              <a:gdLst/>
              <a:ahLst/>
              <a:cxnLst/>
              <a:rect l="l" t="t" r="r" b="b"/>
              <a:pathLst>
                <a:path w="217329" h="79029">
                  <a:moveTo>
                    <a:pt x="9474" y="1216"/>
                  </a:moveTo>
                  <a:cubicBezTo>
                    <a:pt x="66128" y="47822"/>
                    <a:pt x="138271" y="71358"/>
                    <a:pt x="211508" y="67129"/>
                  </a:cubicBezTo>
                  <a:cubicBezTo>
                    <a:pt x="218766" y="66700"/>
                    <a:pt x="219043" y="77988"/>
                    <a:pt x="211794" y="78407"/>
                  </a:cubicBezTo>
                  <a:cubicBezTo>
                    <a:pt x="135575" y="82664"/>
                    <a:pt x="60547" y="58023"/>
                    <a:pt x="1701" y="9398"/>
                  </a:cubicBezTo>
                  <a:cubicBezTo>
                    <a:pt x="-3909" y="4759"/>
                    <a:pt x="3901" y="-3394"/>
                    <a:pt x="9474" y="1216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63" name="CustomShape 37"/>
            <p:cNvSpPr/>
            <p:nvPr/>
          </p:nvSpPr>
          <p:spPr>
            <a:xfrm>
              <a:off x="2347560" y="2169360"/>
              <a:ext cx="22680" cy="45720"/>
            </a:xfrm>
            <a:custGeom>
              <a:avLst/>
              <a:gdLst/>
              <a:ahLst/>
              <a:cxnLst/>
              <a:rect l="l" t="t" r="r" b="b"/>
              <a:pathLst>
                <a:path w="44902" h="90017">
                  <a:moveTo>
                    <a:pt x="11433" y="5347"/>
                  </a:moveTo>
                  <a:cubicBezTo>
                    <a:pt x="8575" y="34017"/>
                    <a:pt x="20329" y="62201"/>
                    <a:pt x="42704" y="80356"/>
                  </a:cubicBezTo>
                  <a:cubicBezTo>
                    <a:pt x="48361" y="84919"/>
                    <a:pt x="40551" y="93072"/>
                    <a:pt x="34922" y="88538"/>
                  </a:cubicBezTo>
                  <a:cubicBezTo>
                    <a:pt x="10309" y="68374"/>
                    <a:pt x="-2712" y="37322"/>
                    <a:pt x="155" y="5632"/>
                  </a:cubicBezTo>
                  <a:cubicBezTo>
                    <a:pt x="175" y="2556"/>
                    <a:pt x="2584" y="22"/>
                    <a:pt x="5651" y="-149"/>
                  </a:cubicBezTo>
                  <a:cubicBezTo>
                    <a:pt x="8766" y="-216"/>
                    <a:pt x="11347" y="2242"/>
                    <a:pt x="11433" y="5347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64" name="CustomShape 38"/>
            <p:cNvSpPr/>
            <p:nvPr/>
          </p:nvSpPr>
          <p:spPr>
            <a:xfrm>
              <a:off x="4240080" y="3612960"/>
              <a:ext cx="500400" cy="247680"/>
            </a:xfrm>
            <a:custGeom>
              <a:avLst/>
              <a:gdLst/>
              <a:ahLst/>
              <a:cxnLst/>
              <a:rect l="l" t="t" r="r" b="b"/>
              <a:pathLst>
                <a:path w="977989" h="484748">
                  <a:moveTo>
                    <a:pt x="467261" y="467799"/>
                  </a:moveTo>
                  <a:cubicBezTo>
                    <a:pt x="648026" y="512118"/>
                    <a:pt x="858852" y="469970"/>
                    <a:pt x="977753" y="326780"/>
                  </a:cubicBezTo>
                  <a:cubicBezTo>
                    <a:pt x="775366" y="323980"/>
                    <a:pt x="580494" y="249685"/>
                    <a:pt x="427618" y="117040"/>
                  </a:cubicBezTo>
                  <a:cubicBezTo>
                    <a:pt x="368839" y="65672"/>
                    <a:pt x="308822" y="2416"/>
                    <a:pt x="230793" y="-79"/>
                  </a:cubicBezTo>
                  <a:cubicBezTo>
                    <a:pt x="182254" y="-1622"/>
                    <a:pt x="135619" y="22076"/>
                    <a:pt x="99672" y="54728"/>
                  </a:cubicBezTo>
                  <a:cubicBezTo>
                    <a:pt x="63715" y="87379"/>
                    <a:pt x="36807" y="128584"/>
                    <a:pt x="10308" y="169285"/>
                  </a:cubicBezTo>
                  <a:lnTo>
                    <a:pt x="-236" y="175266"/>
                  </a:lnTo>
                  <a:cubicBezTo>
                    <a:pt x="131943" y="306302"/>
                    <a:pt x="286486" y="423469"/>
                    <a:pt x="467261" y="467799"/>
                  </a:cubicBezTo>
                  <a:close/>
                </a:path>
              </a:pathLst>
            </a:custGeom>
            <a:solidFill>
              <a:srgbClr val="F0F0F0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65" name="CustomShape 39"/>
            <p:cNvSpPr/>
            <p:nvPr/>
          </p:nvSpPr>
          <p:spPr>
            <a:xfrm>
              <a:off x="4242240" y="3674520"/>
              <a:ext cx="499680" cy="132840"/>
            </a:xfrm>
            <a:custGeom>
              <a:avLst/>
              <a:gdLst/>
              <a:ahLst/>
              <a:cxnLst/>
              <a:rect l="l" t="t" r="r" b="b"/>
              <a:pathLst>
                <a:path w="976856" h="260019">
                  <a:moveTo>
                    <a:pt x="970523" y="203532"/>
                  </a:moveTo>
                  <a:cubicBezTo>
                    <a:pt x="826582" y="258454"/>
                    <a:pt x="669000" y="266617"/>
                    <a:pt x="520153" y="226878"/>
                  </a:cubicBezTo>
                  <a:cubicBezTo>
                    <a:pt x="487959" y="218886"/>
                    <a:pt x="457231" y="205876"/>
                    <a:pt x="429084" y="188321"/>
                  </a:cubicBezTo>
                  <a:cubicBezTo>
                    <a:pt x="402224" y="170328"/>
                    <a:pt x="380669" y="145478"/>
                    <a:pt x="366657" y="116340"/>
                  </a:cubicBezTo>
                  <a:cubicBezTo>
                    <a:pt x="353056" y="89432"/>
                    <a:pt x="342255" y="60333"/>
                    <a:pt x="322338" y="37207"/>
                  </a:cubicBezTo>
                  <a:cubicBezTo>
                    <a:pt x="301374" y="13566"/>
                    <a:pt x="271313" y="2"/>
                    <a:pt x="239709" y="-83"/>
                  </a:cubicBezTo>
                  <a:cubicBezTo>
                    <a:pt x="200790" y="-1198"/>
                    <a:pt x="163785" y="11737"/>
                    <a:pt x="128038" y="25644"/>
                  </a:cubicBezTo>
                  <a:cubicBezTo>
                    <a:pt x="88337" y="41083"/>
                    <a:pt x="47361" y="57752"/>
                    <a:pt x="3898" y="54180"/>
                  </a:cubicBezTo>
                  <a:cubicBezTo>
                    <a:pt x="-1360" y="53752"/>
                    <a:pt x="-1731" y="61943"/>
                    <a:pt x="3527" y="62381"/>
                  </a:cubicBezTo>
                  <a:cubicBezTo>
                    <a:pt x="79136" y="68591"/>
                    <a:pt x="143001" y="17242"/>
                    <a:pt x="216334" y="9089"/>
                  </a:cubicBezTo>
                  <a:cubicBezTo>
                    <a:pt x="250558" y="5288"/>
                    <a:pt x="286133" y="11784"/>
                    <a:pt x="311079" y="37083"/>
                  </a:cubicBezTo>
                  <a:cubicBezTo>
                    <a:pt x="332891" y="59210"/>
                    <a:pt x="344065" y="89204"/>
                    <a:pt x="357599" y="116559"/>
                  </a:cubicBezTo>
                  <a:cubicBezTo>
                    <a:pt x="370848" y="145191"/>
                    <a:pt x="390908" y="170128"/>
                    <a:pt x="416016" y="189216"/>
                  </a:cubicBezTo>
                  <a:cubicBezTo>
                    <a:pt x="443182" y="208152"/>
                    <a:pt x="473357" y="222325"/>
                    <a:pt x="505275" y="231136"/>
                  </a:cubicBezTo>
                  <a:cubicBezTo>
                    <a:pt x="576808" y="252110"/>
                    <a:pt x="651188" y="261711"/>
                    <a:pt x="725702" y="259578"/>
                  </a:cubicBezTo>
                  <a:cubicBezTo>
                    <a:pt x="810751" y="257615"/>
                    <a:pt x="894847" y="241118"/>
                    <a:pt x="974334" y="210800"/>
                  </a:cubicBezTo>
                  <a:cubicBezTo>
                    <a:pt x="979258" y="208924"/>
                    <a:pt x="975410" y="201665"/>
                    <a:pt x="970523" y="203532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66" name="CustomShape 40"/>
            <p:cNvSpPr/>
            <p:nvPr/>
          </p:nvSpPr>
          <p:spPr>
            <a:xfrm>
              <a:off x="4532400" y="3796920"/>
              <a:ext cx="42480" cy="62640"/>
            </a:xfrm>
            <a:custGeom>
              <a:avLst/>
              <a:gdLst/>
              <a:ahLst/>
              <a:cxnLst/>
              <a:rect l="l" t="t" r="r" b="b"/>
              <a:pathLst>
                <a:path w="84007" h="123170">
                  <a:moveTo>
                    <a:pt x="644" y="3580"/>
                  </a:moveTo>
                  <a:cubicBezTo>
                    <a:pt x="-6129" y="57034"/>
                    <a:pt x="26818" y="107516"/>
                    <a:pt x="78472" y="122833"/>
                  </a:cubicBezTo>
                  <a:cubicBezTo>
                    <a:pt x="83540" y="124319"/>
                    <a:pt x="86083" y="116518"/>
                    <a:pt x="81006" y="115032"/>
                  </a:cubicBezTo>
                  <a:cubicBezTo>
                    <a:pt x="32867" y="100849"/>
                    <a:pt x="2234" y="53700"/>
                    <a:pt x="8835" y="3951"/>
                  </a:cubicBezTo>
                  <a:cubicBezTo>
                    <a:pt x="9530" y="-1278"/>
                    <a:pt x="1329" y="-1621"/>
                    <a:pt x="644" y="3580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67" name="CustomShape 41"/>
            <p:cNvSpPr/>
            <p:nvPr/>
          </p:nvSpPr>
          <p:spPr>
            <a:xfrm>
              <a:off x="4429080" y="3714120"/>
              <a:ext cx="81000" cy="27720"/>
            </a:xfrm>
            <a:custGeom>
              <a:avLst/>
              <a:gdLst/>
              <a:ahLst/>
              <a:cxnLst/>
              <a:rect l="l" t="t" r="r" b="b"/>
              <a:pathLst>
                <a:path w="158913" h="54736">
                  <a:moveTo>
                    <a:pt x="6760" y="53641"/>
                  </a:moveTo>
                  <a:cubicBezTo>
                    <a:pt x="48613" y="20599"/>
                    <a:pt x="101382" y="4540"/>
                    <a:pt x="154541" y="8674"/>
                  </a:cubicBezTo>
                  <a:cubicBezTo>
                    <a:pt x="159808" y="9093"/>
                    <a:pt x="160170" y="892"/>
                    <a:pt x="154912" y="482"/>
                  </a:cubicBezTo>
                  <a:cubicBezTo>
                    <a:pt x="99581" y="-3718"/>
                    <a:pt x="44698" y="13103"/>
                    <a:pt x="1226" y="47583"/>
                  </a:cubicBezTo>
                  <a:cubicBezTo>
                    <a:pt x="-2917" y="50879"/>
                    <a:pt x="2645" y="56918"/>
                    <a:pt x="6760" y="53641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68" name="CustomShape 42"/>
            <p:cNvSpPr/>
            <p:nvPr/>
          </p:nvSpPr>
          <p:spPr>
            <a:xfrm>
              <a:off x="4650840" y="3770280"/>
              <a:ext cx="16920" cy="32760"/>
            </a:xfrm>
            <a:custGeom>
              <a:avLst/>
              <a:gdLst/>
              <a:ahLst/>
              <a:cxnLst/>
              <a:rect l="l" t="t" r="r" b="b"/>
              <a:pathLst>
                <a:path w="33659" h="64938">
                  <a:moveTo>
                    <a:pt x="8137" y="60879"/>
                  </a:moveTo>
                  <a:cubicBezTo>
                    <a:pt x="6470" y="40000"/>
                    <a:pt x="15414" y="19684"/>
                    <a:pt x="31940" y="6815"/>
                  </a:cubicBezTo>
                  <a:cubicBezTo>
                    <a:pt x="36121" y="3586"/>
                    <a:pt x="30559" y="-2453"/>
                    <a:pt x="26406" y="767"/>
                  </a:cubicBezTo>
                  <a:cubicBezTo>
                    <a:pt x="8232" y="15054"/>
                    <a:pt x="-1683" y="37428"/>
                    <a:pt x="-64" y="60508"/>
                  </a:cubicBezTo>
                  <a:cubicBezTo>
                    <a:pt x="-93" y="62736"/>
                    <a:pt x="1622" y="64613"/>
                    <a:pt x="3851" y="64784"/>
                  </a:cubicBezTo>
                  <a:cubicBezTo>
                    <a:pt x="6108" y="64880"/>
                    <a:pt x="8022" y="63137"/>
                    <a:pt x="8137" y="60869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69" name="CustomShape 43"/>
            <p:cNvSpPr/>
            <p:nvPr/>
          </p:nvSpPr>
          <p:spPr>
            <a:xfrm>
              <a:off x="4234320" y="3463200"/>
              <a:ext cx="446040" cy="246960"/>
            </a:xfrm>
            <a:custGeom>
              <a:avLst/>
              <a:gdLst/>
              <a:ahLst/>
              <a:cxnLst/>
              <a:rect l="l" t="t" r="r" b="b"/>
              <a:pathLst>
                <a:path w="872108" h="483014">
                  <a:moveTo>
                    <a:pt x="871873" y="-151"/>
                  </a:moveTo>
                  <a:cubicBezTo>
                    <a:pt x="869206" y="1802"/>
                    <a:pt x="866539" y="3745"/>
                    <a:pt x="863806" y="5669"/>
                  </a:cubicBezTo>
                  <a:cubicBezTo>
                    <a:pt x="827792" y="31643"/>
                    <a:pt x="789739" y="54656"/>
                    <a:pt x="750001" y="74468"/>
                  </a:cubicBezTo>
                  <a:cubicBezTo>
                    <a:pt x="746953" y="76049"/>
                    <a:pt x="743838" y="77602"/>
                    <a:pt x="740752" y="79088"/>
                  </a:cubicBezTo>
                  <a:cubicBezTo>
                    <a:pt x="644521" y="125808"/>
                    <a:pt x="540441" y="154240"/>
                    <a:pt x="433828" y="162965"/>
                  </a:cubicBezTo>
                  <a:cubicBezTo>
                    <a:pt x="391394" y="166394"/>
                    <a:pt x="348770" y="166594"/>
                    <a:pt x="306307" y="163555"/>
                  </a:cubicBezTo>
                  <a:cubicBezTo>
                    <a:pt x="247671" y="159364"/>
                    <a:pt x="184425" y="150144"/>
                    <a:pt x="129447" y="165127"/>
                  </a:cubicBezTo>
                  <a:cubicBezTo>
                    <a:pt x="123694" y="166622"/>
                    <a:pt x="118036" y="168471"/>
                    <a:pt x="112511" y="170670"/>
                  </a:cubicBezTo>
                  <a:lnTo>
                    <a:pt x="4431" y="454221"/>
                  </a:lnTo>
                  <a:cubicBezTo>
                    <a:pt x="4507" y="454992"/>
                    <a:pt x="4527" y="455735"/>
                    <a:pt x="4603" y="456506"/>
                  </a:cubicBezTo>
                  <a:lnTo>
                    <a:pt x="-236" y="467631"/>
                  </a:lnTo>
                  <a:cubicBezTo>
                    <a:pt x="1945" y="467946"/>
                    <a:pt x="4212" y="468213"/>
                    <a:pt x="6393" y="468527"/>
                  </a:cubicBezTo>
                  <a:cubicBezTo>
                    <a:pt x="7651" y="468708"/>
                    <a:pt x="8937" y="468832"/>
                    <a:pt x="10204" y="469013"/>
                  </a:cubicBezTo>
                  <a:cubicBezTo>
                    <a:pt x="11051" y="469117"/>
                    <a:pt x="11908" y="469222"/>
                    <a:pt x="12670" y="469365"/>
                  </a:cubicBezTo>
                  <a:cubicBezTo>
                    <a:pt x="12946" y="469394"/>
                    <a:pt x="13232" y="469432"/>
                    <a:pt x="13452" y="469441"/>
                  </a:cubicBezTo>
                  <a:cubicBezTo>
                    <a:pt x="14213" y="469584"/>
                    <a:pt x="14938" y="469632"/>
                    <a:pt x="15633" y="469746"/>
                  </a:cubicBezTo>
                  <a:cubicBezTo>
                    <a:pt x="28291" y="471318"/>
                    <a:pt x="40988" y="472794"/>
                    <a:pt x="53723" y="474194"/>
                  </a:cubicBezTo>
                  <a:cubicBezTo>
                    <a:pt x="53790" y="474223"/>
                    <a:pt x="53790" y="474223"/>
                    <a:pt x="53875" y="474175"/>
                  </a:cubicBezTo>
                  <a:cubicBezTo>
                    <a:pt x="150783" y="485738"/>
                    <a:pt x="248719" y="485758"/>
                    <a:pt x="345626" y="474251"/>
                  </a:cubicBezTo>
                  <a:cubicBezTo>
                    <a:pt x="348513" y="473861"/>
                    <a:pt x="351465" y="473508"/>
                    <a:pt x="354399" y="472994"/>
                  </a:cubicBezTo>
                  <a:cubicBezTo>
                    <a:pt x="397633" y="467041"/>
                    <a:pt x="440295" y="457554"/>
                    <a:pt x="481977" y="444648"/>
                  </a:cubicBezTo>
                  <a:cubicBezTo>
                    <a:pt x="504780" y="437504"/>
                    <a:pt x="527211" y="429208"/>
                    <a:pt x="549166" y="419797"/>
                  </a:cubicBezTo>
                  <a:cubicBezTo>
                    <a:pt x="605868" y="395375"/>
                    <a:pt x="658380" y="362180"/>
                    <a:pt x="704766" y="321432"/>
                  </a:cubicBezTo>
                  <a:cubicBezTo>
                    <a:pt x="797225" y="240203"/>
                    <a:pt x="862672" y="130304"/>
                    <a:pt x="871302" y="9117"/>
                  </a:cubicBezTo>
                  <a:cubicBezTo>
                    <a:pt x="871521" y="6021"/>
                    <a:pt x="871721" y="2974"/>
                    <a:pt x="871873" y="-151"/>
                  </a:cubicBezTo>
                  <a:close/>
                </a:path>
              </a:pathLst>
            </a:custGeom>
            <a:solidFill>
              <a:srgbClr val="F0F0F0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70" name="CustomShape 44"/>
            <p:cNvSpPr/>
            <p:nvPr/>
          </p:nvSpPr>
          <p:spPr>
            <a:xfrm>
              <a:off x="4236840" y="3461760"/>
              <a:ext cx="445680" cy="241560"/>
            </a:xfrm>
            <a:custGeom>
              <a:avLst/>
              <a:gdLst/>
              <a:ahLst/>
              <a:cxnLst/>
              <a:rect l="l" t="t" r="r" b="b"/>
              <a:pathLst>
                <a:path w="871566" h="472221">
                  <a:moveTo>
                    <a:pt x="863295" y="1901"/>
                  </a:moveTo>
                  <a:cubicBezTo>
                    <a:pt x="781428" y="132412"/>
                    <a:pt x="660527" y="233806"/>
                    <a:pt x="517747" y="291689"/>
                  </a:cubicBezTo>
                  <a:cubicBezTo>
                    <a:pt x="487238" y="304691"/>
                    <a:pt x="454863" y="312806"/>
                    <a:pt x="421821" y="315740"/>
                  </a:cubicBezTo>
                  <a:cubicBezTo>
                    <a:pt x="389541" y="317549"/>
                    <a:pt x="357375" y="310682"/>
                    <a:pt x="328648" y="295852"/>
                  </a:cubicBezTo>
                  <a:cubicBezTo>
                    <a:pt x="301577" y="282555"/>
                    <a:pt x="275441" y="265829"/>
                    <a:pt x="245618" y="259352"/>
                  </a:cubicBezTo>
                  <a:cubicBezTo>
                    <a:pt x="214643" y="253103"/>
                    <a:pt x="182467" y="260362"/>
                    <a:pt x="157188" y="279326"/>
                  </a:cubicBezTo>
                  <a:cubicBezTo>
                    <a:pt x="125431" y="301871"/>
                    <a:pt x="103676" y="334476"/>
                    <a:pt x="83503" y="367099"/>
                  </a:cubicBezTo>
                  <a:cubicBezTo>
                    <a:pt x="61109" y="403332"/>
                    <a:pt x="38430" y="441317"/>
                    <a:pt x="1578" y="464625"/>
                  </a:cubicBezTo>
                  <a:cubicBezTo>
                    <a:pt x="-2889" y="467454"/>
                    <a:pt x="1759" y="474217"/>
                    <a:pt x="6217" y="471398"/>
                  </a:cubicBezTo>
                  <a:cubicBezTo>
                    <a:pt x="70320" y="430830"/>
                    <a:pt x="90399" y="351382"/>
                    <a:pt x="144053" y="300728"/>
                  </a:cubicBezTo>
                  <a:cubicBezTo>
                    <a:pt x="169085" y="277087"/>
                    <a:pt x="201394" y="260847"/>
                    <a:pt x="236550" y="266029"/>
                  </a:cubicBezTo>
                  <a:cubicBezTo>
                    <a:pt x="267287" y="270563"/>
                    <a:pt x="294262" y="287784"/>
                    <a:pt x="321551" y="301481"/>
                  </a:cubicBezTo>
                  <a:cubicBezTo>
                    <a:pt x="349355" y="316359"/>
                    <a:pt x="380387" y="324198"/>
                    <a:pt x="411934" y="324322"/>
                  </a:cubicBezTo>
                  <a:cubicBezTo>
                    <a:pt x="445014" y="323093"/>
                    <a:pt x="477647" y="316235"/>
                    <a:pt x="508432" y="304052"/>
                  </a:cubicBezTo>
                  <a:cubicBezTo>
                    <a:pt x="578174" y="277735"/>
                    <a:pt x="643344" y="240616"/>
                    <a:pt x="701551" y="194048"/>
                  </a:cubicBezTo>
                  <a:cubicBezTo>
                    <a:pt x="768283" y="141271"/>
                    <a:pt x="825500" y="77472"/>
                    <a:pt x="870715" y="5406"/>
                  </a:cubicBezTo>
                  <a:cubicBezTo>
                    <a:pt x="873506" y="948"/>
                    <a:pt x="866067" y="-2529"/>
                    <a:pt x="863295" y="1901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71" name="CustomShape 45"/>
            <p:cNvSpPr/>
            <p:nvPr/>
          </p:nvSpPr>
          <p:spPr>
            <a:xfrm>
              <a:off x="4525560" y="3599640"/>
              <a:ext cx="69840" cy="31320"/>
            </a:xfrm>
            <a:custGeom>
              <a:avLst/>
              <a:gdLst/>
              <a:ahLst/>
              <a:cxnLst/>
              <a:rect l="l" t="t" r="r" b="b"/>
              <a:pathLst>
                <a:path w="137143" h="61863">
                  <a:moveTo>
                    <a:pt x="342" y="6375"/>
                  </a:moveTo>
                  <a:cubicBezTo>
                    <a:pt x="27118" y="53133"/>
                    <a:pt x="83819" y="73603"/>
                    <a:pt x="134283" y="54734"/>
                  </a:cubicBezTo>
                  <a:cubicBezTo>
                    <a:pt x="139217" y="52867"/>
                    <a:pt x="136550" y="45113"/>
                    <a:pt x="131607" y="46980"/>
                  </a:cubicBezTo>
                  <a:cubicBezTo>
                    <a:pt x="84629" y="64639"/>
                    <a:pt x="31794" y="45437"/>
                    <a:pt x="7105" y="1736"/>
                  </a:cubicBezTo>
                  <a:cubicBezTo>
                    <a:pt x="4505" y="-2855"/>
                    <a:pt x="-2239" y="1812"/>
                    <a:pt x="342" y="6375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72" name="CustomShape 46"/>
            <p:cNvSpPr/>
            <p:nvPr/>
          </p:nvSpPr>
          <p:spPr>
            <a:xfrm>
              <a:off x="4407480" y="3549960"/>
              <a:ext cx="51480" cy="69120"/>
            </a:xfrm>
            <a:custGeom>
              <a:avLst/>
              <a:gdLst/>
              <a:ahLst/>
              <a:cxnLst/>
              <a:rect l="l" t="t" r="r" b="b"/>
              <a:pathLst>
                <a:path w="100939" h="135480">
                  <a:moveTo>
                    <a:pt x="7978" y="132176"/>
                  </a:moveTo>
                  <a:cubicBezTo>
                    <a:pt x="21494" y="80589"/>
                    <a:pt x="53965" y="36002"/>
                    <a:pt x="98894" y="7294"/>
                  </a:cubicBezTo>
                  <a:cubicBezTo>
                    <a:pt x="103352" y="4456"/>
                    <a:pt x="98713" y="-2307"/>
                    <a:pt x="94265" y="531"/>
                  </a:cubicBezTo>
                  <a:cubicBezTo>
                    <a:pt x="47554" y="30487"/>
                    <a:pt x="13864" y="76960"/>
                    <a:pt x="-90" y="130671"/>
                  </a:cubicBezTo>
                  <a:cubicBezTo>
                    <a:pt x="-1414" y="135786"/>
                    <a:pt x="6663" y="137263"/>
                    <a:pt x="7978" y="132176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73" name="CustomShape 47"/>
            <p:cNvSpPr/>
            <p:nvPr/>
          </p:nvSpPr>
          <p:spPr>
            <a:xfrm>
              <a:off x="4613040" y="3499920"/>
              <a:ext cx="12240" cy="34560"/>
            </a:xfrm>
            <a:custGeom>
              <a:avLst/>
              <a:gdLst/>
              <a:ahLst/>
              <a:cxnLst/>
              <a:rect l="l" t="t" r="r" b="b"/>
              <a:pathLst>
                <a:path w="24622" h="68512">
                  <a:moveTo>
                    <a:pt x="23678" y="61994"/>
                  </a:moveTo>
                  <a:cubicBezTo>
                    <a:pt x="9781" y="46325"/>
                    <a:pt x="4695" y="24723"/>
                    <a:pt x="10143" y="4501"/>
                  </a:cubicBezTo>
                  <a:cubicBezTo>
                    <a:pt x="11534" y="-604"/>
                    <a:pt x="3466" y="-2081"/>
                    <a:pt x="2085" y="2996"/>
                  </a:cubicBezTo>
                  <a:cubicBezTo>
                    <a:pt x="-3831" y="25351"/>
                    <a:pt x="1723" y="49183"/>
                    <a:pt x="16915" y="66632"/>
                  </a:cubicBezTo>
                  <a:cubicBezTo>
                    <a:pt x="18239" y="68433"/>
                    <a:pt x="20735" y="68900"/>
                    <a:pt x="22611" y="67690"/>
                  </a:cubicBezTo>
                  <a:cubicBezTo>
                    <a:pt x="24468" y="66404"/>
                    <a:pt x="24944" y="63861"/>
                    <a:pt x="23678" y="61994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74" name="CustomShape 48"/>
            <p:cNvSpPr/>
            <p:nvPr/>
          </p:nvSpPr>
          <p:spPr>
            <a:xfrm>
              <a:off x="3090960" y="2319840"/>
              <a:ext cx="1771200" cy="1927800"/>
            </a:xfrm>
            <a:custGeom>
              <a:avLst/>
              <a:gdLst/>
              <a:ahLst/>
              <a:cxnLst/>
              <a:rect l="l" t="t" r="r" b="b"/>
              <a:pathLst>
                <a:path w="3460651" h="3766141">
                  <a:moveTo>
                    <a:pt x="3436083" y="1256080"/>
                  </a:moveTo>
                  <a:lnTo>
                    <a:pt x="3160430" y="1719948"/>
                  </a:lnTo>
                  <a:lnTo>
                    <a:pt x="3170907" y="1725472"/>
                  </a:lnTo>
                  <a:lnTo>
                    <a:pt x="3077563" y="1902447"/>
                  </a:lnTo>
                  <a:lnTo>
                    <a:pt x="3058131" y="1892159"/>
                  </a:lnTo>
                  <a:lnTo>
                    <a:pt x="2996790" y="1995315"/>
                  </a:lnTo>
                  <a:lnTo>
                    <a:pt x="3012031" y="2004078"/>
                  </a:lnTo>
                  <a:lnTo>
                    <a:pt x="2912018" y="2177243"/>
                  </a:lnTo>
                  <a:lnTo>
                    <a:pt x="2894682" y="2167241"/>
                  </a:lnTo>
                  <a:lnTo>
                    <a:pt x="1995237" y="3680955"/>
                  </a:lnTo>
                  <a:cubicBezTo>
                    <a:pt x="1946116" y="3763441"/>
                    <a:pt x="1839493" y="3790587"/>
                    <a:pt x="1756921" y="3741629"/>
                  </a:cubicBezTo>
                  <a:lnTo>
                    <a:pt x="84807" y="2748076"/>
                  </a:lnTo>
                  <a:cubicBezTo>
                    <a:pt x="2311" y="2698965"/>
                    <a:pt x="-24835" y="2592333"/>
                    <a:pt x="24133" y="2509761"/>
                  </a:cubicBezTo>
                  <a:lnTo>
                    <a:pt x="1464970" y="84886"/>
                  </a:lnTo>
                  <a:cubicBezTo>
                    <a:pt x="1514090" y="2400"/>
                    <a:pt x="1620714" y="-24747"/>
                    <a:pt x="1703295" y="24212"/>
                  </a:cubicBezTo>
                  <a:lnTo>
                    <a:pt x="3375409" y="1017764"/>
                  </a:lnTo>
                  <a:cubicBezTo>
                    <a:pt x="3457857" y="1066904"/>
                    <a:pt x="3484994" y="1173498"/>
                    <a:pt x="3436083" y="1256080"/>
                  </a:cubicBezTo>
                  <a:close/>
                </a:path>
              </a:pathLst>
            </a:custGeom>
            <a:solidFill>
              <a:srgbClr val="242F9B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75" name="CustomShape 49"/>
            <p:cNvSpPr/>
            <p:nvPr/>
          </p:nvSpPr>
          <p:spPr>
            <a:xfrm>
              <a:off x="3148560" y="2365920"/>
              <a:ext cx="1656000" cy="1814760"/>
            </a:xfrm>
            <a:custGeom>
              <a:avLst/>
              <a:gdLst/>
              <a:ahLst/>
              <a:cxnLst/>
              <a:rect l="l" t="t" r="r" b="b"/>
              <a:pathLst>
                <a:path w="3235583" h="3545225">
                  <a:moveTo>
                    <a:pt x="1703973" y="3537568"/>
                  </a:moveTo>
                  <a:lnTo>
                    <a:pt x="25973" y="2540520"/>
                  </a:lnTo>
                  <a:cubicBezTo>
                    <a:pt x="551" y="2525385"/>
                    <a:pt x="-7812" y="2492514"/>
                    <a:pt x="7266" y="2467063"/>
                  </a:cubicBezTo>
                  <a:lnTo>
                    <a:pt x="1457676" y="26053"/>
                  </a:lnTo>
                  <a:cubicBezTo>
                    <a:pt x="1472820" y="641"/>
                    <a:pt x="1505681" y="-7732"/>
                    <a:pt x="1531142" y="7356"/>
                  </a:cubicBezTo>
                  <a:lnTo>
                    <a:pt x="3209142" y="1004404"/>
                  </a:lnTo>
                  <a:cubicBezTo>
                    <a:pt x="3234564" y="1019539"/>
                    <a:pt x="3242927" y="1052410"/>
                    <a:pt x="3227840" y="1077861"/>
                  </a:cubicBezTo>
                  <a:lnTo>
                    <a:pt x="1777439" y="3518871"/>
                  </a:lnTo>
                  <a:cubicBezTo>
                    <a:pt x="1762294" y="3544284"/>
                    <a:pt x="1729424" y="3552656"/>
                    <a:pt x="1703973" y="3537568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76" name="CustomShape 50"/>
            <p:cNvSpPr/>
            <p:nvPr/>
          </p:nvSpPr>
          <p:spPr>
            <a:xfrm>
              <a:off x="4366440" y="2600640"/>
              <a:ext cx="14760" cy="14760"/>
            </a:xfrm>
            <a:custGeom>
              <a:avLst/>
              <a:gdLst/>
              <a:ahLst/>
              <a:cxnLst/>
              <a:rect l="l" t="t" r="r" b="b"/>
              <a:pathLst>
                <a:path w="29584" h="29584">
                  <a:moveTo>
                    <a:pt x="29584" y="14792"/>
                  </a:moveTo>
                  <a:cubicBezTo>
                    <a:pt x="29584" y="22962"/>
                    <a:pt x="22962" y="29584"/>
                    <a:pt x="14792" y="29584"/>
                  </a:cubicBezTo>
                  <a:cubicBezTo>
                    <a:pt x="6623" y="29584"/>
                    <a:pt x="0" y="22962"/>
                    <a:pt x="0" y="14792"/>
                  </a:cubicBezTo>
                  <a:cubicBezTo>
                    <a:pt x="0" y="6623"/>
                    <a:pt x="6623" y="0"/>
                    <a:pt x="14792" y="0"/>
                  </a:cubicBezTo>
                  <a:cubicBezTo>
                    <a:pt x="22962" y="0"/>
                    <a:pt x="29584" y="6623"/>
                    <a:pt x="29584" y="14792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77" name="CustomShape 51"/>
            <p:cNvSpPr/>
            <p:nvPr/>
          </p:nvSpPr>
          <p:spPr>
            <a:xfrm>
              <a:off x="3600000" y="3048120"/>
              <a:ext cx="756360" cy="465480"/>
            </a:xfrm>
            <a:custGeom>
              <a:avLst/>
              <a:gdLst/>
              <a:ahLst/>
              <a:cxnLst/>
              <a:rect l="l" t="t" r="r" b="b"/>
              <a:pathLst>
                <a:path w="1478444" h="909904">
                  <a:moveTo>
                    <a:pt x="1419560" y="904242"/>
                  </a:moveTo>
                  <a:lnTo>
                    <a:pt x="18842" y="71957"/>
                  </a:lnTo>
                  <a:cubicBezTo>
                    <a:pt x="411" y="61099"/>
                    <a:pt x="-5723" y="37362"/>
                    <a:pt x="5126" y="18931"/>
                  </a:cubicBezTo>
                  <a:cubicBezTo>
                    <a:pt x="15984" y="501"/>
                    <a:pt x="39721" y="-5643"/>
                    <a:pt x="58151" y="5215"/>
                  </a:cubicBezTo>
                  <a:cubicBezTo>
                    <a:pt x="58237" y="5263"/>
                    <a:pt x="58323" y="5311"/>
                    <a:pt x="58408" y="5368"/>
                  </a:cubicBezTo>
                  <a:lnTo>
                    <a:pt x="1459126" y="837653"/>
                  </a:lnTo>
                  <a:cubicBezTo>
                    <a:pt x="1477557" y="848502"/>
                    <a:pt x="1483701" y="872248"/>
                    <a:pt x="1472843" y="890679"/>
                  </a:cubicBezTo>
                  <a:cubicBezTo>
                    <a:pt x="1461984" y="909100"/>
                    <a:pt x="1438248" y="915243"/>
                    <a:pt x="1419817" y="904395"/>
                  </a:cubicBezTo>
                  <a:cubicBezTo>
                    <a:pt x="1419731" y="904338"/>
                    <a:pt x="1419645" y="904290"/>
                    <a:pt x="1419560" y="904242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78" name="CustomShape 52"/>
            <p:cNvSpPr/>
            <p:nvPr/>
          </p:nvSpPr>
          <p:spPr>
            <a:xfrm>
              <a:off x="3795120" y="3267720"/>
              <a:ext cx="275040" cy="179280"/>
            </a:xfrm>
            <a:custGeom>
              <a:avLst/>
              <a:gdLst/>
              <a:ahLst/>
              <a:cxnLst/>
              <a:rect l="l" t="t" r="r" b="b"/>
              <a:pathLst>
                <a:path w="538209" h="351235">
                  <a:moveTo>
                    <a:pt x="479451" y="345646"/>
                  </a:moveTo>
                  <a:lnTo>
                    <a:pt x="18717" y="71888"/>
                  </a:lnTo>
                  <a:cubicBezTo>
                    <a:pt x="334" y="60963"/>
                    <a:pt x="-5724" y="37198"/>
                    <a:pt x="5201" y="18805"/>
                  </a:cubicBezTo>
                  <a:cubicBezTo>
                    <a:pt x="16117" y="412"/>
                    <a:pt x="39882" y="-5636"/>
                    <a:pt x="58275" y="5289"/>
                  </a:cubicBezTo>
                  <a:cubicBezTo>
                    <a:pt x="58284" y="5289"/>
                    <a:pt x="58284" y="5289"/>
                    <a:pt x="58284" y="5289"/>
                  </a:cubicBezTo>
                  <a:lnTo>
                    <a:pt x="519018" y="279057"/>
                  </a:lnTo>
                  <a:cubicBezTo>
                    <a:pt x="537411" y="289982"/>
                    <a:pt x="543459" y="313747"/>
                    <a:pt x="532534" y="332130"/>
                  </a:cubicBezTo>
                  <a:cubicBezTo>
                    <a:pt x="521609" y="350523"/>
                    <a:pt x="497844" y="356571"/>
                    <a:pt x="479451" y="345646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79" name="CustomShape 53"/>
            <p:cNvSpPr/>
            <p:nvPr/>
          </p:nvSpPr>
          <p:spPr>
            <a:xfrm>
              <a:off x="3702240" y="3423960"/>
              <a:ext cx="275040" cy="179280"/>
            </a:xfrm>
            <a:custGeom>
              <a:avLst/>
              <a:gdLst/>
              <a:ahLst/>
              <a:cxnLst/>
              <a:rect l="l" t="t" r="r" b="b"/>
              <a:pathLst>
                <a:path w="538199" h="351229">
                  <a:moveTo>
                    <a:pt x="479442" y="345640"/>
                  </a:moveTo>
                  <a:lnTo>
                    <a:pt x="18708" y="71881"/>
                  </a:lnTo>
                  <a:cubicBezTo>
                    <a:pt x="324" y="60947"/>
                    <a:pt x="-5724" y="37182"/>
                    <a:pt x="5211" y="18798"/>
                  </a:cubicBezTo>
                  <a:cubicBezTo>
                    <a:pt x="16136" y="415"/>
                    <a:pt x="39891" y="-5633"/>
                    <a:pt x="58274" y="5283"/>
                  </a:cubicBezTo>
                  <a:lnTo>
                    <a:pt x="519009" y="279050"/>
                  </a:lnTo>
                  <a:cubicBezTo>
                    <a:pt x="537401" y="289975"/>
                    <a:pt x="543450" y="313740"/>
                    <a:pt x="532525" y="332123"/>
                  </a:cubicBezTo>
                  <a:cubicBezTo>
                    <a:pt x="521599" y="350517"/>
                    <a:pt x="497834" y="356564"/>
                    <a:pt x="479442" y="345640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80" name="CustomShape 54"/>
            <p:cNvSpPr/>
            <p:nvPr/>
          </p:nvSpPr>
          <p:spPr>
            <a:xfrm>
              <a:off x="3654720" y="3503880"/>
              <a:ext cx="275400" cy="179640"/>
            </a:xfrm>
            <a:custGeom>
              <a:avLst/>
              <a:gdLst/>
              <a:ahLst/>
              <a:cxnLst/>
              <a:rect l="l" t="t" r="r" b="b"/>
              <a:pathLst>
                <a:path w="538416" h="351357">
                  <a:moveTo>
                    <a:pt x="479525" y="345691"/>
                  </a:moveTo>
                  <a:lnTo>
                    <a:pt x="18791" y="71924"/>
                  </a:lnTo>
                  <a:cubicBezTo>
                    <a:pt x="379" y="61047"/>
                    <a:pt x="-5726" y="37291"/>
                    <a:pt x="5161" y="18879"/>
                  </a:cubicBezTo>
                  <a:cubicBezTo>
                    <a:pt x="16039" y="468"/>
                    <a:pt x="39784" y="-5638"/>
                    <a:pt x="58206" y="5240"/>
                  </a:cubicBezTo>
                  <a:cubicBezTo>
                    <a:pt x="58254" y="5278"/>
                    <a:pt x="58311" y="5306"/>
                    <a:pt x="58358" y="5335"/>
                  </a:cubicBezTo>
                  <a:lnTo>
                    <a:pt x="519092" y="279103"/>
                  </a:lnTo>
                  <a:cubicBezTo>
                    <a:pt x="537523" y="289951"/>
                    <a:pt x="543676" y="313688"/>
                    <a:pt x="532818" y="332118"/>
                  </a:cubicBezTo>
                  <a:cubicBezTo>
                    <a:pt x="521968" y="350549"/>
                    <a:pt x="498232" y="356702"/>
                    <a:pt x="479801" y="345844"/>
                  </a:cubicBezTo>
                  <a:cubicBezTo>
                    <a:pt x="479706" y="345797"/>
                    <a:pt x="479620" y="345739"/>
                    <a:pt x="479525" y="345691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81" name="CustomShape 55"/>
            <p:cNvSpPr/>
            <p:nvPr/>
          </p:nvSpPr>
          <p:spPr>
            <a:xfrm>
              <a:off x="3617280" y="3266280"/>
              <a:ext cx="539640" cy="336600"/>
            </a:xfrm>
            <a:custGeom>
              <a:avLst/>
              <a:gdLst/>
              <a:ahLst/>
              <a:cxnLst/>
              <a:rect l="l" t="t" r="r" b="b"/>
              <a:pathLst>
                <a:path w="1054991" h="658296">
                  <a:moveTo>
                    <a:pt x="996104" y="652625"/>
                  </a:moveTo>
                  <a:lnTo>
                    <a:pt x="18582" y="71800"/>
                  </a:lnTo>
                  <a:cubicBezTo>
                    <a:pt x="237" y="60799"/>
                    <a:pt x="-5716" y="37005"/>
                    <a:pt x="5285" y="18660"/>
                  </a:cubicBezTo>
                  <a:cubicBezTo>
                    <a:pt x="16220" y="429"/>
                    <a:pt x="39823" y="-5581"/>
                    <a:pt x="58149" y="5211"/>
                  </a:cubicBezTo>
                  <a:lnTo>
                    <a:pt x="1035671" y="586036"/>
                  </a:lnTo>
                  <a:cubicBezTo>
                    <a:pt x="1054102" y="596885"/>
                    <a:pt x="1060246" y="620630"/>
                    <a:pt x="1049397" y="639061"/>
                  </a:cubicBezTo>
                  <a:cubicBezTo>
                    <a:pt x="1038538" y="657492"/>
                    <a:pt x="1014802" y="663636"/>
                    <a:pt x="996371" y="652787"/>
                  </a:cubicBezTo>
                  <a:cubicBezTo>
                    <a:pt x="996285" y="652729"/>
                    <a:pt x="996190" y="652682"/>
                    <a:pt x="996104" y="652625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82" name="CustomShape 56"/>
            <p:cNvSpPr/>
            <p:nvPr/>
          </p:nvSpPr>
          <p:spPr>
            <a:xfrm>
              <a:off x="3929760" y="3866760"/>
              <a:ext cx="152640" cy="118080"/>
            </a:xfrm>
            <a:custGeom>
              <a:avLst/>
              <a:gdLst/>
              <a:ahLst/>
              <a:cxnLst/>
              <a:rect l="l" t="t" r="r" b="b"/>
              <a:pathLst>
                <a:path w="298961" h="231096">
                  <a:moveTo>
                    <a:pt x="199218" y="221699"/>
                  </a:moveTo>
                  <a:lnTo>
                    <a:pt x="31930" y="122297"/>
                  </a:lnTo>
                  <a:cubicBezTo>
                    <a:pt x="679" y="103685"/>
                    <a:pt x="-9561" y="63261"/>
                    <a:pt x="9051" y="32009"/>
                  </a:cubicBezTo>
                  <a:cubicBezTo>
                    <a:pt x="27634" y="815"/>
                    <a:pt x="67973" y="-9453"/>
                    <a:pt x="99205" y="9064"/>
                  </a:cubicBezTo>
                  <a:lnTo>
                    <a:pt x="266502" y="108466"/>
                  </a:lnTo>
                  <a:cubicBezTo>
                    <a:pt x="297773" y="127040"/>
                    <a:pt x="308050" y="167455"/>
                    <a:pt x="289477" y="198725"/>
                  </a:cubicBezTo>
                  <a:cubicBezTo>
                    <a:pt x="270893" y="229986"/>
                    <a:pt x="230488" y="240273"/>
                    <a:pt x="199218" y="221699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83" name="CustomShape 57"/>
            <p:cNvSpPr/>
            <p:nvPr/>
          </p:nvSpPr>
          <p:spPr>
            <a:xfrm>
              <a:off x="4016160" y="2803320"/>
              <a:ext cx="350640" cy="35064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342900"/>
                  </a:moveTo>
                  <a:cubicBezTo>
                    <a:pt x="685800" y="532279"/>
                    <a:pt x="532279" y="685800"/>
                    <a:pt x="342900" y="685800"/>
                  </a:cubicBezTo>
                  <a:cubicBezTo>
                    <a:pt x="153521" y="685800"/>
                    <a:pt x="0" y="532279"/>
                    <a:pt x="0" y="342900"/>
                  </a:cubicBezTo>
                  <a:cubicBezTo>
                    <a:pt x="0" y="153521"/>
                    <a:pt x="153521" y="0"/>
                    <a:pt x="342900" y="0"/>
                  </a:cubicBezTo>
                  <a:cubicBezTo>
                    <a:pt x="532279" y="0"/>
                    <a:pt x="685800" y="153521"/>
                    <a:pt x="685800" y="342900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84" name="CustomShape 58"/>
            <p:cNvSpPr/>
            <p:nvPr/>
          </p:nvSpPr>
          <p:spPr>
            <a:xfrm>
              <a:off x="1313640" y="2277720"/>
              <a:ext cx="2375280" cy="1413720"/>
            </a:xfrm>
            <a:custGeom>
              <a:avLst/>
              <a:gdLst/>
              <a:ahLst/>
              <a:cxnLst/>
              <a:rect l="l" t="t" r="r" b="b"/>
              <a:pathLst>
                <a:path w="4640399" h="2762430">
                  <a:moveTo>
                    <a:pt x="-236" y="2762280"/>
                  </a:moveTo>
                  <a:lnTo>
                    <a:pt x="4640163" y="2762280"/>
                  </a:lnTo>
                  <a:lnTo>
                    <a:pt x="4640163" y="75773"/>
                  </a:lnTo>
                  <a:cubicBezTo>
                    <a:pt x="4640116" y="33863"/>
                    <a:pt x="4606150" y="-103"/>
                    <a:pt x="4564240" y="-151"/>
                  </a:cubicBezTo>
                  <a:lnTo>
                    <a:pt x="75688" y="-151"/>
                  </a:lnTo>
                  <a:cubicBezTo>
                    <a:pt x="33778" y="-103"/>
                    <a:pt x="-188" y="33863"/>
                    <a:pt x="-236" y="75773"/>
                  </a:cubicBezTo>
                  <a:close/>
                </a:path>
              </a:pathLst>
            </a:custGeom>
            <a:solidFill>
              <a:srgbClr val="CACACA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85" name="CustomShape 59"/>
            <p:cNvSpPr/>
            <p:nvPr/>
          </p:nvSpPr>
          <p:spPr>
            <a:xfrm>
              <a:off x="1386720" y="2331720"/>
              <a:ext cx="2228400" cy="1265040"/>
            </a:xfrm>
            <a:custGeom>
              <a:avLst/>
              <a:gdLst/>
              <a:ahLst/>
              <a:cxnLst/>
              <a:rect l="l" t="t" r="r" b="b"/>
              <a:pathLst>
                <a:path w="4353658" h="2471651">
                  <a:moveTo>
                    <a:pt x="0" y="0"/>
                  </a:moveTo>
                  <a:lnTo>
                    <a:pt x="4353659" y="0"/>
                  </a:lnTo>
                  <a:lnTo>
                    <a:pt x="4353659" y="2471652"/>
                  </a:lnTo>
                  <a:lnTo>
                    <a:pt x="0" y="247165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86" name="CustomShape 60"/>
            <p:cNvSpPr/>
            <p:nvPr/>
          </p:nvSpPr>
          <p:spPr>
            <a:xfrm>
              <a:off x="1311480" y="3654720"/>
              <a:ext cx="2381400" cy="595080"/>
            </a:xfrm>
            <a:custGeom>
              <a:avLst/>
              <a:gdLst/>
              <a:ahLst/>
              <a:cxnLst/>
              <a:rect l="l" t="t" r="r" b="b"/>
              <a:pathLst>
                <a:path w="4652515" h="1163126">
                  <a:moveTo>
                    <a:pt x="-236" y="-151"/>
                  </a:moveTo>
                  <a:lnTo>
                    <a:pt x="-236" y="331367"/>
                  </a:lnTo>
                  <a:cubicBezTo>
                    <a:pt x="-236" y="389165"/>
                    <a:pt x="46618" y="436018"/>
                    <a:pt x="104415" y="436028"/>
                  </a:cubicBezTo>
                  <a:lnTo>
                    <a:pt x="1817153" y="436018"/>
                  </a:lnTo>
                  <a:lnTo>
                    <a:pt x="1817153" y="1090281"/>
                  </a:lnTo>
                  <a:lnTo>
                    <a:pt x="1794398" y="1090281"/>
                  </a:lnTo>
                  <a:cubicBezTo>
                    <a:pt x="1786892" y="1090281"/>
                    <a:pt x="1780806" y="1096367"/>
                    <a:pt x="1780806" y="1103873"/>
                  </a:cubicBezTo>
                  <a:cubicBezTo>
                    <a:pt x="1780806" y="1103873"/>
                    <a:pt x="1780806" y="1103873"/>
                    <a:pt x="1780806" y="1103873"/>
                  </a:cubicBezTo>
                  <a:lnTo>
                    <a:pt x="1780806" y="1149383"/>
                  </a:lnTo>
                  <a:cubicBezTo>
                    <a:pt x="1780806" y="1156889"/>
                    <a:pt x="1786892" y="1162976"/>
                    <a:pt x="1794398" y="1162976"/>
                  </a:cubicBezTo>
                  <a:cubicBezTo>
                    <a:pt x="1794398" y="1162976"/>
                    <a:pt x="1794398" y="1162976"/>
                    <a:pt x="1794398" y="1162976"/>
                  </a:cubicBezTo>
                  <a:lnTo>
                    <a:pt x="2857645" y="1162976"/>
                  </a:lnTo>
                  <a:cubicBezTo>
                    <a:pt x="2865151" y="1162976"/>
                    <a:pt x="2871238" y="1156889"/>
                    <a:pt x="2871238" y="1149383"/>
                  </a:cubicBezTo>
                  <a:cubicBezTo>
                    <a:pt x="2871238" y="1149383"/>
                    <a:pt x="2871238" y="1149383"/>
                    <a:pt x="2871238" y="1149383"/>
                  </a:cubicBezTo>
                  <a:lnTo>
                    <a:pt x="2871238" y="1103873"/>
                  </a:lnTo>
                  <a:cubicBezTo>
                    <a:pt x="2871238" y="1096367"/>
                    <a:pt x="2865151" y="1090281"/>
                    <a:pt x="2857645" y="1090281"/>
                  </a:cubicBezTo>
                  <a:cubicBezTo>
                    <a:pt x="2857645" y="1090281"/>
                    <a:pt x="2857645" y="1090281"/>
                    <a:pt x="2857645" y="1090281"/>
                  </a:cubicBezTo>
                  <a:lnTo>
                    <a:pt x="2834890" y="1090281"/>
                  </a:lnTo>
                  <a:lnTo>
                    <a:pt x="2834890" y="436028"/>
                  </a:lnTo>
                  <a:lnTo>
                    <a:pt x="4547628" y="436028"/>
                  </a:lnTo>
                  <a:cubicBezTo>
                    <a:pt x="4605426" y="436028"/>
                    <a:pt x="4652280" y="389165"/>
                    <a:pt x="4652280" y="331367"/>
                  </a:cubicBezTo>
                  <a:lnTo>
                    <a:pt x="4652280" y="-151"/>
                  </a:lnTo>
                  <a:close/>
                </a:path>
              </a:pathLst>
            </a:custGeom>
            <a:solidFill>
              <a:srgbClr val="242F9B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87" name="CustomShape 61"/>
            <p:cNvSpPr/>
            <p:nvPr/>
          </p:nvSpPr>
          <p:spPr>
            <a:xfrm>
              <a:off x="2212560" y="2704680"/>
              <a:ext cx="1105200" cy="49680"/>
            </a:xfrm>
            <a:custGeom>
              <a:avLst/>
              <a:gdLst/>
              <a:ahLst/>
              <a:cxnLst/>
              <a:rect l="l" t="t" r="r" b="b"/>
              <a:pathLst>
                <a:path w="2159736" h="98012">
                  <a:moveTo>
                    <a:pt x="2110495" y="97862"/>
                  </a:moveTo>
                  <a:lnTo>
                    <a:pt x="48770" y="97862"/>
                  </a:lnTo>
                  <a:cubicBezTo>
                    <a:pt x="21710" y="97862"/>
                    <a:pt x="-236" y="75926"/>
                    <a:pt x="-236" y="48856"/>
                  </a:cubicBezTo>
                  <a:cubicBezTo>
                    <a:pt x="-236" y="21795"/>
                    <a:pt x="21710" y="-151"/>
                    <a:pt x="48770" y="-151"/>
                  </a:cubicBezTo>
                  <a:lnTo>
                    <a:pt x="2110495" y="-151"/>
                  </a:lnTo>
                  <a:cubicBezTo>
                    <a:pt x="2137565" y="-151"/>
                    <a:pt x="2159501" y="21786"/>
                    <a:pt x="2159501" y="48856"/>
                  </a:cubicBezTo>
                  <a:cubicBezTo>
                    <a:pt x="2159501" y="75916"/>
                    <a:pt x="2137565" y="97862"/>
                    <a:pt x="2110495" y="97862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88" name="CustomShape 62"/>
            <p:cNvSpPr/>
            <p:nvPr/>
          </p:nvSpPr>
          <p:spPr>
            <a:xfrm>
              <a:off x="2566800" y="2817720"/>
              <a:ext cx="397080" cy="49680"/>
            </a:xfrm>
            <a:custGeom>
              <a:avLst/>
              <a:gdLst/>
              <a:ahLst/>
              <a:cxnLst/>
              <a:rect l="l" t="t" r="r" b="b"/>
              <a:pathLst>
                <a:path w="776173" h="98021">
                  <a:moveTo>
                    <a:pt x="726931" y="97871"/>
                  </a:moveTo>
                  <a:lnTo>
                    <a:pt x="48770" y="97871"/>
                  </a:lnTo>
                  <a:cubicBezTo>
                    <a:pt x="21710" y="97871"/>
                    <a:pt x="-236" y="75926"/>
                    <a:pt x="-236" y="48855"/>
                  </a:cubicBezTo>
                  <a:cubicBezTo>
                    <a:pt x="-236" y="21795"/>
                    <a:pt x="21710" y="-151"/>
                    <a:pt x="48770" y="-151"/>
                  </a:cubicBezTo>
                  <a:lnTo>
                    <a:pt x="726931" y="-151"/>
                  </a:lnTo>
                  <a:cubicBezTo>
                    <a:pt x="754001" y="-151"/>
                    <a:pt x="775937" y="21795"/>
                    <a:pt x="775937" y="48855"/>
                  </a:cubicBezTo>
                  <a:cubicBezTo>
                    <a:pt x="775937" y="75926"/>
                    <a:pt x="754001" y="97871"/>
                    <a:pt x="726931" y="97871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89" name="CustomShape 63"/>
            <p:cNvSpPr/>
            <p:nvPr/>
          </p:nvSpPr>
          <p:spPr>
            <a:xfrm>
              <a:off x="2566800" y="3047400"/>
              <a:ext cx="397080" cy="49680"/>
            </a:xfrm>
            <a:custGeom>
              <a:avLst/>
              <a:gdLst/>
              <a:ahLst/>
              <a:cxnLst/>
              <a:rect l="l" t="t" r="r" b="b"/>
              <a:pathLst>
                <a:path w="776173" h="98021">
                  <a:moveTo>
                    <a:pt x="726931" y="97871"/>
                  </a:moveTo>
                  <a:lnTo>
                    <a:pt x="48770" y="97871"/>
                  </a:lnTo>
                  <a:cubicBezTo>
                    <a:pt x="21710" y="97871"/>
                    <a:pt x="-236" y="75926"/>
                    <a:pt x="-236" y="48865"/>
                  </a:cubicBezTo>
                  <a:cubicBezTo>
                    <a:pt x="-236" y="21795"/>
                    <a:pt x="21710" y="-151"/>
                    <a:pt x="48770" y="-151"/>
                  </a:cubicBezTo>
                  <a:lnTo>
                    <a:pt x="726931" y="-151"/>
                  </a:lnTo>
                  <a:cubicBezTo>
                    <a:pt x="754001" y="-151"/>
                    <a:pt x="775937" y="21795"/>
                    <a:pt x="775937" y="48865"/>
                  </a:cubicBezTo>
                  <a:cubicBezTo>
                    <a:pt x="775937" y="75926"/>
                    <a:pt x="754001" y="97871"/>
                    <a:pt x="726931" y="97871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90" name="CustomShape 64"/>
            <p:cNvSpPr/>
            <p:nvPr/>
          </p:nvSpPr>
          <p:spPr>
            <a:xfrm>
              <a:off x="2566800" y="3165120"/>
              <a:ext cx="397080" cy="49680"/>
            </a:xfrm>
            <a:custGeom>
              <a:avLst/>
              <a:gdLst/>
              <a:ahLst/>
              <a:cxnLst/>
              <a:rect l="l" t="t" r="r" b="b"/>
              <a:pathLst>
                <a:path w="776173" h="98012">
                  <a:moveTo>
                    <a:pt x="726931" y="97862"/>
                  </a:moveTo>
                  <a:lnTo>
                    <a:pt x="48770" y="97862"/>
                  </a:lnTo>
                  <a:cubicBezTo>
                    <a:pt x="21710" y="97862"/>
                    <a:pt x="-236" y="75916"/>
                    <a:pt x="-236" y="48856"/>
                  </a:cubicBezTo>
                  <a:cubicBezTo>
                    <a:pt x="-236" y="21786"/>
                    <a:pt x="21710" y="-151"/>
                    <a:pt x="48770" y="-151"/>
                  </a:cubicBezTo>
                  <a:lnTo>
                    <a:pt x="726931" y="-151"/>
                  </a:lnTo>
                  <a:cubicBezTo>
                    <a:pt x="754001" y="-151"/>
                    <a:pt x="775937" y="21786"/>
                    <a:pt x="775937" y="48856"/>
                  </a:cubicBezTo>
                  <a:cubicBezTo>
                    <a:pt x="775937" y="75916"/>
                    <a:pt x="754001" y="97862"/>
                    <a:pt x="726931" y="97862"/>
                  </a:cubicBezTo>
                  <a:close/>
                </a:path>
              </a:pathLst>
            </a:custGeom>
            <a:solidFill>
              <a:srgbClr val="E6E6E6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91" name="CustomShape 65"/>
            <p:cNvSpPr/>
            <p:nvPr/>
          </p:nvSpPr>
          <p:spPr>
            <a:xfrm>
              <a:off x="2372040" y="2931120"/>
              <a:ext cx="786240" cy="49680"/>
            </a:xfrm>
            <a:custGeom>
              <a:avLst/>
              <a:gdLst/>
              <a:ahLst/>
              <a:cxnLst/>
              <a:rect l="l" t="t" r="r" b="b"/>
              <a:pathLst>
                <a:path w="1536839" h="98012">
                  <a:moveTo>
                    <a:pt x="1487598" y="97862"/>
                  </a:moveTo>
                  <a:lnTo>
                    <a:pt x="48770" y="97862"/>
                  </a:lnTo>
                  <a:cubicBezTo>
                    <a:pt x="21710" y="97862"/>
                    <a:pt x="-236" y="75916"/>
                    <a:pt x="-236" y="48855"/>
                  </a:cubicBezTo>
                  <a:cubicBezTo>
                    <a:pt x="-236" y="21785"/>
                    <a:pt x="21710" y="-151"/>
                    <a:pt x="48770" y="-151"/>
                  </a:cubicBezTo>
                  <a:lnTo>
                    <a:pt x="1487598" y="-151"/>
                  </a:lnTo>
                  <a:cubicBezTo>
                    <a:pt x="1514668" y="-151"/>
                    <a:pt x="1536604" y="21785"/>
                    <a:pt x="1536604" y="48855"/>
                  </a:cubicBezTo>
                  <a:cubicBezTo>
                    <a:pt x="1536604" y="75916"/>
                    <a:pt x="1514668" y="97862"/>
                    <a:pt x="1487598" y="97862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92" name="CustomShape 66"/>
            <p:cNvSpPr/>
            <p:nvPr/>
          </p:nvSpPr>
          <p:spPr>
            <a:xfrm>
              <a:off x="3106800" y="3371040"/>
              <a:ext cx="210960" cy="84960"/>
            </a:xfrm>
            <a:custGeom>
              <a:avLst/>
              <a:gdLst/>
              <a:ahLst/>
              <a:cxnLst/>
              <a:rect l="l" t="t" r="r" b="b"/>
              <a:pathLst>
                <a:path w="412908" h="166668">
                  <a:moveTo>
                    <a:pt x="329339" y="166518"/>
                  </a:moveTo>
                  <a:lnTo>
                    <a:pt x="83098" y="166518"/>
                  </a:lnTo>
                  <a:cubicBezTo>
                    <a:pt x="37073" y="166518"/>
                    <a:pt x="-236" y="129208"/>
                    <a:pt x="-236" y="83184"/>
                  </a:cubicBezTo>
                  <a:cubicBezTo>
                    <a:pt x="-236" y="37159"/>
                    <a:pt x="37073" y="-151"/>
                    <a:pt x="83098" y="-151"/>
                  </a:cubicBezTo>
                  <a:lnTo>
                    <a:pt x="329339" y="-151"/>
                  </a:lnTo>
                  <a:cubicBezTo>
                    <a:pt x="375363" y="-151"/>
                    <a:pt x="412673" y="37159"/>
                    <a:pt x="412673" y="83184"/>
                  </a:cubicBezTo>
                  <a:cubicBezTo>
                    <a:pt x="412673" y="129208"/>
                    <a:pt x="375363" y="166518"/>
                    <a:pt x="329339" y="166518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93" name="CustomShape 67"/>
            <p:cNvSpPr/>
            <p:nvPr/>
          </p:nvSpPr>
          <p:spPr>
            <a:xfrm>
              <a:off x="1686240" y="2707920"/>
              <a:ext cx="438480" cy="438480"/>
            </a:xfrm>
            <a:custGeom>
              <a:avLst/>
              <a:gdLst/>
              <a:ahLst/>
              <a:cxnLst/>
              <a:rect l="l" t="t" r="r" b="b"/>
              <a:pathLst>
                <a:path w="857249" h="857250">
                  <a:moveTo>
                    <a:pt x="857250" y="428625"/>
                  </a:moveTo>
                  <a:cubicBezTo>
                    <a:pt x="857250" y="665348"/>
                    <a:pt x="665348" y="857250"/>
                    <a:pt x="428625" y="857250"/>
                  </a:cubicBezTo>
                  <a:cubicBezTo>
                    <a:pt x="191902" y="857250"/>
                    <a:pt x="0" y="665348"/>
                    <a:pt x="0" y="428625"/>
                  </a:cubicBezTo>
                  <a:cubicBezTo>
                    <a:pt x="0" y="191902"/>
                    <a:pt x="191902" y="0"/>
                    <a:pt x="428625" y="0"/>
                  </a:cubicBezTo>
                  <a:cubicBezTo>
                    <a:pt x="665348" y="0"/>
                    <a:pt x="857250" y="191902"/>
                    <a:pt x="857250" y="428625"/>
                  </a:cubicBezTo>
                  <a:close/>
                </a:path>
              </a:pathLst>
            </a:custGeom>
            <a:solidFill>
              <a:srgbClr val="646FD4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94" name="CustomShape 68"/>
            <p:cNvSpPr/>
            <p:nvPr/>
          </p:nvSpPr>
          <p:spPr>
            <a:xfrm>
              <a:off x="1311480" y="4247640"/>
              <a:ext cx="3167640" cy="11160"/>
            </a:xfrm>
            <a:custGeom>
              <a:avLst/>
              <a:gdLst/>
              <a:ahLst/>
              <a:cxnLst/>
              <a:rect l="l" t="t" r="r" b="b"/>
              <a:pathLst>
                <a:path w="6188097" h="22678">
                  <a:moveTo>
                    <a:pt x="6176556" y="22528"/>
                  </a:moveTo>
                  <a:lnTo>
                    <a:pt x="11080" y="22528"/>
                  </a:lnTo>
                  <a:cubicBezTo>
                    <a:pt x="4812" y="22509"/>
                    <a:pt x="-245" y="17423"/>
                    <a:pt x="-236" y="11155"/>
                  </a:cubicBezTo>
                  <a:cubicBezTo>
                    <a:pt x="-217" y="4917"/>
                    <a:pt x="4841" y="-132"/>
                    <a:pt x="11080" y="-151"/>
                  </a:cubicBezTo>
                  <a:lnTo>
                    <a:pt x="6176556" y="-151"/>
                  </a:lnTo>
                  <a:cubicBezTo>
                    <a:pt x="6182813" y="-132"/>
                    <a:pt x="6187880" y="4964"/>
                    <a:pt x="6187862" y="11222"/>
                  </a:cubicBezTo>
                  <a:cubicBezTo>
                    <a:pt x="6187843" y="17461"/>
                    <a:pt x="6182794" y="22509"/>
                    <a:pt x="6176556" y="22528"/>
                  </a:cubicBezTo>
                  <a:close/>
                </a:path>
              </a:pathLst>
            </a:custGeom>
            <a:solidFill>
              <a:srgbClr val="CACACA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95" name="CustomShape 69"/>
            <p:cNvSpPr/>
            <p:nvPr/>
          </p:nvSpPr>
          <p:spPr>
            <a:xfrm>
              <a:off x="2491920" y="2288160"/>
              <a:ext cx="16200" cy="16200"/>
            </a:xfrm>
            <a:custGeom>
              <a:avLst/>
              <a:gdLst/>
              <a:ahLst/>
              <a:cxnLst/>
              <a:rect l="l" t="t" r="r" b="b"/>
              <a:pathLst>
                <a:path w="32309" h="32309">
                  <a:moveTo>
                    <a:pt x="32309" y="16155"/>
                  </a:moveTo>
                  <a:cubicBezTo>
                    <a:pt x="32309" y="25077"/>
                    <a:pt x="25076" y="32309"/>
                    <a:pt x="16155" y="32309"/>
                  </a:cubicBezTo>
                  <a:cubicBezTo>
                    <a:pt x="7233" y="32309"/>
                    <a:pt x="0" y="25076"/>
                    <a:pt x="0" y="16155"/>
                  </a:cubicBezTo>
                  <a:cubicBezTo>
                    <a:pt x="0" y="7233"/>
                    <a:pt x="7233" y="0"/>
                    <a:pt x="16155" y="0"/>
                  </a:cubicBezTo>
                  <a:cubicBezTo>
                    <a:pt x="25077" y="0"/>
                    <a:pt x="32309" y="7233"/>
                    <a:pt x="32309" y="16155"/>
                  </a:cubicBez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8" name="CustomShape 72"/>
          <p:cNvSpPr/>
          <p:nvPr/>
        </p:nvSpPr>
        <p:spPr>
          <a:xfrm>
            <a:off x="1174340" y="1382163"/>
            <a:ext cx="1263628" cy="1301560"/>
          </a:xfrm>
          <a:prstGeom prst="roundRect">
            <a:avLst>
              <a:gd name="adj" fmla="val 50000"/>
            </a:avLst>
          </a:prstGeom>
          <a:solidFill>
            <a:srgbClr val="2A3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302" name="CustomShape 76"/>
          <p:cNvSpPr/>
          <p:nvPr/>
        </p:nvSpPr>
        <p:spPr>
          <a:xfrm flipH="1">
            <a:off x="1423476" y="1668261"/>
            <a:ext cx="933848" cy="568175"/>
          </a:xfrm>
          <a:prstGeom prst="rect">
            <a:avLst/>
          </a:prstGeom>
          <a:blipFill rotWithShape="0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79" name="CustomShape 3"/>
          <p:cNvSpPr/>
          <p:nvPr/>
        </p:nvSpPr>
        <p:spPr>
          <a:xfrm>
            <a:off x="2454787" y="1544488"/>
            <a:ext cx="4313078" cy="7282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i="1" strike="noStrike" spc="-1" dirty="0">
                <a:solidFill>
                  <a:srgbClr val="242F9B"/>
                </a:solidFill>
                <a:latin typeface="Ubuntu Light"/>
              </a:rPr>
              <a:t>Thank You</a:t>
            </a:r>
            <a:endParaRPr lang="de-DE" sz="4400" b="0" i="1" strike="noStrike" spc="-1" dirty="0">
              <a:latin typeface="Arial"/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6986" y="1201026"/>
            <a:ext cx="1529856" cy="1420852"/>
          </a:xfrm>
          <a:prstGeom prst="rect">
            <a:avLst/>
          </a:prstGeom>
        </p:spPr>
      </p:pic>
      <p:grpSp>
        <p:nvGrpSpPr>
          <p:cNvPr id="81" name="Group 60"/>
          <p:cNvGrpSpPr/>
          <p:nvPr/>
        </p:nvGrpSpPr>
        <p:grpSpPr>
          <a:xfrm rot="19488470">
            <a:off x="3142718" y="2721035"/>
            <a:ext cx="2340334" cy="2466627"/>
            <a:chOff x="306000" y="-748440"/>
            <a:chExt cx="2331000" cy="2491920"/>
          </a:xfrm>
        </p:grpSpPr>
        <p:sp>
          <p:nvSpPr>
            <p:cNvPr id="82" name="CustomShape 61"/>
            <p:cNvSpPr/>
            <p:nvPr/>
          </p:nvSpPr>
          <p:spPr>
            <a:xfrm rot="21436800">
              <a:off x="361080" y="-696960"/>
              <a:ext cx="2220120" cy="238896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83" name="CustomShape 62"/>
            <p:cNvSpPr/>
            <p:nvPr/>
          </p:nvSpPr>
          <p:spPr>
            <a:xfrm rot="21436800">
              <a:off x="547560" y="-465480"/>
              <a:ext cx="1815480" cy="19537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40B046E-EA18-63C2-CCC1-3466DD89872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9985" y="667756"/>
            <a:ext cx="5275508" cy="4703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035EC97-A8F3-8072-09E1-EDA33E770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518591" y="1311512"/>
            <a:ext cx="6344750" cy="4224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350" b="1" i="1" dirty="0">
                <a:solidFill>
                  <a:schemeClr val="accent5">
                    <a:lumMod val="50000"/>
                  </a:schemeClr>
                </a:solidFill>
              </a:rPr>
              <a:t>ABSTRACT</a:t>
            </a:r>
          </a:p>
          <a:p>
            <a:pPr algn="just"/>
            <a:endParaRPr lang="en-GB" sz="135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GB" sz="1350" b="1" i="1" dirty="0">
                <a:solidFill>
                  <a:schemeClr val="accent5">
                    <a:lumMod val="50000"/>
                  </a:schemeClr>
                </a:solidFill>
              </a:rPr>
              <a:t>I. INTRODUCTION: Ageing</a:t>
            </a:r>
            <a:r>
              <a:rPr lang="en-US" sz="1350" b="1" i="1" dirty="0">
                <a:solidFill>
                  <a:schemeClr val="accent5">
                    <a:lumMod val="50000"/>
                  </a:schemeClr>
                </a:solidFill>
              </a:rPr>
              <a:t> is a continuous process of growth and change. Advanced age places a person in a separate category from the rest of society. Promoting healthy lifestyle </a:t>
            </a:r>
            <a:r>
              <a:rPr lang="en-US" sz="1350" b="1" i="1" dirty="0" err="1">
                <a:solidFill>
                  <a:schemeClr val="accent5">
                    <a:lumMod val="50000"/>
                  </a:schemeClr>
                </a:solidFill>
              </a:rPr>
              <a:t>behaviours</a:t>
            </a:r>
            <a:r>
              <a:rPr lang="en-US" sz="1350" b="1" i="1" dirty="0">
                <a:solidFill>
                  <a:schemeClr val="accent5">
                    <a:lumMod val="50000"/>
                  </a:schemeClr>
                </a:solidFill>
              </a:rPr>
              <a:t> is a great way to help adults at an advanced age to prevent and manage health problems. </a:t>
            </a:r>
            <a:endParaRPr lang="en-GB" sz="135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n-GB" sz="135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GB" sz="1350" b="1" i="1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sz="1350" b="1" i="1" dirty="0">
                <a:solidFill>
                  <a:schemeClr val="accent5">
                    <a:lumMod val="50000"/>
                  </a:schemeClr>
                </a:solidFill>
              </a:rPr>
              <a:t>he process of ageing affects health, nutritional status, and health-related components of physical fitness: cardiorespiratory capacity, muscle strength, balance and flexibility. Cardiorespiratory fitness is one of the most studied physical fitness components. Older adults lose half of their initial aerobic capacity reaching 50% at 70 years of age</a:t>
            </a:r>
            <a:r>
              <a:rPr lang="en-GB" sz="1350" b="1" i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GB" sz="135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GB" sz="1350" b="1" i="1" dirty="0">
                <a:solidFill>
                  <a:schemeClr val="accent5">
                    <a:lumMod val="50000"/>
                  </a:schemeClr>
                </a:solidFill>
              </a:rPr>
              <a:t>Older adults r</a:t>
            </a:r>
            <a:r>
              <a:rPr lang="en-US" sz="1350" b="1" i="1" dirty="0">
                <a:solidFill>
                  <a:schemeClr val="accent5">
                    <a:lumMod val="50000"/>
                  </a:schemeClr>
                </a:solidFill>
              </a:rPr>
              <a:t>educe</a:t>
            </a:r>
            <a:r>
              <a:rPr lang="en-GB" sz="1350" b="1" i="1" dirty="0">
                <a:solidFill>
                  <a:schemeClr val="accent5">
                    <a:lumMod val="50000"/>
                  </a:schemeClr>
                </a:solidFill>
              </a:rPr>
              <a:t>s </a:t>
            </a:r>
            <a:r>
              <a:rPr lang="en-US" sz="1350" b="1" i="1" dirty="0">
                <a:solidFill>
                  <a:schemeClr val="accent5">
                    <a:lumMod val="50000"/>
                  </a:schemeClr>
                </a:solidFill>
              </a:rPr>
              <a:t>their adherence to lifestyle changes, facing multiple barriers, especially to physical activity interventions. Motivation-related barriers, chronic health conditions, physical or cognitive limitations, pain, and opportunity-related barriers are emphasized from users' experience.</a:t>
            </a:r>
            <a:endParaRPr lang="en-GB" sz="135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n-GB" sz="135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GB" sz="1350" b="1" i="1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1350" b="1" i="1" dirty="0" err="1">
                <a:solidFill>
                  <a:schemeClr val="accent5">
                    <a:lumMod val="50000"/>
                  </a:schemeClr>
                </a:solidFill>
              </a:rPr>
              <a:t>ocial</a:t>
            </a:r>
            <a:r>
              <a:rPr lang="en-US" sz="1350" b="1" i="1" dirty="0">
                <a:solidFill>
                  <a:schemeClr val="accent5">
                    <a:lumMod val="50000"/>
                  </a:schemeClr>
                </a:solidFill>
              </a:rPr>
              <a:t> connection and communication are crucial components of person-</a:t>
            </a:r>
            <a:r>
              <a:rPr lang="en-US" sz="1350" b="1" i="1" dirty="0" err="1">
                <a:solidFill>
                  <a:schemeClr val="accent5">
                    <a:lumMod val="50000"/>
                  </a:schemeClr>
                </a:solidFill>
              </a:rPr>
              <a:t>centred</a:t>
            </a:r>
            <a:r>
              <a:rPr lang="en-US" sz="1350" b="1" i="1" dirty="0">
                <a:solidFill>
                  <a:schemeClr val="accent5">
                    <a:lumMod val="50000"/>
                  </a:schemeClr>
                </a:solidFill>
              </a:rPr>
              <a:t> care for older adults, especially those who may live alone. </a:t>
            </a:r>
            <a:endParaRPr lang="en-GB" sz="135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F65E0B-368A-3FB9-2F52-6A9A4F7399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1545791" y="857251"/>
            <a:ext cx="6052418" cy="42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8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035EC97-A8F3-8072-09E1-EDA33E770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03806" y="1659840"/>
            <a:ext cx="5790256" cy="3185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GB" sz="1350" b="1" i="1" dirty="0">
              <a:solidFill>
                <a:srgbClr val="002060"/>
              </a:solidFill>
            </a:endParaRPr>
          </a:p>
          <a:p>
            <a:pPr algn="just"/>
            <a:r>
              <a:rPr lang="en-GB" sz="1350" b="1" i="1" dirty="0">
                <a:solidFill>
                  <a:srgbClr val="002060"/>
                </a:solidFill>
              </a:rPr>
              <a:t>II. THE AIMS</a:t>
            </a:r>
          </a:p>
          <a:p>
            <a:pPr algn="just"/>
            <a:endParaRPr lang="en-GB" sz="1350" b="1" i="1" dirty="0">
              <a:solidFill>
                <a:srgbClr val="002060"/>
              </a:solidFill>
            </a:endParaRPr>
          </a:p>
          <a:p>
            <a:pPr algn="just"/>
            <a:r>
              <a:rPr lang="en-GB" sz="1350" b="1" i="1" dirty="0">
                <a:solidFill>
                  <a:srgbClr val="002060"/>
                </a:solidFill>
              </a:rPr>
              <a:t>The aims </a:t>
            </a:r>
            <a:r>
              <a:rPr lang="en-US" sz="1350" b="1" i="1" dirty="0">
                <a:solidFill>
                  <a:srgbClr val="002060"/>
                </a:solidFill>
              </a:rPr>
              <a:t>of the study </a:t>
            </a:r>
            <a:r>
              <a:rPr lang="en-GB" sz="1350" b="1" i="1" dirty="0">
                <a:solidFill>
                  <a:srgbClr val="002060"/>
                </a:solidFill>
              </a:rPr>
              <a:t>are</a:t>
            </a:r>
            <a:r>
              <a:rPr lang="en-US" sz="1350" b="1" i="1" dirty="0">
                <a:solidFill>
                  <a:srgbClr val="002060"/>
                </a:solidFill>
              </a:rPr>
              <a:t> to assess the health-related components of physical fitness and other health outcomes of persons at </a:t>
            </a:r>
            <a:endParaRPr lang="en-GB" sz="1350" b="1" i="1" dirty="0">
              <a:solidFill>
                <a:srgbClr val="002060"/>
              </a:solidFill>
            </a:endParaRPr>
          </a:p>
          <a:p>
            <a:pPr algn="just"/>
            <a:r>
              <a:rPr lang="en-US" sz="1350" b="1" i="1" dirty="0">
                <a:solidFill>
                  <a:srgbClr val="002060"/>
                </a:solidFill>
              </a:rPr>
              <a:t>an advanced age, participating in lifestyle </a:t>
            </a:r>
            <a:r>
              <a:rPr lang="en-US" sz="1350" b="1" i="1" dirty="0" err="1">
                <a:solidFill>
                  <a:srgbClr val="002060"/>
                </a:solidFill>
              </a:rPr>
              <a:t>behaviour</a:t>
            </a:r>
            <a:r>
              <a:rPr lang="en-US" sz="1350" b="1" i="1" dirty="0">
                <a:solidFill>
                  <a:srgbClr val="002060"/>
                </a:solidFill>
              </a:rPr>
              <a:t> interventions: </a:t>
            </a:r>
            <a:endParaRPr lang="en-GB" sz="1350" b="1" i="1" dirty="0">
              <a:solidFill>
                <a:srgbClr val="002060"/>
              </a:solidFill>
            </a:endParaRPr>
          </a:p>
          <a:p>
            <a:pPr algn="just"/>
            <a:endParaRPr lang="en-GB" sz="1350" b="1" i="1" dirty="0">
              <a:solidFill>
                <a:srgbClr val="002060"/>
              </a:solidFill>
            </a:endParaRPr>
          </a:p>
          <a:p>
            <a:pPr algn="just"/>
            <a:r>
              <a:rPr lang="en-GB" sz="1350" b="1" i="1" dirty="0">
                <a:solidFill>
                  <a:srgbClr val="002060"/>
                </a:solidFill>
              </a:rPr>
              <a:t>1.  </a:t>
            </a:r>
            <a:r>
              <a:rPr lang="en-US" sz="1350" b="1" i="1" dirty="0">
                <a:solidFill>
                  <a:srgbClr val="002060"/>
                </a:solidFill>
              </a:rPr>
              <a:t>Multi</a:t>
            </a:r>
            <a:r>
              <a:rPr lang="en-GB" sz="1350" b="1" i="1" dirty="0">
                <a:solidFill>
                  <a:srgbClr val="002060"/>
                </a:solidFill>
              </a:rPr>
              <a:t>c</a:t>
            </a:r>
            <a:r>
              <a:rPr lang="en-US" sz="1350" b="1" i="1" dirty="0" err="1">
                <a:solidFill>
                  <a:srgbClr val="002060"/>
                </a:solidFill>
              </a:rPr>
              <a:t>omponent</a:t>
            </a:r>
            <a:r>
              <a:rPr lang="en-US" sz="1350" b="1" i="1" dirty="0">
                <a:solidFill>
                  <a:srgbClr val="002060"/>
                </a:solidFill>
              </a:rPr>
              <a:t>, digital technology-assisted physical activity incorporating endurance, muscle strengthening, balance and flexibility training in addition to healthy nutrition </a:t>
            </a:r>
            <a:r>
              <a:rPr lang="en-US" sz="1350" b="1" i="1" dirty="0" err="1">
                <a:solidFill>
                  <a:srgbClr val="002060"/>
                </a:solidFill>
              </a:rPr>
              <a:t>behaviour</a:t>
            </a:r>
            <a:r>
              <a:rPr lang="en-US" sz="1350" b="1" i="1" dirty="0">
                <a:solidFill>
                  <a:srgbClr val="002060"/>
                </a:solidFill>
              </a:rPr>
              <a:t>. </a:t>
            </a:r>
            <a:endParaRPr lang="en-GB" sz="1350" b="1" i="1" dirty="0">
              <a:solidFill>
                <a:srgbClr val="002060"/>
              </a:solidFill>
            </a:endParaRPr>
          </a:p>
          <a:p>
            <a:pPr algn="just"/>
            <a:endParaRPr lang="en-GB" sz="1350" b="1" i="1" dirty="0">
              <a:solidFill>
                <a:srgbClr val="002060"/>
              </a:solidFill>
            </a:endParaRPr>
          </a:p>
          <a:p>
            <a:pPr algn="just"/>
            <a:r>
              <a:rPr lang="en-GB" sz="1350" b="1" i="1" dirty="0">
                <a:solidFill>
                  <a:srgbClr val="002060"/>
                </a:solidFill>
              </a:rPr>
              <a:t>2. </a:t>
            </a:r>
            <a:r>
              <a:rPr lang="en-US" sz="1350" b="1" i="1" dirty="0">
                <a:solidFill>
                  <a:srgbClr val="002060"/>
                </a:solidFill>
              </a:rPr>
              <a:t> Lifestyle-based physical activity in the home</a:t>
            </a:r>
            <a:r>
              <a:rPr lang="en-GB" sz="1350" b="1" i="1" dirty="0">
                <a:solidFill>
                  <a:srgbClr val="002060"/>
                </a:solidFill>
              </a:rPr>
              <a:t> </a:t>
            </a:r>
            <a:r>
              <a:rPr lang="en-US" sz="1350" b="1" i="1" dirty="0">
                <a:solidFill>
                  <a:srgbClr val="002060"/>
                </a:solidFill>
              </a:rPr>
              <a:t>environment including initial instruction, with periodic supervision, and equipment for exercises. It is focused on self-management of one's own physical activity </a:t>
            </a:r>
            <a:r>
              <a:rPr lang="en-US" sz="1350" b="1" i="1" dirty="0" err="1">
                <a:solidFill>
                  <a:srgbClr val="002060"/>
                </a:solidFill>
              </a:rPr>
              <a:t>behaviour</a:t>
            </a:r>
            <a:r>
              <a:rPr lang="en-US" sz="1350" b="1" i="1" dirty="0">
                <a:solidFill>
                  <a:srgbClr val="002060"/>
                </a:solidFill>
              </a:rPr>
              <a:t> changes that fit best with lifestyle. </a:t>
            </a:r>
            <a:endParaRPr lang="en-GB" sz="1350" b="1" i="1" dirty="0">
              <a:solidFill>
                <a:srgbClr val="00206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036342-1F56-D542-C1C2-DF03E75D9F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6003" y="857251"/>
            <a:ext cx="5790255" cy="54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15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035EC97-A8F3-8072-09E1-EDA33E770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01169" y="1455058"/>
            <a:ext cx="6299831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50" b="1" i="1" dirty="0">
                <a:solidFill>
                  <a:srgbClr val="32579A"/>
                </a:solidFill>
              </a:rPr>
              <a:t>III.  RESULTS:  </a:t>
            </a:r>
          </a:p>
          <a:p>
            <a:r>
              <a:rPr lang="en-US" sz="1350" b="1" i="1" dirty="0">
                <a:solidFill>
                  <a:srgbClr val="32579A"/>
                </a:solidFill>
              </a:rPr>
              <a:t>What is the significant contribution to health-related fitness components and functional outcomes influenced by lifestyle </a:t>
            </a:r>
            <a:r>
              <a:rPr lang="en-US" sz="1350" b="1" i="1" dirty="0" err="1">
                <a:solidFill>
                  <a:srgbClr val="32579A"/>
                </a:solidFill>
              </a:rPr>
              <a:t>behaviour</a:t>
            </a:r>
            <a:r>
              <a:rPr lang="en-US" sz="1350" b="1" i="1" dirty="0">
                <a:solidFill>
                  <a:srgbClr val="32579A"/>
                </a:solidFill>
              </a:rPr>
              <a:t> intervention? </a:t>
            </a:r>
            <a:endParaRPr lang="en-GB" sz="1350" b="1" i="1" dirty="0">
              <a:solidFill>
                <a:srgbClr val="32579A"/>
              </a:solidFill>
            </a:endParaRPr>
          </a:p>
          <a:p>
            <a:endParaRPr lang="en-GB" sz="1350" b="1" i="1" dirty="0">
              <a:solidFill>
                <a:srgbClr val="32579A"/>
              </a:solidFill>
            </a:endParaRPr>
          </a:p>
          <a:p>
            <a:r>
              <a:rPr lang="en-GB" sz="1350" b="1" i="1" dirty="0">
                <a:solidFill>
                  <a:srgbClr val="32579A"/>
                </a:solidFill>
              </a:rPr>
              <a:t>Cardiorespiratory fitness, muscle strength and balance are the key health outcomes with high response to multicomponent, digital technology – assisted physical activity in addition to the benefit of reducing the risks of chronic diseases in older adults. Digital</a:t>
            </a:r>
            <a:r>
              <a:rPr lang="en-US" sz="1350" b="1" i="1" dirty="0">
                <a:solidFill>
                  <a:srgbClr val="32579A"/>
                </a:solidFill>
              </a:rPr>
              <a:t> technologies may increase physical activity levels and long-term adherence. </a:t>
            </a:r>
            <a:endParaRPr lang="en-GB" sz="1350" b="1" i="1" dirty="0">
              <a:solidFill>
                <a:srgbClr val="32579A"/>
              </a:solidFill>
            </a:endParaRPr>
          </a:p>
          <a:p>
            <a:endParaRPr lang="en-GB" sz="1350" b="1" i="1" dirty="0">
              <a:solidFill>
                <a:srgbClr val="32579A"/>
              </a:solidFill>
            </a:endParaRPr>
          </a:p>
          <a:p>
            <a:r>
              <a:rPr lang="en-US" sz="1350" b="1" i="1" dirty="0">
                <a:solidFill>
                  <a:srgbClr val="32579A"/>
                </a:solidFill>
              </a:rPr>
              <a:t>Regarding dietary </a:t>
            </a:r>
            <a:r>
              <a:rPr lang="en-US" sz="1350" b="1" i="1" dirty="0" err="1">
                <a:solidFill>
                  <a:srgbClr val="32579A"/>
                </a:solidFill>
              </a:rPr>
              <a:t>behaviour</a:t>
            </a:r>
            <a:r>
              <a:rPr lang="en-US" sz="1350" b="1" i="1" dirty="0">
                <a:solidFill>
                  <a:srgbClr val="32579A"/>
                </a:solidFill>
              </a:rPr>
              <a:t>, sedentary older adults are at risk of protein deficiency if their protein intake is limited.</a:t>
            </a:r>
            <a:endParaRPr lang="en-GB" sz="1350" b="1" i="1" dirty="0">
              <a:solidFill>
                <a:srgbClr val="32579A"/>
              </a:solidFill>
            </a:endParaRPr>
          </a:p>
          <a:p>
            <a:endParaRPr lang="en-GB" sz="1350" b="1" i="1" dirty="0">
              <a:solidFill>
                <a:srgbClr val="32579A"/>
              </a:solidFill>
            </a:endParaRPr>
          </a:p>
          <a:p>
            <a:r>
              <a:rPr lang="en-GB" sz="1350" b="1" i="1" dirty="0">
                <a:solidFill>
                  <a:srgbClr val="32579A"/>
                </a:solidFill>
              </a:rPr>
              <a:t>IV.  CONCLUSION:</a:t>
            </a:r>
          </a:p>
          <a:p>
            <a:r>
              <a:rPr lang="en-US" sz="1350" b="1" i="1" dirty="0">
                <a:solidFill>
                  <a:srgbClr val="32579A"/>
                </a:solidFill>
              </a:rPr>
              <a:t>These facts will serve as the basis for developing novel approaches, strategies and guidelines. </a:t>
            </a:r>
            <a:r>
              <a:rPr lang="en-GB" sz="1350" b="1" i="1" dirty="0">
                <a:solidFill>
                  <a:srgbClr val="32579A"/>
                </a:solidFill>
              </a:rPr>
              <a:t>Ne</a:t>
            </a:r>
            <a:r>
              <a:rPr lang="en-US" sz="1350" b="1" i="1" dirty="0">
                <a:solidFill>
                  <a:srgbClr val="32579A"/>
                </a:solidFill>
              </a:rPr>
              <a:t>w strategies to promote physical activity among older adults in key settings, including a home-based environment will be implemented during 2023.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B1E1D8C-A076-E916-5B5F-2FFB67CC7B4A}"/>
                  </a:ext>
                </a:extLst>
              </p14:cNvPr>
              <p14:cNvContentPartPr/>
              <p14:nvPr/>
            </p14:nvContentPartPr>
            <p14:xfrm>
              <a:off x="4413220" y="3637862"/>
              <a:ext cx="203" cy="203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B1E1D8C-A076-E916-5B5F-2FFB67CC7B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08145" y="3632787"/>
                <a:ext cx="10150" cy="10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4CCBF39-46FE-9E8C-4FA2-D024584D0171}"/>
                  </a:ext>
                </a:extLst>
              </p14:cNvPr>
              <p14:cNvContentPartPr/>
              <p14:nvPr/>
            </p14:nvContentPartPr>
            <p14:xfrm>
              <a:off x="4773873" y="3359425"/>
              <a:ext cx="203" cy="203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4CCBF39-46FE-9E8C-4FA2-D024584D01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68798" y="3354350"/>
                <a:ext cx="10150" cy="1015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A4B1B36-3852-EFF3-F133-07037F42FE0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6002" y="885983"/>
            <a:ext cx="6137505" cy="41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5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CustomShape 1"/>
          <p:cNvSpPr/>
          <p:nvPr/>
        </p:nvSpPr>
        <p:spPr>
          <a:xfrm rot="295800">
            <a:off x="1259715" y="1744244"/>
            <a:ext cx="1476623" cy="2977080"/>
          </a:xfrm>
          <a:prstGeom prst="rect">
            <a:avLst/>
          </a:prstGeom>
          <a:solidFill>
            <a:srgbClr val="2A3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grpSp>
        <p:nvGrpSpPr>
          <p:cNvPr id="357" name="Group 4"/>
          <p:cNvGrpSpPr/>
          <p:nvPr/>
        </p:nvGrpSpPr>
        <p:grpSpPr>
          <a:xfrm>
            <a:off x="5997309" y="4783461"/>
            <a:ext cx="1421956" cy="955446"/>
            <a:chOff x="1106280" y="1952280"/>
            <a:chExt cx="3290400" cy="2590200"/>
          </a:xfrm>
        </p:grpSpPr>
        <p:sp>
          <p:nvSpPr>
            <p:cNvPr id="358" name="CustomShape 5"/>
            <p:cNvSpPr/>
            <p:nvPr/>
          </p:nvSpPr>
          <p:spPr>
            <a:xfrm>
              <a:off x="1956240" y="3121560"/>
              <a:ext cx="25920" cy="131040"/>
            </a:xfrm>
            <a:custGeom>
              <a:avLst/>
              <a:gdLst/>
              <a:ahLst/>
              <a:cxnLst/>
              <a:rect l="l" t="t" r="r" b="b"/>
              <a:pathLst>
                <a:path w="14403" h="72013">
                  <a:moveTo>
                    <a:pt x="7202" y="0"/>
                  </a:moveTo>
                  <a:cubicBezTo>
                    <a:pt x="3229" y="0"/>
                    <a:pt x="0" y="3229"/>
                    <a:pt x="0" y="7202"/>
                  </a:cubicBezTo>
                  <a:lnTo>
                    <a:pt x="0" y="64812"/>
                  </a:lnTo>
                  <a:cubicBezTo>
                    <a:pt x="0" y="68785"/>
                    <a:pt x="3229" y="72014"/>
                    <a:pt x="7202" y="72014"/>
                  </a:cubicBezTo>
                  <a:cubicBezTo>
                    <a:pt x="11172" y="72014"/>
                    <a:pt x="14403" y="68785"/>
                    <a:pt x="14403" y="64812"/>
                  </a:cubicBezTo>
                  <a:lnTo>
                    <a:pt x="14403" y="7202"/>
                  </a:lnTo>
                  <a:cubicBezTo>
                    <a:pt x="14403" y="3229"/>
                    <a:pt x="11172" y="0"/>
                    <a:pt x="7202" y="0"/>
                  </a:cubicBezTo>
                  <a:close/>
                </a:path>
              </a:pathLst>
            </a:custGeom>
            <a:solidFill>
              <a:srgbClr val="3F3D5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59" name="CustomShape 6"/>
            <p:cNvSpPr/>
            <p:nvPr/>
          </p:nvSpPr>
          <p:spPr>
            <a:xfrm>
              <a:off x="2039400" y="1952280"/>
              <a:ext cx="1666440" cy="2572560"/>
            </a:xfrm>
            <a:custGeom>
              <a:avLst/>
              <a:gdLst/>
              <a:ahLst/>
              <a:cxnLst/>
              <a:rect l="l" t="t" r="r" b="b"/>
              <a:pathLst>
                <a:path w="913804" h="1410708">
                  <a:moveTo>
                    <a:pt x="780795" y="0"/>
                  </a:moveTo>
                  <a:lnTo>
                    <a:pt x="133010" y="0"/>
                  </a:lnTo>
                  <a:cubicBezTo>
                    <a:pt x="59551" y="0"/>
                    <a:pt x="0" y="59550"/>
                    <a:pt x="0" y="133010"/>
                  </a:cubicBezTo>
                  <a:lnTo>
                    <a:pt x="0" y="1277699"/>
                  </a:lnTo>
                  <a:cubicBezTo>
                    <a:pt x="0" y="1351158"/>
                    <a:pt x="59551" y="1410708"/>
                    <a:pt x="133010" y="1410708"/>
                  </a:cubicBezTo>
                  <a:lnTo>
                    <a:pt x="780795" y="1410708"/>
                  </a:lnTo>
                  <a:cubicBezTo>
                    <a:pt x="854256" y="1410708"/>
                    <a:pt x="913804" y="1351158"/>
                    <a:pt x="913804" y="1277699"/>
                  </a:cubicBezTo>
                  <a:lnTo>
                    <a:pt x="913804" y="133010"/>
                  </a:lnTo>
                  <a:cubicBezTo>
                    <a:pt x="913804" y="59550"/>
                    <a:pt x="854256" y="0"/>
                    <a:pt x="780795" y="0"/>
                  </a:cubicBezTo>
                  <a:close/>
                </a:path>
              </a:pathLst>
            </a:custGeom>
            <a:solidFill>
              <a:srgbClr val="FFFFFF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0" name="CustomShape 7"/>
            <p:cNvSpPr/>
            <p:nvPr/>
          </p:nvSpPr>
          <p:spPr>
            <a:xfrm>
              <a:off x="2033640" y="1958400"/>
              <a:ext cx="1677960" cy="2584080"/>
            </a:xfrm>
            <a:custGeom>
              <a:avLst/>
              <a:gdLst/>
              <a:ahLst/>
              <a:cxnLst/>
              <a:rect l="l" t="t" r="r" b="b"/>
              <a:pathLst>
                <a:path w="920106" h="1417005">
                  <a:moveTo>
                    <a:pt x="783947" y="1417005"/>
                  </a:moveTo>
                  <a:lnTo>
                    <a:pt x="136159" y="1417005"/>
                  </a:lnTo>
                  <a:cubicBezTo>
                    <a:pt x="61082" y="1417005"/>
                    <a:pt x="0" y="1355926"/>
                    <a:pt x="0" y="1280848"/>
                  </a:cubicBezTo>
                  <a:lnTo>
                    <a:pt x="0" y="136160"/>
                  </a:lnTo>
                  <a:cubicBezTo>
                    <a:pt x="0" y="61082"/>
                    <a:pt x="61082" y="0"/>
                    <a:pt x="136159" y="0"/>
                  </a:cubicBezTo>
                  <a:lnTo>
                    <a:pt x="783947" y="0"/>
                  </a:lnTo>
                  <a:cubicBezTo>
                    <a:pt x="859025" y="0"/>
                    <a:pt x="920107" y="61082"/>
                    <a:pt x="920107" y="136160"/>
                  </a:cubicBezTo>
                  <a:lnTo>
                    <a:pt x="920107" y="1280848"/>
                  </a:lnTo>
                  <a:cubicBezTo>
                    <a:pt x="920107" y="1355926"/>
                    <a:pt x="859025" y="1417005"/>
                    <a:pt x="783947" y="1417005"/>
                  </a:cubicBezTo>
                  <a:close/>
                  <a:moveTo>
                    <a:pt x="136159" y="6299"/>
                  </a:moveTo>
                  <a:cubicBezTo>
                    <a:pt x="64555" y="6299"/>
                    <a:pt x="6300" y="64554"/>
                    <a:pt x="6300" y="136160"/>
                  </a:cubicBezTo>
                  <a:lnTo>
                    <a:pt x="6300" y="1280848"/>
                  </a:lnTo>
                  <a:cubicBezTo>
                    <a:pt x="6300" y="1352453"/>
                    <a:pt x="64555" y="1410708"/>
                    <a:pt x="136159" y="1410708"/>
                  </a:cubicBezTo>
                  <a:lnTo>
                    <a:pt x="783947" y="1410708"/>
                  </a:lnTo>
                  <a:cubicBezTo>
                    <a:pt x="855552" y="1410708"/>
                    <a:pt x="913807" y="1352453"/>
                    <a:pt x="913807" y="1280848"/>
                  </a:cubicBezTo>
                  <a:lnTo>
                    <a:pt x="913807" y="136160"/>
                  </a:lnTo>
                  <a:cubicBezTo>
                    <a:pt x="913807" y="64554"/>
                    <a:pt x="855552" y="6299"/>
                    <a:pt x="783947" y="6299"/>
                  </a:cubicBezTo>
                  <a:lnTo>
                    <a:pt x="136159" y="6299"/>
                  </a:lnTo>
                  <a:close/>
                </a:path>
              </a:pathLst>
            </a:custGeom>
            <a:solidFill>
              <a:srgbClr val="3F3D5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1" name="CustomShape 8"/>
            <p:cNvSpPr/>
            <p:nvPr/>
          </p:nvSpPr>
          <p:spPr>
            <a:xfrm>
              <a:off x="3037680" y="2387880"/>
              <a:ext cx="547560" cy="72720"/>
            </a:xfrm>
            <a:custGeom>
              <a:avLst/>
              <a:gdLst/>
              <a:ahLst/>
              <a:cxnLst/>
              <a:rect l="l" t="t" r="r" b="b"/>
              <a:pathLst>
                <a:path w="300432" h="40057">
                  <a:moveTo>
                    <a:pt x="280405" y="40058"/>
                  </a:moveTo>
                  <a:lnTo>
                    <a:pt x="20028" y="40058"/>
                  </a:lnTo>
                  <a:cubicBezTo>
                    <a:pt x="8985" y="40058"/>
                    <a:pt x="0" y="31072"/>
                    <a:pt x="0" y="20030"/>
                  </a:cubicBezTo>
                  <a:cubicBezTo>
                    <a:pt x="0" y="8985"/>
                    <a:pt x="8985" y="0"/>
                    <a:pt x="20028" y="0"/>
                  </a:cubicBezTo>
                  <a:lnTo>
                    <a:pt x="280405" y="0"/>
                  </a:lnTo>
                  <a:cubicBezTo>
                    <a:pt x="291447" y="0"/>
                    <a:pt x="300432" y="8985"/>
                    <a:pt x="300432" y="20030"/>
                  </a:cubicBezTo>
                  <a:cubicBezTo>
                    <a:pt x="300432" y="31072"/>
                    <a:pt x="291447" y="40058"/>
                    <a:pt x="280405" y="40058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2" name="CustomShape 9"/>
            <p:cNvSpPr/>
            <p:nvPr/>
          </p:nvSpPr>
          <p:spPr>
            <a:xfrm>
              <a:off x="2620800" y="2706120"/>
              <a:ext cx="503640" cy="41760"/>
            </a:xfrm>
            <a:custGeom>
              <a:avLst/>
              <a:gdLst/>
              <a:ahLst/>
              <a:cxnLst/>
              <a:rect l="l" t="t" r="r" b="b"/>
              <a:pathLst>
                <a:path w="276240" h="23144">
                  <a:moveTo>
                    <a:pt x="264671" y="23145"/>
                  </a:moveTo>
                  <a:lnTo>
                    <a:pt x="11572" y="23145"/>
                  </a:lnTo>
                  <a:cubicBezTo>
                    <a:pt x="5193" y="23145"/>
                    <a:pt x="0" y="17951"/>
                    <a:pt x="0" y="11570"/>
                  </a:cubicBezTo>
                  <a:cubicBezTo>
                    <a:pt x="0" y="5191"/>
                    <a:pt x="5193" y="0"/>
                    <a:pt x="11572" y="0"/>
                  </a:cubicBezTo>
                  <a:lnTo>
                    <a:pt x="264671" y="0"/>
                  </a:lnTo>
                  <a:cubicBezTo>
                    <a:pt x="271052" y="0"/>
                    <a:pt x="276241" y="5191"/>
                    <a:pt x="276241" y="11572"/>
                  </a:cubicBezTo>
                  <a:cubicBezTo>
                    <a:pt x="276241" y="17951"/>
                    <a:pt x="271052" y="23145"/>
                    <a:pt x="264671" y="23145"/>
                  </a:cubicBezTo>
                  <a:close/>
                </a:path>
              </a:pathLst>
            </a:custGeom>
            <a:solidFill>
              <a:srgbClr val="242F9B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3" name="CustomShape 10"/>
            <p:cNvSpPr/>
            <p:nvPr/>
          </p:nvSpPr>
          <p:spPr>
            <a:xfrm>
              <a:off x="2185560" y="2042640"/>
              <a:ext cx="266760" cy="33840"/>
            </a:xfrm>
            <a:custGeom>
              <a:avLst/>
              <a:gdLst/>
              <a:ahLst/>
              <a:cxnLst/>
              <a:rect l="l" t="t" r="r" b="b"/>
              <a:pathLst>
                <a:path w="146452" h="18776">
                  <a:moveTo>
                    <a:pt x="145771" y="0"/>
                  </a:moveTo>
                  <a:cubicBezTo>
                    <a:pt x="146147" y="0"/>
                    <a:pt x="146453" y="305"/>
                    <a:pt x="146453" y="682"/>
                  </a:cubicBezTo>
                  <a:lnTo>
                    <a:pt x="146453" y="18094"/>
                  </a:lnTo>
                  <a:cubicBezTo>
                    <a:pt x="146453" y="18471"/>
                    <a:pt x="146147" y="18776"/>
                    <a:pt x="145771" y="18776"/>
                  </a:cubicBezTo>
                  <a:lnTo>
                    <a:pt x="682" y="18776"/>
                  </a:lnTo>
                  <a:cubicBezTo>
                    <a:pt x="306" y="18776"/>
                    <a:pt x="0" y="18471"/>
                    <a:pt x="0" y="18094"/>
                  </a:cubicBezTo>
                  <a:lnTo>
                    <a:pt x="0" y="682"/>
                  </a:lnTo>
                  <a:cubicBezTo>
                    <a:pt x="0" y="305"/>
                    <a:pt x="306" y="0"/>
                    <a:pt x="682" y="0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4" name="CustomShape 11"/>
            <p:cNvSpPr/>
            <p:nvPr/>
          </p:nvSpPr>
          <p:spPr>
            <a:xfrm>
              <a:off x="3311280" y="2022120"/>
              <a:ext cx="54360" cy="54360"/>
            </a:xfrm>
            <a:custGeom>
              <a:avLst/>
              <a:gdLst/>
              <a:ahLst/>
              <a:cxnLst/>
              <a:rect l="l" t="t" r="r" b="b"/>
              <a:pathLst>
                <a:path w="30041" h="30041">
                  <a:moveTo>
                    <a:pt x="30042" y="15021"/>
                  </a:moveTo>
                  <a:cubicBezTo>
                    <a:pt x="30042" y="23317"/>
                    <a:pt x="23317" y="30042"/>
                    <a:pt x="15021" y="30042"/>
                  </a:cubicBezTo>
                  <a:cubicBezTo>
                    <a:pt x="6725" y="30042"/>
                    <a:pt x="0" y="23317"/>
                    <a:pt x="0" y="15021"/>
                  </a:cubicBezTo>
                  <a:cubicBezTo>
                    <a:pt x="0" y="6725"/>
                    <a:pt x="6725" y="0"/>
                    <a:pt x="15021" y="0"/>
                  </a:cubicBezTo>
                  <a:cubicBezTo>
                    <a:pt x="23317" y="0"/>
                    <a:pt x="30042" y="6725"/>
                    <a:pt x="30042" y="15021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5" name="CustomShape 12"/>
            <p:cNvSpPr/>
            <p:nvPr/>
          </p:nvSpPr>
          <p:spPr>
            <a:xfrm>
              <a:off x="3386520" y="2022120"/>
              <a:ext cx="54360" cy="54360"/>
            </a:xfrm>
            <a:custGeom>
              <a:avLst/>
              <a:gdLst/>
              <a:ahLst/>
              <a:cxnLst/>
              <a:rect l="l" t="t" r="r" b="b"/>
              <a:pathLst>
                <a:path w="30041" h="30041">
                  <a:moveTo>
                    <a:pt x="30042" y="15021"/>
                  </a:moveTo>
                  <a:cubicBezTo>
                    <a:pt x="30042" y="23317"/>
                    <a:pt x="23317" y="30042"/>
                    <a:pt x="15021" y="30042"/>
                  </a:cubicBezTo>
                  <a:cubicBezTo>
                    <a:pt x="6725" y="30042"/>
                    <a:pt x="0" y="23317"/>
                    <a:pt x="0" y="15021"/>
                  </a:cubicBezTo>
                  <a:cubicBezTo>
                    <a:pt x="0" y="6725"/>
                    <a:pt x="6725" y="0"/>
                    <a:pt x="15021" y="0"/>
                  </a:cubicBezTo>
                  <a:cubicBezTo>
                    <a:pt x="23317" y="0"/>
                    <a:pt x="30042" y="6725"/>
                    <a:pt x="30042" y="15021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6" name="CustomShape 13"/>
            <p:cNvSpPr/>
            <p:nvPr/>
          </p:nvSpPr>
          <p:spPr>
            <a:xfrm>
              <a:off x="3462120" y="2022120"/>
              <a:ext cx="54360" cy="54360"/>
            </a:xfrm>
            <a:custGeom>
              <a:avLst/>
              <a:gdLst/>
              <a:ahLst/>
              <a:cxnLst/>
              <a:rect l="l" t="t" r="r" b="b"/>
              <a:pathLst>
                <a:path w="30041" h="30041">
                  <a:moveTo>
                    <a:pt x="30042" y="15021"/>
                  </a:moveTo>
                  <a:cubicBezTo>
                    <a:pt x="30042" y="23317"/>
                    <a:pt x="23317" y="30042"/>
                    <a:pt x="15021" y="30042"/>
                  </a:cubicBezTo>
                  <a:cubicBezTo>
                    <a:pt x="6725" y="30042"/>
                    <a:pt x="0" y="23317"/>
                    <a:pt x="0" y="15021"/>
                  </a:cubicBezTo>
                  <a:cubicBezTo>
                    <a:pt x="0" y="6725"/>
                    <a:pt x="6725" y="0"/>
                    <a:pt x="15021" y="0"/>
                  </a:cubicBezTo>
                  <a:cubicBezTo>
                    <a:pt x="23317" y="0"/>
                    <a:pt x="30042" y="6725"/>
                    <a:pt x="30042" y="15021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7" name="CustomShape 14"/>
            <p:cNvSpPr/>
            <p:nvPr/>
          </p:nvSpPr>
          <p:spPr>
            <a:xfrm>
              <a:off x="2279160" y="2854440"/>
              <a:ext cx="1186920" cy="13320"/>
            </a:xfrm>
            <a:custGeom>
              <a:avLst/>
              <a:gdLst/>
              <a:ahLst/>
              <a:cxnLst/>
              <a:rect l="l" t="t" r="r" b="b"/>
              <a:pathLst>
                <a:path w="650939" h="7496">
                  <a:moveTo>
                    <a:pt x="0" y="3748"/>
                  </a:moveTo>
                  <a:cubicBezTo>
                    <a:pt x="0" y="5827"/>
                    <a:pt x="1670" y="7496"/>
                    <a:pt x="3748" y="7496"/>
                  </a:cubicBezTo>
                  <a:lnTo>
                    <a:pt x="647191" y="7496"/>
                  </a:lnTo>
                  <a:cubicBezTo>
                    <a:pt x="649270" y="7496"/>
                    <a:pt x="650940" y="5827"/>
                    <a:pt x="650940" y="3748"/>
                  </a:cubicBezTo>
                  <a:cubicBezTo>
                    <a:pt x="650940" y="1670"/>
                    <a:pt x="649270" y="0"/>
                    <a:pt x="647191" y="0"/>
                  </a:cubicBezTo>
                  <a:lnTo>
                    <a:pt x="3748" y="0"/>
                  </a:lnTo>
                  <a:cubicBezTo>
                    <a:pt x="1670" y="0"/>
                    <a:pt x="0" y="1670"/>
                    <a:pt x="0" y="3748"/>
                  </a:cubicBezTo>
                  <a:close/>
                </a:path>
              </a:pathLst>
            </a:custGeom>
            <a:solidFill>
              <a:srgbClr val="3F3D5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8" name="CustomShape 15"/>
            <p:cNvSpPr/>
            <p:nvPr/>
          </p:nvSpPr>
          <p:spPr>
            <a:xfrm>
              <a:off x="3209760" y="3821040"/>
              <a:ext cx="1186920" cy="13320"/>
            </a:xfrm>
            <a:custGeom>
              <a:avLst/>
              <a:gdLst/>
              <a:ahLst/>
              <a:cxnLst/>
              <a:rect l="l" t="t" r="r" b="b"/>
              <a:pathLst>
                <a:path w="650939" h="7496">
                  <a:moveTo>
                    <a:pt x="0" y="3748"/>
                  </a:moveTo>
                  <a:cubicBezTo>
                    <a:pt x="0" y="5827"/>
                    <a:pt x="1669" y="7496"/>
                    <a:pt x="3748" y="7496"/>
                  </a:cubicBezTo>
                  <a:lnTo>
                    <a:pt x="647191" y="7496"/>
                  </a:lnTo>
                  <a:cubicBezTo>
                    <a:pt x="649270" y="7496"/>
                    <a:pt x="650940" y="5827"/>
                    <a:pt x="650940" y="3748"/>
                  </a:cubicBezTo>
                  <a:cubicBezTo>
                    <a:pt x="650940" y="1670"/>
                    <a:pt x="649270" y="0"/>
                    <a:pt x="647191" y="0"/>
                  </a:cubicBezTo>
                  <a:lnTo>
                    <a:pt x="3748" y="0"/>
                  </a:lnTo>
                  <a:cubicBezTo>
                    <a:pt x="1669" y="0"/>
                    <a:pt x="0" y="1670"/>
                    <a:pt x="0" y="3748"/>
                  </a:cubicBezTo>
                  <a:close/>
                </a:path>
              </a:pathLst>
            </a:custGeom>
            <a:solidFill>
              <a:srgbClr val="3F3D5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9" name="CustomShape 16"/>
            <p:cNvSpPr/>
            <p:nvPr/>
          </p:nvSpPr>
          <p:spPr>
            <a:xfrm>
              <a:off x="2621520" y="3356280"/>
              <a:ext cx="746280" cy="41760"/>
            </a:xfrm>
            <a:custGeom>
              <a:avLst/>
              <a:gdLst/>
              <a:ahLst/>
              <a:cxnLst/>
              <a:rect l="l" t="t" r="r" b="b"/>
              <a:pathLst>
                <a:path w="409285" h="23142">
                  <a:moveTo>
                    <a:pt x="397716" y="23142"/>
                  </a:moveTo>
                  <a:lnTo>
                    <a:pt x="11572" y="23142"/>
                  </a:lnTo>
                  <a:cubicBezTo>
                    <a:pt x="5191" y="23142"/>
                    <a:pt x="0" y="17951"/>
                    <a:pt x="0" y="11570"/>
                  </a:cubicBezTo>
                  <a:cubicBezTo>
                    <a:pt x="0" y="5189"/>
                    <a:pt x="5191" y="0"/>
                    <a:pt x="11572" y="0"/>
                  </a:cubicBezTo>
                  <a:lnTo>
                    <a:pt x="397716" y="0"/>
                  </a:lnTo>
                  <a:cubicBezTo>
                    <a:pt x="404095" y="0"/>
                    <a:pt x="409286" y="5189"/>
                    <a:pt x="409286" y="11570"/>
                  </a:cubicBezTo>
                  <a:cubicBezTo>
                    <a:pt x="409286" y="17951"/>
                    <a:pt x="404095" y="23142"/>
                    <a:pt x="397716" y="23142"/>
                  </a:cubicBezTo>
                  <a:close/>
                </a:path>
              </a:pathLst>
            </a:custGeom>
            <a:solidFill>
              <a:srgbClr val="242F9B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70" name="CustomShape 17"/>
            <p:cNvSpPr/>
            <p:nvPr/>
          </p:nvSpPr>
          <p:spPr>
            <a:xfrm>
              <a:off x="2377440" y="3323160"/>
              <a:ext cx="102960" cy="102960"/>
            </a:xfrm>
            <a:custGeom>
              <a:avLst/>
              <a:gdLst/>
              <a:ahLst/>
              <a:cxnLst/>
              <a:rect l="l" t="t" r="r" b="b"/>
              <a:pathLst>
                <a:path w="56693" h="56693">
                  <a:moveTo>
                    <a:pt x="56694" y="28347"/>
                  </a:moveTo>
                  <a:cubicBezTo>
                    <a:pt x="56694" y="44002"/>
                    <a:pt x="44002" y="56694"/>
                    <a:pt x="28347" y="56694"/>
                  </a:cubicBezTo>
                  <a:cubicBezTo>
                    <a:pt x="12691" y="56694"/>
                    <a:pt x="0" y="44002"/>
                    <a:pt x="0" y="28347"/>
                  </a:cubicBezTo>
                  <a:cubicBezTo>
                    <a:pt x="0" y="12691"/>
                    <a:pt x="12691" y="0"/>
                    <a:pt x="28347" y="0"/>
                  </a:cubicBezTo>
                  <a:cubicBezTo>
                    <a:pt x="44002" y="0"/>
                    <a:pt x="56694" y="12691"/>
                    <a:pt x="56694" y="28347"/>
                  </a:cubicBezTo>
                  <a:close/>
                </a:path>
              </a:pathLst>
            </a:custGeom>
            <a:solidFill>
              <a:srgbClr val="242F9B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71" name="CustomShape 18"/>
            <p:cNvSpPr/>
            <p:nvPr/>
          </p:nvSpPr>
          <p:spPr>
            <a:xfrm>
              <a:off x="2423160" y="3282840"/>
              <a:ext cx="88560" cy="177840"/>
            </a:xfrm>
            <a:custGeom>
              <a:avLst/>
              <a:gdLst/>
              <a:ahLst/>
              <a:cxnLst/>
              <a:rect l="l" t="t" r="r" b="b"/>
              <a:pathLst>
                <a:path w="48818" h="97639">
                  <a:moveTo>
                    <a:pt x="0" y="97640"/>
                  </a:moveTo>
                  <a:lnTo>
                    <a:pt x="0" y="91340"/>
                  </a:lnTo>
                  <a:cubicBezTo>
                    <a:pt x="23446" y="91340"/>
                    <a:pt x="42519" y="72265"/>
                    <a:pt x="42519" y="48819"/>
                  </a:cubicBezTo>
                  <a:cubicBezTo>
                    <a:pt x="42519" y="25373"/>
                    <a:pt x="23446" y="6298"/>
                    <a:pt x="0" y="6298"/>
                  </a:cubicBezTo>
                  <a:lnTo>
                    <a:pt x="0" y="0"/>
                  </a:lnTo>
                  <a:cubicBezTo>
                    <a:pt x="26919" y="0"/>
                    <a:pt x="48819" y="21900"/>
                    <a:pt x="48819" y="48819"/>
                  </a:cubicBezTo>
                  <a:cubicBezTo>
                    <a:pt x="48819" y="75738"/>
                    <a:pt x="26919" y="97640"/>
                    <a:pt x="0" y="97640"/>
                  </a:cubicBezTo>
                  <a:close/>
                </a:path>
              </a:pathLst>
            </a:custGeom>
            <a:solidFill>
              <a:srgbClr val="3F3D5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72" name="CustomShape 19"/>
            <p:cNvSpPr/>
            <p:nvPr/>
          </p:nvSpPr>
          <p:spPr>
            <a:xfrm>
              <a:off x="1695240" y="3144600"/>
              <a:ext cx="182160" cy="178920"/>
            </a:xfrm>
            <a:custGeom>
              <a:avLst/>
              <a:gdLst/>
              <a:ahLst/>
              <a:cxnLst/>
              <a:rect l="l" t="t" r="r" b="b"/>
              <a:pathLst>
                <a:path w="100051" h="98211">
                  <a:moveTo>
                    <a:pt x="61548" y="11808"/>
                  </a:moveTo>
                  <a:cubicBezTo>
                    <a:pt x="73111" y="40"/>
                    <a:pt x="88555" y="-3532"/>
                    <a:pt x="96043" y="3828"/>
                  </a:cubicBezTo>
                  <a:cubicBezTo>
                    <a:pt x="103530" y="11188"/>
                    <a:pt x="100226" y="26691"/>
                    <a:pt x="88656" y="38461"/>
                  </a:cubicBezTo>
                  <a:cubicBezTo>
                    <a:pt x="84101" y="43226"/>
                    <a:pt x="78468" y="46831"/>
                    <a:pt x="72234" y="48973"/>
                  </a:cubicBezTo>
                  <a:lnTo>
                    <a:pt x="22610" y="98212"/>
                  </a:lnTo>
                  <a:lnTo>
                    <a:pt x="0" y="74434"/>
                  </a:lnTo>
                  <a:lnTo>
                    <a:pt x="51320" y="28415"/>
                  </a:lnTo>
                  <a:cubicBezTo>
                    <a:pt x="53354" y="22142"/>
                    <a:pt x="56860" y="16447"/>
                    <a:pt x="61548" y="11808"/>
                  </a:cubicBezTo>
                  <a:close/>
                </a:path>
              </a:pathLst>
            </a:custGeom>
            <a:solidFill>
              <a:srgbClr val="FFB6B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73" name="CustomShape 20"/>
            <p:cNvSpPr/>
            <p:nvPr/>
          </p:nvSpPr>
          <p:spPr>
            <a:xfrm>
              <a:off x="1398600" y="3085920"/>
              <a:ext cx="419760" cy="348480"/>
            </a:xfrm>
            <a:custGeom>
              <a:avLst/>
              <a:gdLst/>
              <a:ahLst/>
              <a:cxnLst/>
              <a:rect l="l" t="t" r="r" b="b"/>
              <a:pathLst>
                <a:path w="230389" h="191229">
                  <a:moveTo>
                    <a:pt x="65547" y="3354"/>
                  </a:moveTo>
                  <a:lnTo>
                    <a:pt x="117575" y="118776"/>
                  </a:lnTo>
                  <a:lnTo>
                    <a:pt x="200655" y="73804"/>
                  </a:lnTo>
                  <a:lnTo>
                    <a:pt x="230390" y="89584"/>
                  </a:lnTo>
                  <a:cubicBezTo>
                    <a:pt x="230390" y="89584"/>
                    <a:pt x="162472" y="203130"/>
                    <a:pt x="115969" y="190205"/>
                  </a:cubicBezTo>
                  <a:cubicBezTo>
                    <a:pt x="69467" y="177277"/>
                    <a:pt x="-13110" y="60079"/>
                    <a:pt x="1768" y="23906"/>
                  </a:cubicBezTo>
                  <a:cubicBezTo>
                    <a:pt x="16646" y="-12265"/>
                    <a:pt x="65547" y="3354"/>
                    <a:pt x="65547" y="3354"/>
                  </a:cubicBez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74" name="CustomShape 21"/>
            <p:cNvSpPr/>
            <p:nvPr/>
          </p:nvSpPr>
          <p:spPr>
            <a:xfrm>
              <a:off x="1106280" y="4530960"/>
              <a:ext cx="2935080" cy="9360"/>
            </a:xfrm>
            <a:custGeom>
              <a:avLst/>
              <a:gdLst/>
              <a:ahLst/>
              <a:cxnLst/>
              <a:rect l="l" t="t" r="r" b="b"/>
              <a:pathLst>
                <a:path w="1609405" h="5235">
                  <a:moveTo>
                    <a:pt x="0" y="2618"/>
                  </a:moveTo>
                  <a:cubicBezTo>
                    <a:pt x="0" y="4069"/>
                    <a:pt x="1166" y="5235"/>
                    <a:pt x="2618" y="5235"/>
                  </a:cubicBezTo>
                  <a:lnTo>
                    <a:pt x="1606788" y="5235"/>
                  </a:lnTo>
                  <a:cubicBezTo>
                    <a:pt x="1608240" y="5235"/>
                    <a:pt x="1609405" y="4069"/>
                    <a:pt x="1609405" y="2618"/>
                  </a:cubicBezTo>
                  <a:cubicBezTo>
                    <a:pt x="1609405" y="1166"/>
                    <a:pt x="1608240" y="0"/>
                    <a:pt x="1606788" y="0"/>
                  </a:cubicBezTo>
                  <a:lnTo>
                    <a:pt x="2618" y="0"/>
                  </a:lnTo>
                  <a:cubicBezTo>
                    <a:pt x="1166" y="0"/>
                    <a:pt x="0" y="1166"/>
                    <a:pt x="0" y="2618"/>
                  </a:cubicBezTo>
                  <a:close/>
                </a:path>
              </a:pathLst>
            </a:custGeom>
            <a:solidFill>
              <a:srgbClr val="3F3D5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75" name="CustomShape 22"/>
            <p:cNvSpPr/>
            <p:nvPr/>
          </p:nvSpPr>
          <p:spPr>
            <a:xfrm>
              <a:off x="1721880" y="2997000"/>
              <a:ext cx="520200" cy="509400"/>
            </a:xfrm>
            <a:custGeom>
              <a:avLst/>
              <a:gdLst/>
              <a:ahLst/>
              <a:cxnLst/>
              <a:rect l="l" t="t" r="r" b="b"/>
              <a:pathLst>
                <a:path w="285507" h="279492">
                  <a:moveTo>
                    <a:pt x="285508" y="139746"/>
                  </a:moveTo>
                  <a:cubicBezTo>
                    <a:pt x="285508" y="216926"/>
                    <a:pt x="221595" y="279492"/>
                    <a:pt x="142754" y="279492"/>
                  </a:cubicBezTo>
                  <a:cubicBezTo>
                    <a:pt x="63913" y="279492"/>
                    <a:pt x="0" y="216926"/>
                    <a:pt x="0" y="139746"/>
                  </a:cubicBezTo>
                  <a:cubicBezTo>
                    <a:pt x="0" y="62567"/>
                    <a:pt x="63913" y="0"/>
                    <a:pt x="142754" y="0"/>
                  </a:cubicBezTo>
                  <a:cubicBezTo>
                    <a:pt x="221595" y="0"/>
                    <a:pt x="285508" y="62567"/>
                    <a:pt x="285508" y="139746"/>
                  </a:cubicBezTo>
                  <a:close/>
                </a:path>
              </a:pathLst>
            </a:custGeom>
            <a:solidFill>
              <a:srgbClr val="242F9B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376" name="Group 23"/>
            <p:cNvGrpSpPr/>
            <p:nvPr/>
          </p:nvGrpSpPr>
          <p:grpSpPr>
            <a:xfrm>
              <a:off x="1460520" y="4228200"/>
              <a:ext cx="255960" cy="307800"/>
              <a:chOff x="1460520" y="4228200"/>
              <a:chExt cx="255960" cy="307800"/>
            </a:xfrm>
          </p:grpSpPr>
          <p:sp>
            <p:nvSpPr>
              <p:cNvPr id="377" name="CustomShape 24"/>
              <p:cNvSpPr/>
              <p:nvPr/>
            </p:nvSpPr>
            <p:spPr>
              <a:xfrm>
                <a:off x="1476360" y="4228200"/>
                <a:ext cx="101880" cy="266400"/>
              </a:xfrm>
              <a:custGeom>
                <a:avLst/>
                <a:gdLst/>
                <a:ahLst/>
                <a:cxnLst/>
                <a:rect l="l" t="t" r="r" b="b"/>
                <a:pathLst>
                  <a:path w="55991" h="146332">
                    <a:moveTo>
                      <a:pt x="7" y="146333"/>
                    </a:moveTo>
                    <a:lnTo>
                      <a:pt x="37944" y="146328"/>
                    </a:lnTo>
                    <a:lnTo>
                      <a:pt x="55992" y="0"/>
                    </a:lnTo>
                    <a:lnTo>
                      <a:pt x="0" y="4"/>
                    </a:lnTo>
                    <a:lnTo>
                      <a:pt x="7" y="146333"/>
                    </a:lnTo>
                    <a:close/>
                  </a:path>
                </a:pathLst>
              </a:custGeom>
              <a:solidFill>
                <a:srgbClr val="FFB6B6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CustomShape 25"/>
              <p:cNvSpPr/>
              <p:nvPr/>
            </p:nvSpPr>
            <p:spPr>
              <a:xfrm>
                <a:off x="1460520" y="4415400"/>
                <a:ext cx="255960" cy="120600"/>
              </a:xfrm>
              <a:custGeom>
                <a:avLst/>
                <a:gdLst/>
                <a:ahLst/>
                <a:cxnLst/>
                <a:rect l="l" t="t" r="r" b="b"/>
                <a:pathLst>
                  <a:path w="140557" h="66402">
                    <a:moveTo>
                      <a:pt x="138752" y="42803"/>
                    </a:moveTo>
                    <a:lnTo>
                      <a:pt x="138752" y="42803"/>
                    </a:lnTo>
                    <a:cubicBezTo>
                      <a:pt x="139933" y="44791"/>
                      <a:pt x="140558" y="51212"/>
                      <a:pt x="140558" y="53526"/>
                    </a:cubicBezTo>
                    <a:lnTo>
                      <a:pt x="140558" y="53526"/>
                    </a:lnTo>
                    <a:cubicBezTo>
                      <a:pt x="140558" y="60637"/>
                      <a:pt x="134792" y="66403"/>
                      <a:pt x="127681" y="66403"/>
                    </a:cubicBezTo>
                    <a:lnTo>
                      <a:pt x="10195" y="66403"/>
                    </a:lnTo>
                    <a:cubicBezTo>
                      <a:pt x="5344" y="66403"/>
                      <a:pt x="1411" y="62470"/>
                      <a:pt x="1411" y="57619"/>
                    </a:cubicBezTo>
                    <a:lnTo>
                      <a:pt x="1411" y="52727"/>
                    </a:lnTo>
                    <a:cubicBezTo>
                      <a:pt x="1411" y="52727"/>
                      <a:pt x="-4401" y="38025"/>
                      <a:pt x="7565" y="19907"/>
                    </a:cubicBezTo>
                    <a:cubicBezTo>
                      <a:pt x="7565" y="19907"/>
                      <a:pt x="22437" y="34094"/>
                      <a:pt x="44658" y="11871"/>
                    </a:cubicBezTo>
                    <a:lnTo>
                      <a:pt x="51213" y="0"/>
                    </a:lnTo>
                    <a:lnTo>
                      <a:pt x="98648" y="34693"/>
                    </a:lnTo>
                    <a:lnTo>
                      <a:pt x="124940" y="37928"/>
                    </a:lnTo>
                    <a:cubicBezTo>
                      <a:pt x="130692" y="38637"/>
                      <a:pt x="135793" y="37818"/>
                      <a:pt x="138752" y="42803"/>
                    </a:cubicBezTo>
                    <a:lnTo>
                      <a:pt x="138752" y="42803"/>
                    </a:lnTo>
                    <a:close/>
                  </a:path>
                </a:pathLst>
              </a:custGeom>
              <a:solidFill>
                <a:srgbClr val="2F2E41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" name="CustomShape 26"/>
            <p:cNvSpPr/>
            <p:nvPr/>
          </p:nvSpPr>
          <p:spPr>
            <a:xfrm>
              <a:off x="1410120" y="2976480"/>
              <a:ext cx="119880" cy="128880"/>
            </a:xfrm>
            <a:custGeom>
              <a:avLst/>
              <a:gdLst/>
              <a:ahLst/>
              <a:cxnLst/>
              <a:rect l="l" t="t" r="r" b="b"/>
              <a:pathLst>
                <a:path w="65865" h="70836">
                  <a:moveTo>
                    <a:pt x="65097" y="70837"/>
                  </a:moveTo>
                  <a:lnTo>
                    <a:pt x="65865" y="19669"/>
                  </a:lnTo>
                  <a:lnTo>
                    <a:pt x="34311" y="0"/>
                  </a:lnTo>
                  <a:lnTo>
                    <a:pt x="0" y="41969"/>
                  </a:lnTo>
                  <a:lnTo>
                    <a:pt x="65097" y="70837"/>
                  </a:lnTo>
                  <a:close/>
                </a:path>
              </a:pathLst>
            </a:custGeom>
            <a:solidFill>
              <a:srgbClr val="FFB6B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80" name="CustomShape 27"/>
            <p:cNvSpPr/>
            <p:nvPr/>
          </p:nvSpPr>
          <p:spPr>
            <a:xfrm>
              <a:off x="1472760" y="2976480"/>
              <a:ext cx="59400" cy="128880"/>
            </a:xfrm>
            <a:custGeom>
              <a:avLst/>
              <a:gdLst/>
              <a:ahLst/>
              <a:cxnLst/>
              <a:rect l="l" t="t" r="r" b="b"/>
              <a:pathLst>
                <a:path w="32829" h="70836">
                  <a:moveTo>
                    <a:pt x="30786" y="70837"/>
                  </a:moveTo>
                  <a:lnTo>
                    <a:pt x="32830" y="20945"/>
                  </a:lnTo>
                  <a:lnTo>
                    <a:pt x="0" y="0"/>
                  </a:lnTo>
                  <a:lnTo>
                    <a:pt x="11154" y="61744"/>
                  </a:lnTo>
                  <a:lnTo>
                    <a:pt x="30786" y="70837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81" name="CustomShape 28"/>
            <p:cNvSpPr/>
            <p:nvPr/>
          </p:nvSpPr>
          <p:spPr>
            <a:xfrm>
              <a:off x="1420560" y="3567960"/>
              <a:ext cx="247680" cy="803160"/>
            </a:xfrm>
            <a:custGeom>
              <a:avLst/>
              <a:gdLst/>
              <a:ahLst/>
              <a:cxnLst/>
              <a:rect l="l" t="t" r="r" b="b"/>
              <a:pathLst>
                <a:path w="135974" h="440620">
                  <a:moveTo>
                    <a:pt x="135974" y="84891"/>
                  </a:moveTo>
                  <a:lnTo>
                    <a:pt x="83698" y="440620"/>
                  </a:lnTo>
                  <a:lnTo>
                    <a:pt x="18112" y="440620"/>
                  </a:lnTo>
                  <a:lnTo>
                    <a:pt x="26833" y="237561"/>
                  </a:lnTo>
                  <a:lnTo>
                    <a:pt x="31423" y="130791"/>
                  </a:lnTo>
                  <a:lnTo>
                    <a:pt x="18112" y="79968"/>
                  </a:lnTo>
                  <a:cubicBezTo>
                    <a:pt x="18112" y="79968"/>
                    <a:pt x="12043" y="68671"/>
                    <a:pt x="6930" y="54978"/>
                  </a:cubicBezTo>
                  <a:cubicBezTo>
                    <a:pt x="1167" y="39526"/>
                    <a:pt x="-3385" y="20998"/>
                    <a:pt x="3373" y="12215"/>
                  </a:cubicBezTo>
                  <a:cubicBezTo>
                    <a:pt x="5859" y="8975"/>
                    <a:pt x="12323" y="6580"/>
                    <a:pt x="21108" y="4794"/>
                  </a:cubicBezTo>
                  <a:cubicBezTo>
                    <a:pt x="26476" y="3698"/>
                    <a:pt x="32724" y="2842"/>
                    <a:pt x="39468" y="2180"/>
                  </a:cubicBezTo>
                  <a:cubicBezTo>
                    <a:pt x="78254" y="-1658"/>
                    <a:pt x="133425" y="740"/>
                    <a:pt x="133425" y="740"/>
                  </a:cubicBezTo>
                  <a:lnTo>
                    <a:pt x="134826" y="47022"/>
                  </a:lnTo>
                  <a:lnTo>
                    <a:pt x="135605" y="72868"/>
                  </a:lnTo>
                  <a:lnTo>
                    <a:pt x="135974" y="84891"/>
                  </a:lnTo>
                  <a:close/>
                </a:path>
              </a:pathLst>
            </a:custGeom>
            <a:solidFill>
              <a:srgbClr val="2F2E41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382" name="Group 29"/>
            <p:cNvGrpSpPr/>
            <p:nvPr/>
          </p:nvGrpSpPr>
          <p:grpSpPr>
            <a:xfrm>
              <a:off x="1337400" y="4199400"/>
              <a:ext cx="252720" cy="336600"/>
              <a:chOff x="1337400" y="4199400"/>
              <a:chExt cx="252720" cy="336600"/>
            </a:xfrm>
          </p:grpSpPr>
          <p:sp>
            <p:nvSpPr>
              <p:cNvPr id="383" name="CustomShape 30"/>
              <p:cNvSpPr/>
              <p:nvPr/>
            </p:nvSpPr>
            <p:spPr>
              <a:xfrm>
                <a:off x="1354680" y="4199400"/>
                <a:ext cx="139320" cy="273600"/>
              </a:xfrm>
              <a:custGeom>
                <a:avLst/>
                <a:gdLst/>
                <a:ahLst/>
                <a:cxnLst/>
                <a:rect l="l" t="t" r="r" b="b"/>
                <a:pathLst>
                  <a:path w="76673" h="150287">
                    <a:moveTo>
                      <a:pt x="0" y="144773"/>
                    </a:moveTo>
                    <a:lnTo>
                      <a:pt x="37534" y="150288"/>
                    </a:lnTo>
                    <a:lnTo>
                      <a:pt x="76673" y="8139"/>
                    </a:lnTo>
                    <a:lnTo>
                      <a:pt x="21277" y="0"/>
                    </a:lnTo>
                    <a:lnTo>
                      <a:pt x="0" y="144773"/>
                    </a:lnTo>
                    <a:close/>
                  </a:path>
                </a:pathLst>
              </a:custGeom>
              <a:solidFill>
                <a:srgbClr val="FFB6B6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CustomShape 31"/>
              <p:cNvSpPr/>
              <p:nvPr/>
            </p:nvSpPr>
            <p:spPr>
              <a:xfrm>
                <a:off x="1337400" y="4395960"/>
                <a:ext cx="252720" cy="140040"/>
              </a:xfrm>
              <a:custGeom>
                <a:avLst/>
                <a:gdLst/>
                <a:ahLst/>
                <a:cxnLst/>
                <a:rect l="l" t="t" r="r" b="b"/>
                <a:pathLst>
                  <a:path w="138699" h="76958">
                    <a:moveTo>
                      <a:pt x="138131" y="55081"/>
                    </a:moveTo>
                    <a:lnTo>
                      <a:pt x="138131" y="55081"/>
                    </a:lnTo>
                    <a:cubicBezTo>
                      <a:pt x="139011" y="57221"/>
                      <a:pt x="138692" y="63664"/>
                      <a:pt x="138355" y="65954"/>
                    </a:cubicBezTo>
                    <a:lnTo>
                      <a:pt x="138355" y="65954"/>
                    </a:lnTo>
                    <a:cubicBezTo>
                      <a:pt x="137321" y="72988"/>
                      <a:pt x="130780" y="77854"/>
                      <a:pt x="123743" y="76820"/>
                    </a:cubicBezTo>
                    <a:lnTo>
                      <a:pt x="7507" y="59731"/>
                    </a:lnTo>
                    <a:cubicBezTo>
                      <a:pt x="2708" y="59025"/>
                      <a:pt x="-611" y="54562"/>
                      <a:pt x="95" y="49762"/>
                    </a:cubicBezTo>
                    <a:lnTo>
                      <a:pt x="806" y="44923"/>
                    </a:lnTo>
                    <a:cubicBezTo>
                      <a:pt x="806" y="44923"/>
                      <a:pt x="-2806" y="29532"/>
                      <a:pt x="11668" y="13345"/>
                    </a:cubicBezTo>
                    <a:cubicBezTo>
                      <a:pt x="11668" y="13345"/>
                      <a:pt x="24318" y="29545"/>
                      <a:pt x="49537" y="10794"/>
                    </a:cubicBezTo>
                    <a:lnTo>
                      <a:pt x="57747" y="0"/>
                    </a:lnTo>
                    <a:lnTo>
                      <a:pt x="99633" y="41223"/>
                    </a:lnTo>
                    <a:lnTo>
                      <a:pt x="125175" y="48251"/>
                    </a:lnTo>
                    <a:cubicBezTo>
                      <a:pt x="130762" y="49786"/>
                      <a:pt x="135927" y="49721"/>
                      <a:pt x="138131" y="55081"/>
                    </a:cubicBezTo>
                    <a:lnTo>
                      <a:pt x="138131" y="55081"/>
                    </a:lnTo>
                    <a:close/>
                  </a:path>
                </a:pathLst>
              </a:custGeom>
              <a:solidFill>
                <a:srgbClr val="2F2E41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5" name="CustomShape 32"/>
            <p:cNvSpPr/>
            <p:nvPr/>
          </p:nvSpPr>
          <p:spPr>
            <a:xfrm>
              <a:off x="1350000" y="3551760"/>
              <a:ext cx="319680" cy="803160"/>
            </a:xfrm>
            <a:custGeom>
              <a:avLst/>
              <a:gdLst/>
              <a:ahLst/>
              <a:cxnLst/>
              <a:rect l="l" t="t" r="r" b="b"/>
              <a:pathLst>
                <a:path w="175522" h="440489">
                  <a:moveTo>
                    <a:pt x="175522" y="34395"/>
                  </a:moveTo>
                  <a:lnTo>
                    <a:pt x="168352" y="96143"/>
                  </a:lnTo>
                  <a:lnTo>
                    <a:pt x="129251" y="226265"/>
                  </a:lnTo>
                  <a:lnTo>
                    <a:pt x="64882" y="440489"/>
                  </a:lnTo>
                  <a:lnTo>
                    <a:pt x="0" y="430954"/>
                  </a:lnTo>
                  <a:lnTo>
                    <a:pt x="58231" y="126360"/>
                  </a:lnTo>
                  <a:lnTo>
                    <a:pt x="52465" y="74129"/>
                  </a:lnTo>
                  <a:cubicBezTo>
                    <a:pt x="52465" y="74129"/>
                    <a:pt x="50587" y="68938"/>
                    <a:pt x="48435" y="61336"/>
                  </a:cubicBezTo>
                  <a:cubicBezTo>
                    <a:pt x="44163" y="46299"/>
                    <a:pt x="38804" y="21813"/>
                    <a:pt x="44699" y="9321"/>
                  </a:cubicBezTo>
                  <a:cubicBezTo>
                    <a:pt x="45495" y="7623"/>
                    <a:pt x="46495" y="6152"/>
                    <a:pt x="47731" y="4957"/>
                  </a:cubicBezTo>
                  <a:cubicBezTo>
                    <a:pt x="50050" y="2709"/>
                    <a:pt x="54762" y="1343"/>
                    <a:pt x="61076" y="620"/>
                  </a:cubicBezTo>
                  <a:cubicBezTo>
                    <a:pt x="87467" y="-2363"/>
                    <a:pt x="141817" y="6167"/>
                    <a:pt x="166000" y="10355"/>
                  </a:cubicBezTo>
                  <a:lnTo>
                    <a:pt x="175522" y="34395"/>
                  </a:lnTo>
                  <a:close/>
                </a:path>
              </a:pathLst>
            </a:custGeom>
            <a:solidFill>
              <a:srgbClr val="2F2E41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86" name="CustomShape 33"/>
            <p:cNvSpPr/>
            <p:nvPr/>
          </p:nvSpPr>
          <p:spPr>
            <a:xfrm>
              <a:off x="1348920" y="3033360"/>
              <a:ext cx="343800" cy="646200"/>
            </a:xfrm>
            <a:custGeom>
              <a:avLst/>
              <a:gdLst/>
              <a:ahLst/>
              <a:cxnLst/>
              <a:rect l="l" t="t" r="r" b="b"/>
              <a:pathLst>
                <a:path w="188794" h="354457">
                  <a:moveTo>
                    <a:pt x="40801" y="0"/>
                  </a:moveTo>
                  <a:lnTo>
                    <a:pt x="104552" y="30599"/>
                  </a:lnTo>
                  <a:cubicBezTo>
                    <a:pt x="104552" y="30599"/>
                    <a:pt x="172127" y="230777"/>
                    <a:pt x="172127" y="240976"/>
                  </a:cubicBezTo>
                  <a:cubicBezTo>
                    <a:pt x="172127" y="251178"/>
                    <a:pt x="191253" y="257553"/>
                    <a:pt x="179778" y="269028"/>
                  </a:cubicBezTo>
                  <a:cubicBezTo>
                    <a:pt x="168302" y="280502"/>
                    <a:pt x="201136" y="290222"/>
                    <a:pt x="183444" y="299388"/>
                  </a:cubicBezTo>
                  <a:cubicBezTo>
                    <a:pt x="165753" y="308554"/>
                    <a:pt x="55388" y="358690"/>
                    <a:pt x="43116" y="354169"/>
                  </a:cubicBezTo>
                  <a:cubicBezTo>
                    <a:pt x="9269" y="341700"/>
                    <a:pt x="44550" y="295877"/>
                    <a:pt x="44550" y="295877"/>
                  </a:cubicBezTo>
                  <a:cubicBezTo>
                    <a:pt x="44550" y="295877"/>
                    <a:pt x="19125" y="275403"/>
                    <a:pt x="22950" y="265203"/>
                  </a:cubicBezTo>
                  <a:cubicBezTo>
                    <a:pt x="26775" y="255003"/>
                    <a:pt x="0" y="59925"/>
                    <a:pt x="0" y="59925"/>
                  </a:cubicBezTo>
                  <a:lnTo>
                    <a:pt x="40801" y="0"/>
                  </a:ln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387" name="Group 34"/>
            <p:cNvGrpSpPr/>
            <p:nvPr/>
          </p:nvGrpSpPr>
          <p:grpSpPr>
            <a:xfrm>
              <a:off x="1410480" y="3110760"/>
              <a:ext cx="429840" cy="398520"/>
              <a:chOff x="1410480" y="3110760"/>
              <a:chExt cx="429840" cy="398520"/>
            </a:xfrm>
          </p:grpSpPr>
          <p:sp>
            <p:nvSpPr>
              <p:cNvPr id="388" name="CustomShape 35"/>
              <p:cNvSpPr/>
              <p:nvPr/>
            </p:nvSpPr>
            <p:spPr>
              <a:xfrm>
                <a:off x="1623960" y="3351600"/>
                <a:ext cx="216360" cy="106200"/>
              </a:xfrm>
              <a:custGeom>
                <a:avLst/>
                <a:gdLst/>
                <a:ahLst/>
                <a:cxnLst/>
                <a:rect l="l" t="t" r="r" b="b"/>
                <a:pathLst>
                  <a:path w="118749" h="58511">
                    <a:moveTo>
                      <a:pt x="84211" y="1873"/>
                    </a:moveTo>
                    <a:cubicBezTo>
                      <a:pt x="100033" y="-2801"/>
                      <a:pt x="115270" y="1574"/>
                      <a:pt x="118243" y="11644"/>
                    </a:cubicBezTo>
                    <a:cubicBezTo>
                      <a:pt x="121215" y="21714"/>
                      <a:pt x="110800" y="33662"/>
                      <a:pt x="94974" y="38336"/>
                    </a:cubicBezTo>
                    <a:cubicBezTo>
                      <a:pt x="88676" y="40290"/>
                      <a:pt x="82002" y="40708"/>
                      <a:pt x="75511" y="39553"/>
                    </a:cubicBezTo>
                    <a:lnTo>
                      <a:pt x="8224" y="58512"/>
                    </a:lnTo>
                    <a:lnTo>
                      <a:pt x="0" y="26747"/>
                    </a:lnTo>
                    <a:lnTo>
                      <a:pt x="67208" y="11428"/>
                    </a:lnTo>
                    <a:cubicBezTo>
                      <a:pt x="72031" y="6930"/>
                      <a:pt x="77863" y="3655"/>
                      <a:pt x="84211" y="1873"/>
                    </a:cubicBezTo>
                    <a:close/>
                  </a:path>
                </a:pathLst>
              </a:custGeom>
              <a:solidFill>
                <a:srgbClr val="FFB6B6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89" name="CustomShape 36"/>
              <p:cNvSpPr/>
              <p:nvPr/>
            </p:nvSpPr>
            <p:spPr>
              <a:xfrm>
                <a:off x="1410480" y="3110760"/>
                <a:ext cx="335880" cy="398520"/>
              </a:xfrm>
              <a:custGeom>
                <a:avLst/>
                <a:gdLst/>
                <a:ahLst/>
                <a:cxnLst/>
                <a:rect l="l" t="t" r="r" b="b"/>
                <a:pathLst>
                  <a:path w="184440" h="218732">
                    <a:moveTo>
                      <a:pt x="82189" y="21261"/>
                    </a:moveTo>
                    <a:lnTo>
                      <a:pt x="71641" y="147425"/>
                    </a:lnTo>
                    <a:lnTo>
                      <a:pt x="166107" y="148441"/>
                    </a:lnTo>
                    <a:lnTo>
                      <a:pt x="184441" y="176671"/>
                    </a:lnTo>
                    <a:cubicBezTo>
                      <a:pt x="184441" y="176671"/>
                      <a:pt x="69943" y="242968"/>
                      <a:pt x="35562" y="209094"/>
                    </a:cubicBezTo>
                    <a:cubicBezTo>
                      <a:pt x="1182" y="175217"/>
                      <a:pt x="-14116" y="32666"/>
                      <a:pt x="16451" y="8265"/>
                    </a:cubicBezTo>
                    <a:cubicBezTo>
                      <a:pt x="47019" y="-16135"/>
                      <a:pt x="82189" y="21261"/>
                      <a:pt x="82189" y="21261"/>
                    </a:cubicBezTo>
                    <a:close/>
                  </a:path>
                </a:pathLst>
              </a:custGeom>
              <a:solidFill>
                <a:srgbClr val="E6E6E6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0" name="Group 37"/>
            <p:cNvGrpSpPr/>
            <p:nvPr/>
          </p:nvGrpSpPr>
          <p:grpSpPr>
            <a:xfrm>
              <a:off x="1408680" y="2754720"/>
              <a:ext cx="235080" cy="284040"/>
              <a:chOff x="1408680" y="2754720"/>
              <a:chExt cx="235080" cy="284040"/>
            </a:xfrm>
          </p:grpSpPr>
          <p:sp>
            <p:nvSpPr>
              <p:cNvPr id="391" name="CustomShape 38"/>
              <p:cNvSpPr/>
              <p:nvPr/>
            </p:nvSpPr>
            <p:spPr>
              <a:xfrm>
                <a:off x="1426680" y="2840040"/>
                <a:ext cx="198720" cy="198720"/>
              </a:xfrm>
              <a:custGeom>
                <a:avLst/>
                <a:gdLst/>
                <a:ahLst/>
                <a:cxnLst/>
                <a:rect l="l" t="t" r="r" b="b"/>
                <a:pathLst>
                  <a:path w="109223" h="109223">
                    <a:moveTo>
                      <a:pt x="109223" y="54612"/>
                    </a:moveTo>
                    <a:cubicBezTo>
                      <a:pt x="109223" y="84773"/>
                      <a:pt x="84773" y="109223"/>
                      <a:pt x="54612" y="109223"/>
                    </a:cubicBezTo>
                    <a:cubicBezTo>
                      <a:pt x="24450" y="109223"/>
                      <a:pt x="0" y="84773"/>
                      <a:pt x="0" y="54612"/>
                    </a:cubicBezTo>
                    <a:cubicBezTo>
                      <a:pt x="0" y="24450"/>
                      <a:pt x="24450" y="0"/>
                      <a:pt x="54612" y="0"/>
                    </a:cubicBezTo>
                    <a:cubicBezTo>
                      <a:pt x="84773" y="0"/>
                      <a:pt x="109223" y="24450"/>
                      <a:pt x="109223" y="54612"/>
                    </a:cubicBezTo>
                    <a:close/>
                  </a:path>
                </a:pathLst>
              </a:custGeom>
              <a:solidFill>
                <a:srgbClr val="FFB6B6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92" name="CustomShape 39"/>
              <p:cNvSpPr/>
              <p:nvPr/>
            </p:nvSpPr>
            <p:spPr>
              <a:xfrm>
                <a:off x="1408680" y="2754720"/>
                <a:ext cx="235080" cy="204840"/>
              </a:xfrm>
              <a:custGeom>
                <a:avLst/>
                <a:gdLst/>
                <a:ahLst/>
                <a:cxnLst/>
                <a:rect l="l" t="t" r="r" b="b"/>
                <a:pathLst>
                  <a:path w="129037" h="112451">
                    <a:moveTo>
                      <a:pt x="34976" y="101702"/>
                    </a:moveTo>
                    <a:cubicBezTo>
                      <a:pt x="34976" y="101702"/>
                      <a:pt x="43576" y="87512"/>
                      <a:pt x="48307" y="80201"/>
                    </a:cubicBezTo>
                    <a:cubicBezTo>
                      <a:pt x="53037" y="72891"/>
                      <a:pt x="53037" y="62181"/>
                      <a:pt x="53037" y="62181"/>
                    </a:cubicBezTo>
                    <a:cubicBezTo>
                      <a:pt x="53037" y="62181"/>
                      <a:pt x="96899" y="61279"/>
                      <a:pt x="111517" y="73751"/>
                    </a:cubicBezTo>
                    <a:cubicBezTo>
                      <a:pt x="126138" y="86221"/>
                      <a:pt x="136459" y="40209"/>
                      <a:pt x="122269" y="24299"/>
                    </a:cubicBezTo>
                    <a:cubicBezTo>
                      <a:pt x="122269" y="24299"/>
                      <a:pt x="116249" y="31180"/>
                      <a:pt x="117538" y="33760"/>
                    </a:cubicBezTo>
                    <a:lnTo>
                      <a:pt x="118829" y="36340"/>
                    </a:lnTo>
                    <a:cubicBezTo>
                      <a:pt x="118829" y="36340"/>
                      <a:pt x="111517" y="7098"/>
                      <a:pt x="90447" y="1509"/>
                    </a:cubicBezTo>
                    <a:cubicBezTo>
                      <a:pt x="90447" y="1509"/>
                      <a:pt x="78725" y="7562"/>
                      <a:pt x="82007" y="10985"/>
                    </a:cubicBezTo>
                    <a:cubicBezTo>
                      <a:pt x="85287" y="14410"/>
                      <a:pt x="56907" y="-9672"/>
                      <a:pt x="48307" y="4518"/>
                    </a:cubicBezTo>
                    <a:cubicBezTo>
                      <a:pt x="48307" y="4518"/>
                      <a:pt x="27236" y="4089"/>
                      <a:pt x="29816" y="11829"/>
                    </a:cubicBezTo>
                    <a:lnTo>
                      <a:pt x="28526" y="16559"/>
                    </a:lnTo>
                    <a:cubicBezTo>
                      <a:pt x="28526" y="16559"/>
                      <a:pt x="10465" y="10969"/>
                      <a:pt x="9175" y="24299"/>
                    </a:cubicBezTo>
                    <a:cubicBezTo>
                      <a:pt x="9175" y="24299"/>
                      <a:pt x="15625" y="24299"/>
                      <a:pt x="19065" y="27739"/>
                    </a:cubicBezTo>
                    <a:cubicBezTo>
                      <a:pt x="22506" y="31180"/>
                      <a:pt x="6595" y="41069"/>
                      <a:pt x="6595" y="41069"/>
                    </a:cubicBezTo>
                    <a:cubicBezTo>
                      <a:pt x="6595" y="41069"/>
                      <a:pt x="-11895" y="91810"/>
                      <a:pt x="13045" y="112452"/>
                    </a:cubicBezTo>
                    <a:cubicBezTo>
                      <a:pt x="13045" y="112452"/>
                      <a:pt x="13260" y="87725"/>
                      <a:pt x="23151" y="93746"/>
                    </a:cubicBezTo>
                    <a:cubicBezTo>
                      <a:pt x="33041" y="99766"/>
                      <a:pt x="34976" y="101702"/>
                      <a:pt x="34976" y="101702"/>
                    </a:cubicBezTo>
                    <a:close/>
                  </a:path>
                </a:pathLst>
              </a:custGeom>
              <a:solidFill>
                <a:srgbClr val="2F2E41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3" name="Group 40"/>
              <p:cNvGrpSpPr/>
              <p:nvPr/>
            </p:nvGrpSpPr>
            <p:grpSpPr>
              <a:xfrm>
                <a:off x="1456560" y="2914920"/>
                <a:ext cx="163080" cy="119520"/>
                <a:chOff x="1456560" y="2914920"/>
                <a:chExt cx="163080" cy="119520"/>
              </a:xfrm>
            </p:grpSpPr>
            <p:sp>
              <p:nvSpPr>
                <p:cNvPr id="394" name="CustomShape 41"/>
                <p:cNvSpPr/>
                <p:nvPr/>
              </p:nvSpPr>
              <p:spPr>
                <a:xfrm>
                  <a:off x="1563840" y="2999160"/>
                  <a:ext cx="28080" cy="9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87" h="5589">
                      <a:moveTo>
                        <a:pt x="1962" y="0"/>
                      </a:moveTo>
                      <a:lnTo>
                        <a:pt x="0" y="5160"/>
                      </a:lnTo>
                      <a:lnTo>
                        <a:pt x="14707" y="5589"/>
                      </a:lnTo>
                      <a:lnTo>
                        <a:pt x="15688" y="860"/>
                      </a:lnTo>
                      <a:lnTo>
                        <a:pt x="1962" y="0"/>
                      </a:lnTo>
                      <a:close/>
                    </a:path>
                  </a:pathLst>
                </a:custGeom>
                <a:solidFill>
                  <a:srgbClr val="2F2E41"/>
                </a:solidFill>
                <a:ln w="21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" name="CustomShape 42"/>
                <p:cNvSpPr/>
                <p:nvPr/>
              </p:nvSpPr>
              <p:spPr>
                <a:xfrm>
                  <a:off x="1456560" y="2914920"/>
                  <a:ext cx="163080" cy="11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678" h="65816">
                      <a:moveTo>
                        <a:pt x="75493" y="27522"/>
                      </a:moveTo>
                      <a:cubicBezTo>
                        <a:pt x="75493" y="27522"/>
                        <a:pt x="53433" y="21501"/>
                        <a:pt x="40198" y="39560"/>
                      </a:cubicBezTo>
                      <a:lnTo>
                        <a:pt x="37257" y="43001"/>
                      </a:lnTo>
                      <a:cubicBezTo>
                        <a:pt x="37257" y="43001"/>
                        <a:pt x="9314" y="11610"/>
                        <a:pt x="11765" y="0"/>
                      </a:cubicBezTo>
                      <a:lnTo>
                        <a:pt x="5882" y="429"/>
                      </a:lnTo>
                      <a:lnTo>
                        <a:pt x="0" y="30531"/>
                      </a:lnTo>
                      <a:cubicBezTo>
                        <a:pt x="0" y="30531"/>
                        <a:pt x="18628" y="62782"/>
                        <a:pt x="44611" y="64071"/>
                      </a:cubicBezTo>
                      <a:cubicBezTo>
                        <a:pt x="44611" y="64071"/>
                        <a:pt x="69609" y="70091"/>
                        <a:pt x="75003" y="59773"/>
                      </a:cubicBezTo>
                      <a:cubicBezTo>
                        <a:pt x="80394" y="49452"/>
                        <a:pt x="89679" y="34233"/>
                        <a:pt x="89679" y="34233"/>
                      </a:cubicBezTo>
                      <a:lnTo>
                        <a:pt x="75493" y="27522"/>
                      </a:lnTo>
                      <a:close/>
                      <a:moveTo>
                        <a:pt x="71481" y="56333"/>
                      </a:moveTo>
                      <a:lnTo>
                        <a:pt x="56865" y="56333"/>
                      </a:lnTo>
                      <a:cubicBezTo>
                        <a:pt x="53433" y="56333"/>
                        <a:pt x="44611" y="43861"/>
                        <a:pt x="44611" y="43861"/>
                      </a:cubicBezTo>
                      <a:cubicBezTo>
                        <a:pt x="49511" y="36120"/>
                        <a:pt x="64218" y="35691"/>
                        <a:pt x="64218" y="35691"/>
                      </a:cubicBezTo>
                      <a:lnTo>
                        <a:pt x="80190" y="35691"/>
                      </a:lnTo>
                      <a:lnTo>
                        <a:pt x="81375" y="40420"/>
                      </a:lnTo>
                      <a:lnTo>
                        <a:pt x="71481" y="56333"/>
                      </a:lnTo>
                      <a:close/>
                    </a:path>
                  </a:pathLst>
                </a:custGeom>
                <a:solidFill>
                  <a:srgbClr val="2F2E41"/>
                </a:solidFill>
                <a:ln w="21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6" name="Group 43"/>
            <p:cNvGrpSpPr/>
            <p:nvPr/>
          </p:nvGrpSpPr>
          <p:grpSpPr>
            <a:xfrm>
              <a:off x="3381120" y="4320000"/>
              <a:ext cx="190800" cy="208440"/>
              <a:chOff x="3381120" y="4320000"/>
              <a:chExt cx="190800" cy="208440"/>
            </a:xfrm>
          </p:grpSpPr>
          <p:sp>
            <p:nvSpPr>
              <p:cNvPr id="397" name="CustomShape 44"/>
              <p:cNvSpPr/>
              <p:nvPr/>
            </p:nvSpPr>
            <p:spPr>
              <a:xfrm>
                <a:off x="3492000" y="4320000"/>
                <a:ext cx="79920" cy="182160"/>
              </a:xfrm>
              <a:custGeom>
                <a:avLst/>
                <a:gdLst/>
                <a:ahLst/>
                <a:cxnLst/>
                <a:rect l="l" t="t" r="r" b="b"/>
                <a:pathLst>
                  <a:path w="43966" h="100136">
                    <a:moveTo>
                      <a:pt x="23978" y="100136"/>
                    </a:moveTo>
                    <a:lnTo>
                      <a:pt x="0" y="94954"/>
                    </a:lnTo>
                    <a:lnTo>
                      <a:pt x="8576" y="0"/>
                    </a:lnTo>
                    <a:lnTo>
                      <a:pt x="43966" y="7648"/>
                    </a:lnTo>
                    <a:lnTo>
                      <a:pt x="23978" y="100136"/>
                    </a:lnTo>
                    <a:close/>
                  </a:path>
                </a:pathLst>
              </a:custGeom>
              <a:solidFill>
                <a:srgbClr val="A0616A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98" name="CustomShape 45"/>
              <p:cNvSpPr/>
              <p:nvPr/>
            </p:nvSpPr>
            <p:spPr>
              <a:xfrm>
                <a:off x="3381120" y="4441680"/>
                <a:ext cx="165600" cy="86760"/>
              </a:xfrm>
              <a:custGeom>
                <a:avLst/>
                <a:gdLst/>
                <a:ahLst/>
                <a:cxnLst/>
                <a:rect l="l" t="t" r="r" b="b"/>
                <a:pathLst>
                  <a:path w="90957" h="47701">
                    <a:moveTo>
                      <a:pt x="2794" y="15100"/>
                    </a:moveTo>
                    <a:lnTo>
                      <a:pt x="2794" y="15100"/>
                    </a:lnTo>
                    <a:cubicBezTo>
                      <a:pt x="1775" y="16196"/>
                      <a:pt x="506" y="20168"/>
                      <a:pt x="189" y="21631"/>
                    </a:cubicBezTo>
                    <a:lnTo>
                      <a:pt x="189" y="21631"/>
                    </a:lnTo>
                    <a:cubicBezTo>
                      <a:pt x="-781" y="26125"/>
                      <a:pt x="2074" y="30557"/>
                      <a:pt x="6570" y="31527"/>
                    </a:cubicBezTo>
                    <a:lnTo>
                      <a:pt x="80828" y="47571"/>
                    </a:lnTo>
                    <a:cubicBezTo>
                      <a:pt x="83894" y="48236"/>
                      <a:pt x="86918" y="46287"/>
                      <a:pt x="87581" y="43221"/>
                    </a:cubicBezTo>
                    <a:lnTo>
                      <a:pt x="88247" y="40128"/>
                    </a:lnTo>
                    <a:cubicBezTo>
                      <a:pt x="88247" y="40128"/>
                      <a:pt x="93929" y="31631"/>
                      <a:pt x="88841" y="18543"/>
                    </a:cubicBezTo>
                    <a:cubicBezTo>
                      <a:pt x="88841" y="18543"/>
                      <a:pt x="77504" y="25481"/>
                      <a:pt x="66493" y="8398"/>
                    </a:cubicBezTo>
                    <a:lnTo>
                      <a:pt x="63972" y="0"/>
                    </a:lnTo>
                    <a:lnTo>
                      <a:pt x="29251" y="15450"/>
                    </a:lnTo>
                    <a:lnTo>
                      <a:pt x="12190" y="13906"/>
                    </a:lnTo>
                    <a:cubicBezTo>
                      <a:pt x="8458" y="13567"/>
                      <a:pt x="5345" y="12353"/>
                      <a:pt x="2794" y="15100"/>
                    </a:cubicBezTo>
                    <a:lnTo>
                      <a:pt x="2794" y="15100"/>
                    </a:lnTo>
                    <a:close/>
                  </a:path>
                </a:pathLst>
              </a:custGeom>
              <a:solidFill>
                <a:srgbClr val="2F2E41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9" name="Group 46"/>
            <p:cNvGrpSpPr/>
            <p:nvPr/>
          </p:nvGrpSpPr>
          <p:grpSpPr>
            <a:xfrm>
              <a:off x="3321360" y="4310640"/>
              <a:ext cx="235800" cy="201240"/>
              <a:chOff x="3321360" y="4310640"/>
              <a:chExt cx="235800" cy="201240"/>
            </a:xfrm>
          </p:grpSpPr>
          <p:sp>
            <p:nvSpPr>
              <p:cNvPr id="400" name="CustomShape 47"/>
              <p:cNvSpPr/>
              <p:nvPr/>
            </p:nvSpPr>
            <p:spPr>
              <a:xfrm>
                <a:off x="3421080" y="4310640"/>
                <a:ext cx="136080" cy="178560"/>
              </a:xfrm>
              <a:custGeom>
                <a:avLst/>
                <a:gdLst/>
                <a:ahLst/>
                <a:cxnLst/>
                <a:rect l="l" t="t" r="r" b="b"/>
                <a:pathLst>
                  <a:path w="74772" h="98121">
                    <a:moveTo>
                      <a:pt x="20003" y="98121"/>
                    </a:moveTo>
                    <a:lnTo>
                      <a:pt x="0" y="83920"/>
                    </a:lnTo>
                    <a:lnTo>
                      <a:pt x="45246" y="0"/>
                    </a:lnTo>
                    <a:lnTo>
                      <a:pt x="74772" y="20958"/>
                    </a:lnTo>
                    <a:lnTo>
                      <a:pt x="20003" y="98121"/>
                    </a:lnTo>
                    <a:close/>
                  </a:path>
                </a:pathLst>
              </a:custGeom>
              <a:solidFill>
                <a:srgbClr val="A0616A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01" name="CustomShape 48"/>
              <p:cNvSpPr/>
              <p:nvPr/>
            </p:nvSpPr>
            <p:spPr>
              <a:xfrm>
                <a:off x="3321360" y="4398840"/>
                <a:ext cx="153360" cy="113040"/>
              </a:xfrm>
              <a:custGeom>
                <a:avLst/>
                <a:gdLst/>
                <a:ahLst/>
                <a:cxnLst/>
                <a:rect l="l" t="t" r="r" b="b"/>
                <a:pathLst>
                  <a:path w="84252" h="62096">
                    <a:moveTo>
                      <a:pt x="6502" y="490"/>
                    </a:moveTo>
                    <a:lnTo>
                      <a:pt x="6502" y="490"/>
                    </a:lnTo>
                    <a:cubicBezTo>
                      <a:pt x="5134" y="1097"/>
                      <a:pt x="2402" y="4249"/>
                      <a:pt x="1535" y="5470"/>
                    </a:cubicBezTo>
                    <a:lnTo>
                      <a:pt x="1535" y="5470"/>
                    </a:lnTo>
                    <a:cubicBezTo>
                      <a:pt x="-1124" y="9220"/>
                      <a:pt x="-242" y="14418"/>
                      <a:pt x="3508" y="17080"/>
                    </a:cubicBezTo>
                    <a:lnTo>
                      <a:pt x="65463" y="61048"/>
                    </a:lnTo>
                    <a:cubicBezTo>
                      <a:pt x="68022" y="62863"/>
                      <a:pt x="71567" y="62262"/>
                      <a:pt x="73384" y="59704"/>
                    </a:cubicBezTo>
                    <a:lnTo>
                      <a:pt x="75214" y="57124"/>
                    </a:lnTo>
                    <a:cubicBezTo>
                      <a:pt x="75214" y="57124"/>
                      <a:pt x="83780" y="51546"/>
                      <a:pt x="84253" y="37512"/>
                    </a:cubicBezTo>
                    <a:cubicBezTo>
                      <a:pt x="84253" y="37512"/>
                      <a:pt x="71099" y="39430"/>
                      <a:pt x="67698" y="19394"/>
                    </a:cubicBezTo>
                    <a:lnTo>
                      <a:pt x="68684" y="10681"/>
                    </a:lnTo>
                    <a:lnTo>
                      <a:pt x="30685" y="11222"/>
                    </a:lnTo>
                    <a:lnTo>
                      <a:pt x="15609" y="3088"/>
                    </a:lnTo>
                    <a:cubicBezTo>
                      <a:pt x="12311" y="1311"/>
                      <a:pt x="9927" y="-1030"/>
                      <a:pt x="6502" y="490"/>
                    </a:cubicBezTo>
                    <a:lnTo>
                      <a:pt x="6502" y="490"/>
                    </a:lnTo>
                    <a:close/>
                  </a:path>
                </a:pathLst>
              </a:custGeom>
              <a:solidFill>
                <a:srgbClr val="2F2E41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2" name="CustomShape 49"/>
            <p:cNvSpPr/>
            <p:nvPr/>
          </p:nvSpPr>
          <p:spPr>
            <a:xfrm>
              <a:off x="3637440" y="3485880"/>
              <a:ext cx="362520" cy="343440"/>
            </a:xfrm>
            <a:custGeom>
              <a:avLst/>
              <a:gdLst/>
              <a:ahLst/>
              <a:cxnLst/>
              <a:rect l="l" t="t" r="r" b="b"/>
              <a:pathLst>
                <a:path w="198956" h="188563">
                  <a:moveTo>
                    <a:pt x="189630" y="80826"/>
                  </a:moveTo>
                  <a:cubicBezTo>
                    <a:pt x="189630" y="80826"/>
                    <a:pt x="226934" y="131542"/>
                    <a:pt x="152327" y="188564"/>
                  </a:cubicBezTo>
                  <a:lnTo>
                    <a:pt x="0" y="139890"/>
                  </a:lnTo>
                  <a:lnTo>
                    <a:pt x="54401" y="26422"/>
                  </a:lnTo>
                  <a:lnTo>
                    <a:pt x="102586" y="0"/>
                  </a:lnTo>
                  <a:lnTo>
                    <a:pt x="189630" y="80826"/>
                  </a:lnTo>
                  <a:close/>
                </a:path>
              </a:pathLst>
            </a:custGeom>
            <a:solidFill>
              <a:srgbClr val="2F2E41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03" name="CustomShape 50"/>
            <p:cNvSpPr/>
            <p:nvPr/>
          </p:nvSpPr>
          <p:spPr>
            <a:xfrm>
              <a:off x="3461760" y="3706920"/>
              <a:ext cx="320040" cy="685800"/>
            </a:xfrm>
            <a:custGeom>
              <a:avLst/>
              <a:gdLst/>
              <a:ahLst/>
              <a:cxnLst/>
              <a:rect l="l" t="t" r="r" b="b"/>
              <a:pathLst>
                <a:path w="175640" h="376152">
                  <a:moveTo>
                    <a:pt x="96370" y="18653"/>
                  </a:moveTo>
                  <a:lnTo>
                    <a:pt x="37306" y="133674"/>
                  </a:lnTo>
                  <a:lnTo>
                    <a:pt x="0" y="373045"/>
                  </a:lnTo>
                  <a:lnTo>
                    <a:pt x="46630" y="376153"/>
                  </a:lnTo>
                  <a:lnTo>
                    <a:pt x="93262" y="149219"/>
                  </a:lnTo>
                  <a:lnTo>
                    <a:pt x="175641" y="26424"/>
                  </a:lnTo>
                  <a:lnTo>
                    <a:pt x="118131" y="0"/>
                  </a:lnTo>
                </a:path>
              </a:pathLst>
            </a:custGeom>
            <a:solidFill>
              <a:srgbClr val="2F2E41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04" name="CustomShape 51"/>
            <p:cNvSpPr/>
            <p:nvPr/>
          </p:nvSpPr>
          <p:spPr>
            <a:xfrm>
              <a:off x="3489840" y="3735360"/>
              <a:ext cx="424800" cy="668520"/>
            </a:xfrm>
            <a:custGeom>
              <a:avLst/>
              <a:gdLst/>
              <a:ahLst/>
              <a:cxnLst/>
              <a:rect l="l" t="t" r="r" b="b"/>
              <a:pathLst>
                <a:path w="233152" h="366826">
                  <a:moveTo>
                    <a:pt x="233152" y="15653"/>
                  </a:moveTo>
                  <a:lnTo>
                    <a:pt x="233152" y="51782"/>
                  </a:lnTo>
                  <a:lnTo>
                    <a:pt x="127456" y="167869"/>
                  </a:lnTo>
                  <a:cubicBezTo>
                    <a:pt x="127456" y="167869"/>
                    <a:pt x="127456" y="254913"/>
                    <a:pt x="87042" y="295325"/>
                  </a:cubicBezTo>
                  <a:lnTo>
                    <a:pt x="40412" y="366826"/>
                  </a:lnTo>
                  <a:lnTo>
                    <a:pt x="0" y="345065"/>
                  </a:lnTo>
                  <a:lnTo>
                    <a:pt x="59065" y="136782"/>
                  </a:lnTo>
                  <a:lnTo>
                    <a:pt x="164759" y="0"/>
                  </a:lnTo>
                  <a:lnTo>
                    <a:pt x="233152" y="15653"/>
                  </a:lnTo>
                  <a:close/>
                </a:path>
              </a:pathLst>
            </a:custGeom>
            <a:solidFill>
              <a:srgbClr val="2F2E41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05" name="CustomShape 52"/>
            <p:cNvSpPr/>
            <p:nvPr/>
          </p:nvSpPr>
          <p:spPr>
            <a:xfrm>
              <a:off x="3778200" y="3061800"/>
              <a:ext cx="140400" cy="186840"/>
            </a:xfrm>
            <a:custGeom>
              <a:avLst/>
              <a:gdLst/>
              <a:ahLst/>
              <a:cxnLst/>
              <a:rect l="l" t="t" r="r" b="b"/>
              <a:pathLst>
                <a:path w="77136" h="102648">
                  <a:moveTo>
                    <a:pt x="0" y="26737"/>
                  </a:moveTo>
                  <a:lnTo>
                    <a:pt x="16029" y="102648"/>
                  </a:lnTo>
                  <a:lnTo>
                    <a:pt x="77137" y="87715"/>
                  </a:lnTo>
                  <a:cubicBezTo>
                    <a:pt x="77137" y="87715"/>
                    <a:pt x="46931" y="24889"/>
                    <a:pt x="52941" y="0"/>
                  </a:cubicBezTo>
                  <a:lnTo>
                    <a:pt x="0" y="26737"/>
                  </a:lnTo>
                  <a:close/>
                </a:path>
              </a:pathLst>
            </a:custGeom>
            <a:solidFill>
              <a:srgbClr val="A0616A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06" name="CustomShape 53"/>
            <p:cNvSpPr/>
            <p:nvPr/>
          </p:nvSpPr>
          <p:spPr>
            <a:xfrm>
              <a:off x="3778200" y="3061800"/>
              <a:ext cx="140400" cy="186840"/>
            </a:xfrm>
            <a:custGeom>
              <a:avLst/>
              <a:gdLst/>
              <a:ahLst/>
              <a:cxnLst/>
              <a:rect l="l" t="t" r="r" b="b"/>
              <a:pathLst>
                <a:path w="77136" h="102648">
                  <a:moveTo>
                    <a:pt x="0" y="26737"/>
                  </a:moveTo>
                  <a:lnTo>
                    <a:pt x="16029" y="102648"/>
                  </a:lnTo>
                  <a:lnTo>
                    <a:pt x="77137" y="87715"/>
                  </a:lnTo>
                  <a:cubicBezTo>
                    <a:pt x="77137" y="87715"/>
                    <a:pt x="46931" y="24889"/>
                    <a:pt x="52941" y="0"/>
                  </a:cubicBezTo>
                  <a:lnTo>
                    <a:pt x="0" y="26737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07" name="CustomShape 54"/>
            <p:cNvSpPr/>
            <p:nvPr/>
          </p:nvSpPr>
          <p:spPr>
            <a:xfrm>
              <a:off x="3736440" y="3131280"/>
              <a:ext cx="254880" cy="538200"/>
            </a:xfrm>
            <a:custGeom>
              <a:avLst/>
              <a:gdLst/>
              <a:ahLst/>
              <a:cxnLst/>
              <a:rect l="l" t="t" r="r" b="b"/>
              <a:pathLst>
                <a:path w="139892" h="295324">
                  <a:moveTo>
                    <a:pt x="80828" y="0"/>
                  </a:moveTo>
                  <a:lnTo>
                    <a:pt x="34196" y="21761"/>
                  </a:lnTo>
                  <a:cubicBezTo>
                    <a:pt x="34196" y="21761"/>
                    <a:pt x="10209" y="36421"/>
                    <a:pt x="9766" y="46188"/>
                  </a:cubicBezTo>
                  <a:cubicBezTo>
                    <a:pt x="9327" y="55956"/>
                    <a:pt x="12435" y="102586"/>
                    <a:pt x="12435" y="102586"/>
                  </a:cubicBezTo>
                  <a:cubicBezTo>
                    <a:pt x="12435" y="102586"/>
                    <a:pt x="-6216" y="121237"/>
                    <a:pt x="6218" y="158543"/>
                  </a:cubicBezTo>
                  <a:lnTo>
                    <a:pt x="0" y="220716"/>
                  </a:lnTo>
                  <a:lnTo>
                    <a:pt x="139892" y="295325"/>
                  </a:lnTo>
                  <a:lnTo>
                    <a:pt x="127458" y="164759"/>
                  </a:lnTo>
                  <a:lnTo>
                    <a:pt x="133674" y="43522"/>
                  </a:lnTo>
                  <a:lnTo>
                    <a:pt x="80828" y="0"/>
                  </a:lnTo>
                  <a:close/>
                </a:path>
              </a:pathLst>
            </a:custGeom>
            <a:solidFill>
              <a:srgbClr val="E6E6E6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408" name="Group 55"/>
            <p:cNvGrpSpPr/>
            <p:nvPr/>
          </p:nvGrpSpPr>
          <p:grpSpPr>
            <a:xfrm>
              <a:off x="3902040" y="3209040"/>
              <a:ext cx="171720" cy="598680"/>
              <a:chOff x="3902040" y="3209040"/>
              <a:chExt cx="171720" cy="598680"/>
            </a:xfrm>
          </p:grpSpPr>
          <p:sp>
            <p:nvSpPr>
              <p:cNvPr id="409" name="CustomShape 56"/>
              <p:cNvSpPr/>
              <p:nvPr/>
            </p:nvSpPr>
            <p:spPr>
              <a:xfrm>
                <a:off x="3902040" y="3633840"/>
                <a:ext cx="110880" cy="173880"/>
              </a:xfrm>
              <a:custGeom>
                <a:avLst/>
                <a:gdLst/>
                <a:ahLst/>
                <a:cxnLst/>
                <a:rect l="l" t="t" r="r" b="b"/>
                <a:pathLst>
                  <a:path w="60993" h="95618">
                    <a:moveTo>
                      <a:pt x="31930" y="78369"/>
                    </a:moveTo>
                    <a:cubicBezTo>
                      <a:pt x="26468" y="90895"/>
                      <a:pt x="15580" y="98231"/>
                      <a:pt x="7608" y="94756"/>
                    </a:cubicBezTo>
                    <a:cubicBezTo>
                      <a:pt x="-363" y="91280"/>
                      <a:pt x="-2398" y="78309"/>
                      <a:pt x="3066" y="65780"/>
                    </a:cubicBezTo>
                    <a:cubicBezTo>
                      <a:pt x="5180" y="60743"/>
                      <a:pt x="8468" y="56289"/>
                      <a:pt x="12657" y="52785"/>
                    </a:cubicBezTo>
                    <a:lnTo>
                      <a:pt x="36461" y="0"/>
                    </a:lnTo>
                    <a:lnTo>
                      <a:pt x="60994" y="11698"/>
                    </a:lnTo>
                    <a:lnTo>
                      <a:pt x="34921" y="62492"/>
                    </a:lnTo>
                    <a:cubicBezTo>
                      <a:pt x="35207" y="67947"/>
                      <a:pt x="34180" y="73391"/>
                      <a:pt x="31930" y="78369"/>
                    </a:cubicBezTo>
                    <a:close/>
                  </a:path>
                </a:pathLst>
              </a:custGeom>
              <a:solidFill>
                <a:srgbClr val="A0616A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10" name="CustomShape 57"/>
              <p:cNvSpPr/>
              <p:nvPr/>
            </p:nvSpPr>
            <p:spPr>
              <a:xfrm>
                <a:off x="3915360" y="3209040"/>
                <a:ext cx="158400" cy="520200"/>
              </a:xfrm>
              <a:custGeom>
                <a:avLst/>
                <a:gdLst/>
                <a:ahLst/>
                <a:cxnLst/>
                <a:rect l="l" t="t" r="r" b="b"/>
                <a:pathLst>
                  <a:path w="87041" h="285486">
                    <a:moveTo>
                      <a:pt x="0" y="8812"/>
                    </a:moveTo>
                    <a:cubicBezTo>
                      <a:pt x="0" y="8812"/>
                      <a:pt x="34195" y="-12949"/>
                      <a:pt x="46630" y="11921"/>
                    </a:cubicBezTo>
                    <a:cubicBezTo>
                      <a:pt x="59065" y="36790"/>
                      <a:pt x="87042" y="164247"/>
                      <a:pt x="87042" y="164247"/>
                    </a:cubicBezTo>
                    <a:lnTo>
                      <a:pt x="46630" y="285487"/>
                    </a:lnTo>
                    <a:lnTo>
                      <a:pt x="9324" y="269942"/>
                    </a:lnTo>
                    <a:lnTo>
                      <a:pt x="41967" y="139462"/>
                    </a:lnTo>
                    <a:lnTo>
                      <a:pt x="0" y="8812"/>
                    </a:lnTo>
                    <a:close/>
                  </a:path>
                </a:pathLst>
              </a:custGeom>
              <a:solidFill>
                <a:srgbClr val="E6E6E6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" name="Group 58"/>
            <p:cNvGrpSpPr/>
            <p:nvPr/>
          </p:nvGrpSpPr>
          <p:grpSpPr>
            <a:xfrm>
              <a:off x="3537360" y="3211200"/>
              <a:ext cx="332280" cy="546840"/>
              <a:chOff x="3537360" y="3211200"/>
              <a:chExt cx="332280" cy="546840"/>
            </a:xfrm>
          </p:grpSpPr>
          <p:sp>
            <p:nvSpPr>
              <p:cNvPr id="412" name="CustomShape 59"/>
              <p:cNvSpPr/>
              <p:nvPr/>
            </p:nvSpPr>
            <p:spPr>
              <a:xfrm>
                <a:off x="3537360" y="3611160"/>
                <a:ext cx="151920" cy="146880"/>
              </a:xfrm>
              <a:custGeom>
                <a:avLst/>
                <a:gdLst/>
                <a:ahLst/>
                <a:cxnLst/>
                <a:rect l="l" t="t" r="r" b="b"/>
                <a:pathLst>
                  <a:path w="83447" h="80734">
                    <a:moveTo>
                      <a:pt x="31866" y="71187"/>
                    </a:moveTo>
                    <a:cubicBezTo>
                      <a:pt x="22175" y="80821"/>
                      <a:pt x="9349" y="83632"/>
                      <a:pt x="3218" y="77462"/>
                    </a:cubicBezTo>
                    <a:cubicBezTo>
                      <a:pt x="-2912" y="71294"/>
                      <a:pt x="-24" y="58486"/>
                      <a:pt x="9670" y="48849"/>
                    </a:cubicBezTo>
                    <a:cubicBezTo>
                      <a:pt x="13491" y="44947"/>
                      <a:pt x="18189" y="42017"/>
                      <a:pt x="23376" y="40304"/>
                    </a:cubicBezTo>
                    <a:lnTo>
                      <a:pt x="64951" y="0"/>
                    </a:lnTo>
                    <a:lnTo>
                      <a:pt x="83448" y="19913"/>
                    </a:lnTo>
                    <a:lnTo>
                      <a:pt x="40498" y="57531"/>
                    </a:lnTo>
                    <a:cubicBezTo>
                      <a:pt x="38751" y="62707"/>
                      <a:pt x="35793" y="67390"/>
                      <a:pt x="31866" y="71187"/>
                    </a:cubicBezTo>
                    <a:close/>
                  </a:path>
                </a:pathLst>
              </a:custGeom>
              <a:solidFill>
                <a:srgbClr val="A0616A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13" name="CustomShape 60"/>
              <p:cNvSpPr/>
              <p:nvPr/>
            </p:nvSpPr>
            <p:spPr>
              <a:xfrm>
                <a:off x="3597120" y="3211200"/>
                <a:ext cx="272520" cy="500040"/>
              </a:xfrm>
              <a:custGeom>
                <a:avLst/>
                <a:gdLst/>
                <a:ahLst/>
                <a:cxnLst/>
                <a:rect l="l" t="t" r="r" b="b"/>
                <a:pathLst>
                  <a:path w="149648" h="274447">
                    <a:moveTo>
                      <a:pt x="87530" y="55"/>
                    </a:moveTo>
                    <a:cubicBezTo>
                      <a:pt x="87530" y="55"/>
                      <a:pt x="147149" y="-2383"/>
                      <a:pt x="149546" y="25317"/>
                    </a:cubicBezTo>
                    <a:cubicBezTo>
                      <a:pt x="151944" y="53020"/>
                      <a:pt x="111189" y="176626"/>
                      <a:pt x="111189" y="176626"/>
                    </a:cubicBezTo>
                    <a:lnTo>
                      <a:pt x="28954" y="274448"/>
                    </a:lnTo>
                    <a:lnTo>
                      <a:pt x="0" y="246255"/>
                    </a:lnTo>
                    <a:lnTo>
                      <a:pt x="78415" y="136977"/>
                    </a:lnTo>
                    <a:lnTo>
                      <a:pt x="87530" y="55"/>
                    </a:lnTo>
                    <a:close/>
                  </a:path>
                </a:pathLst>
              </a:custGeom>
              <a:solidFill>
                <a:srgbClr val="E6E6E6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4" name="Group 61"/>
            <p:cNvGrpSpPr/>
            <p:nvPr/>
          </p:nvGrpSpPr>
          <p:grpSpPr>
            <a:xfrm>
              <a:off x="3116520" y="3548880"/>
              <a:ext cx="978480" cy="261360"/>
              <a:chOff x="3116520" y="3548880"/>
              <a:chExt cx="978480" cy="261360"/>
            </a:xfrm>
          </p:grpSpPr>
          <p:sp>
            <p:nvSpPr>
              <p:cNvPr id="415" name="CustomShape 62"/>
              <p:cNvSpPr/>
              <p:nvPr/>
            </p:nvSpPr>
            <p:spPr>
              <a:xfrm>
                <a:off x="3357720" y="3656160"/>
                <a:ext cx="737280" cy="154080"/>
              </a:xfrm>
              <a:custGeom>
                <a:avLst/>
                <a:gdLst/>
                <a:ahLst/>
                <a:cxnLst/>
                <a:rect l="l" t="t" r="r" b="b"/>
                <a:pathLst>
                  <a:path w="404361" h="84631">
                    <a:moveTo>
                      <a:pt x="390946" y="84483"/>
                    </a:moveTo>
                    <a:lnTo>
                      <a:pt x="9733" y="22996"/>
                    </a:lnTo>
                    <a:cubicBezTo>
                      <a:pt x="3433" y="21980"/>
                      <a:pt x="-868" y="16028"/>
                      <a:pt x="149" y="9728"/>
                    </a:cubicBezTo>
                    <a:cubicBezTo>
                      <a:pt x="1165" y="3429"/>
                      <a:pt x="7117" y="-867"/>
                      <a:pt x="13417" y="149"/>
                    </a:cubicBezTo>
                    <a:lnTo>
                      <a:pt x="394631" y="61635"/>
                    </a:lnTo>
                    <a:cubicBezTo>
                      <a:pt x="400931" y="62651"/>
                      <a:pt x="405229" y="68601"/>
                      <a:pt x="404212" y="74901"/>
                    </a:cubicBezTo>
                    <a:cubicBezTo>
                      <a:pt x="403196" y="81201"/>
                      <a:pt x="397246" y="85499"/>
                      <a:pt x="390946" y="84483"/>
                    </a:cubicBezTo>
                    <a:close/>
                  </a:path>
                </a:pathLst>
              </a:custGeom>
              <a:solidFill>
                <a:srgbClr val="242F9B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16" name="CustomShape 63"/>
              <p:cNvSpPr/>
              <p:nvPr/>
            </p:nvSpPr>
            <p:spPr>
              <a:xfrm>
                <a:off x="3116520" y="3588840"/>
                <a:ext cx="102960" cy="102960"/>
              </a:xfrm>
              <a:custGeom>
                <a:avLst/>
                <a:gdLst/>
                <a:ahLst/>
                <a:cxnLst/>
                <a:rect l="l" t="t" r="r" b="b"/>
                <a:pathLst>
                  <a:path w="56693" h="56693">
                    <a:moveTo>
                      <a:pt x="56694" y="28347"/>
                    </a:moveTo>
                    <a:cubicBezTo>
                      <a:pt x="56694" y="44002"/>
                      <a:pt x="44002" y="56694"/>
                      <a:pt x="28347" y="56694"/>
                    </a:cubicBezTo>
                    <a:cubicBezTo>
                      <a:pt x="12691" y="56694"/>
                      <a:pt x="0" y="44002"/>
                      <a:pt x="0" y="28347"/>
                    </a:cubicBezTo>
                    <a:cubicBezTo>
                      <a:pt x="0" y="12691"/>
                      <a:pt x="12691" y="0"/>
                      <a:pt x="28347" y="0"/>
                    </a:cubicBezTo>
                    <a:cubicBezTo>
                      <a:pt x="44002" y="0"/>
                      <a:pt x="56694" y="12691"/>
                      <a:pt x="56694" y="28347"/>
                    </a:cubicBezTo>
                    <a:close/>
                  </a:path>
                </a:pathLst>
              </a:custGeom>
              <a:solidFill>
                <a:srgbClr val="242F9B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17" name="CustomShape 64"/>
              <p:cNvSpPr/>
              <p:nvPr/>
            </p:nvSpPr>
            <p:spPr>
              <a:xfrm>
                <a:off x="3148920" y="3548880"/>
                <a:ext cx="102960" cy="176760"/>
              </a:xfrm>
              <a:custGeom>
                <a:avLst/>
                <a:gdLst/>
                <a:ahLst/>
                <a:cxnLst/>
                <a:rect l="l" t="t" r="r" b="b"/>
                <a:pathLst>
                  <a:path w="56597" h="97021">
                    <a:moveTo>
                      <a:pt x="0" y="96395"/>
                    </a:moveTo>
                    <a:lnTo>
                      <a:pt x="1003" y="90174"/>
                    </a:lnTo>
                    <a:cubicBezTo>
                      <a:pt x="24150" y="93909"/>
                      <a:pt x="46019" y="78116"/>
                      <a:pt x="49751" y="54967"/>
                    </a:cubicBezTo>
                    <a:cubicBezTo>
                      <a:pt x="53484" y="31820"/>
                      <a:pt x="37691" y="9953"/>
                      <a:pt x="14544" y="6218"/>
                    </a:cubicBezTo>
                    <a:lnTo>
                      <a:pt x="15547" y="0"/>
                    </a:lnTo>
                    <a:cubicBezTo>
                      <a:pt x="42123" y="4287"/>
                      <a:pt x="60257" y="29394"/>
                      <a:pt x="55970" y="55970"/>
                    </a:cubicBezTo>
                    <a:cubicBezTo>
                      <a:pt x="51683" y="82548"/>
                      <a:pt x="26576" y="100679"/>
                      <a:pt x="0" y="96395"/>
                    </a:cubicBezTo>
                    <a:close/>
                  </a:path>
                </a:pathLst>
              </a:custGeom>
              <a:solidFill>
                <a:srgbClr val="3F3D56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8" name="Group 65"/>
            <p:cNvGrpSpPr/>
            <p:nvPr/>
          </p:nvGrpSpPr>
          <p:grpSpPr>
            <a:xfrm>
              <a:off x="3668400" y="2833200"/>
              <a:ext cx="216000" cy="306360"/>
              <a:chOff x="3668400" y="2833200"/>
              <a:chExt cx="216000" cy="306360"/>
            </a:xfrm>
          </p:grpSpPr>
          <p:sp>
            <p:nvSpPr>
              <p:cNvPr id="419" name="CustomShape 66"/>
              <p:cNvSpPr/>
              <p:nvPr/>
            </p:nvSpPr>
            <p:spPr>
              <a:xfrm>
                <a:off x="3703680" y="2968560"/>
                <a:ext cx="171000" cy="171000"/>
              </a:xfrm>
              <a:custGeom>
                <a:avLst/>
                <a:gdLst/>
                <a:ahLst/>
                <a:cxnLst/>
                <a:rect l="l" t="t" r="r" b="b"/>
                <a:pathLst>
                  <a:path w="93898" h="93898">
                    <a:moveTo>
                      <a:pt x="93899" y="46949"/>
                    </a:moveTo>
                    <a:cubicBezTo>
                      <a:pt x="93899" y="72879"/>
                      <a:pt x="72879" y="93899"/>
                      <a:pt x="46949" y="93899"/>
                    </a:cubicBezTo>
                    <a:cubicBezTo>
                      <a:pt x="21020" y="93899"/>
                      <a:pt x="0" y="72879"/>
                      <a:pt x="0" y="46949"/>
                    </a:cubicBezTo>
                    <a:cubicBezTo>
                      <a:pt x="0" y="21020"/>
                      <a:pt x="21020" y="0"/>
                      <a:pt x="46949" y="0"/>
                    </a:cubicBezTo>
                    <a:cubicBezTo>
                      <a:pt x="72879" y="0"/>
                      <a:pt x="93899" y="21020"/>
                      <a:pt x="93899" y="46949"/>
                    </a:cubicBezTo>
                    <a:close/>
                  </a:path>
                </a:pathLst>
              </a:custGeom>
              <a:solidFill>
                <a:srgbClr val="A0616A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20" name="CustomShape 67"/>
              <p:cNvSpPr/>
              <p:nvPr/>
            </p:nvSpPr>
            <p:spPr>
              <a:xfrm>
                <a:off x="3668400" y="2833200"/>
                <a:ext cx="216000" cy="238680"/>
              </a:xfrm>
              <a:custGeom>
                <a:avLst/>
                <a:gdLst/>
                <a:ahLst/>
                <a:cxnLst/>
                <a:rect l="l" t="t" r="r" b="b"/>
                <a:pathLst>
                  <a:path w="118713" h="131124">
                    <a:moveTo>
                      <a:pt x="94092" y="121301"/>
                    </a:moveTo>
                    <a:cubicBezTo>
                      <a:pt x="94092" y="121301"/>
                      <a:pt x="64782" y="94696"/>
                      <a:pt x="46001" y="104086"/>
                    </a:cubicBezTo>
                    <a:cubicBezTo>
                      <a:pt x="27223" y="113477"/>
                      <a:pt x="17833" y="119737"/>
                      <a:pt x="17833" y="119737"/>
                    </a:cubicBezTo>
                    <a:cubicBezTo>
                      <a:pt x="17833" y="119737"/>
                      <a:pt x="2182" y="96262"/>
                      <a:pt x="25657" y="75918"/>
                    </a:cubicBezTo>
                    <a:cubicBezTo>
                      <a:pt x="25657" y="75918"/>
                      <a:pt x="-22123" y="55043"/>
                      <a:pt x="12723" y="22443"/>
                    </a:cubicBezTo>
                    <a:cubicBezTo>
                      <a:pt x="47568" y="-10156"/>
                      <a:pt x="78866" y="2362"/>
                      <a:pt x="78866" y="2362"/>
                    </a:cubicBezTo>
                    <a:cubicBezTo>
                      <a:pt x="78866" y="2362"/>
                      <a:pt x="121121" y="21143"/>
                      <a:pt x="91386" y="58701"/>
                    </a:cubicBezTo>
                    <a:cubicBezTo>
                      <a:pt x="91386" y="58701"/>
                      <a:pt x="134704" y="86175"/>
                      <a:pt x="112263" y="131124"/>
                    </a:cubicBezTo>
                    <a:cubicBezTo>
                      <a:pt x="112263" y="131124"/>
                      <a:pt x="110167" y="102522"/>
                      <a:pt x="103907" y="110347"/>
                    </a:cubicBezTo>
                    <a:cubicBezTo>
                      <a:pt x="97647" y="118171"/>
                      <a:pt x="94092" y="121301"/>
                      <a:pt x="94092" y="121301"/>
                    </a:cubicBezTo>
                    <a:close/>
                  </a:path>
                </a:pathLst>
              </a:custGeom>
              <a:solidFill>
                <a:srgbClr val="2F2E41"/>
              </a:solidFill>
              <a:ln w="21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1" name="CustomShape 68"/>
            <p:cNvSpPr/>
            <p:nvPr/>
          </p:nvSpPr>
          <p:spPr>
            <a:xfrm>
              <a:off x="1886760" y="3097800"/>
              <a:ext cx="185760" cy="281880"/>
            </a:xfrm>
            <a:custGeom>
              <a:avLst/>
              <a:gdLst/>
              <a:ahLst/>
              <a:cxnLst/>
              <a:rect l="l" t="t" r="r" b="b"/>
              <a:pathLst>
                <a:path w="101959" h="154674">
                  <a:moveTo>
                    <a:pt x="101450" y="137034"/>
                  </a:moveTo>
                  <a:cubicBezTo>
                    <a:pt x="83503" y="92908"/>
                    <a:pt x="65554" y="48781"/>
                    <a:pt x="47607" y="4652"/>
                  </a:cubicBezTo>
                  <a:cubicBezTo>
                    <a:pt x="45128" y="-1441"/>
                    <a:pt x="37361" y="-1659"/>
                    <a:pt x="34944" y="4652"/>
                  </a:cubicBezTo>
                  <a:cubicBezTo>
                    <a:pt x="17210" y="50917"/>
                    <a:pt x="5621" y="99192"/>
                    <a:pt x="49" y="148411"/>
                  </a:cubicBezTo>
                  <a:cubicBezTo>
                    <a:pt x="-899" y="156796"/>
                    <a:pt x="12241" y="156728"/>
                    <a:pt x="13183" y="148411"/>
                  </a:cubicBezTo>
                  <a:cubicBezTo>
                    <a:pt x="15363" y="129151"/>
                    <a:pt x="18598" y="110034"/>
                    <a:pt x="22754" y="91122"/>
                  </a:cubicBezTo>
                  <a:cubicBezTo>
                    <a:pt x="37544" y="91896"/>
                    <a:pt x="52455" y="90237"/>
                    <a:pt x="66726" y="86287"/>
                  </a:cubicBezTo>
                  <a:cubicBezTo>
                    <a:pt x="74080" y="104366"/>
                    <a:pt x="81433" y="122446"/>
                    <a:pt x="88787" y="140525"/>
                  </a:cubicBezTo>
                  <a:cubicBezTo>
                    <a:pt x="91930" y="148250"/>
                    <a:pt x="104639" y="144872"/>
                    <a:pt x="101450" y="137034"/>
                  </a:cubicBezTo>
                  <a:close/>
                  <a:moveTo>
                    <a:pt x="25732" y="78137"/>
                  </a:moveTo>
                  <a:cubicBezTo>
                    <a:pt x="30155" y="60032"/>
                    <a:pt x="35459" y="42142"/>
                    <a:pt x="41611" y="24539"/>
                  </a:cubicBezTo>
                  <a:lnTo>
                    <a:pt x="61738" y="74024"/>
                  </a:lnTo>
                  <a:cubicBezTo>
                    <a:pt x="49950" y="77117"/>
                    <a:pt x="37894" y="78493"/>
                    <a:pt x="25732" y="78137"/>
                  </a:cubicBezTo>
                  <a:close/>
                </a:path>
              </a:pathLst>
            </a:custGeom>
            <a:solidFill>
              <a:srgbClr val="FFFFFF"/>
            </a:solidFill>
            <a:ln w="21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422" name="CustomShape 69"/>
          <p:cNvSpPr/>
          <p:nvPr/>
        </p:nvSpPr>
        <p:spPr>
          <a:xfrm>
            <a:off x="2354355" y="3451073"/>
            <a:ext cx="14580" cy="14580"/>
          </a:xfrm>
          <a:custGeom>
            <a:avLst/>
            <a:gdLst/>
            <a:ahLst/>
            <a:cxnLst/>
            <a:rect l="l" t="t" r="r" b="b"/>
            <a:pathLst>
              <a:path w="26395" h="26395">
                <a:moveTo>
                  <a:pt x="26396" y="13198"/>
                </a:moveTo>
                <a:cubicBezTo>
                  <a:pt x="26396" y="20487"/>
                  <a:pt x="20487" y="26396"/>
                  <a:pt x="13198" y="26396"/>
                </a:cubicBezTo>
                <a:cubicBezTo>
                  <a:pt x="5909" y="26396"/>
                  <a:pt x="0" y="20487"/>
                  <a:pt x="0" y="13198"/>
                </a:cubicBezTo>
                <a:cubicBezTo>
                  <a:pt x="0" y="5909"/>
                  <a:pt x="5909" y="0"/>
                  <a:pt x="13198" y="0"/>
                </a:cubicBezTo>
                <a:cubicBezTo>
                  <a:pt x="20487" y="0"/>
                  <a:pt x="26396" y="5909"/>
                  <a:pt x="26396" y="13198"/>
                </a:cubicBezTo>
                <a:close/>
              </a:path>
            </a:pathLst>
          </a:custGeom>
          <a:solidFill>
            <a:srgbClr val="FFFFFF"/>
          </a:solidFill>
          <a:ln w="2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23" name="CustomShape 70"/>
          <p:cNvSpPr/>
          <p:nvPr/>
        </p:nvSpPr>
        <p:spPr>
          <a:xfrm>
            <a:off x="2276393" y="3385463"/>
            <a:ext cx="14580" cy="14580"/>
          </a:xfrm>
          <a:custGeom>
            <a:avLst/>
            <a:gdLst/>
            <a:ahLst/>
            <a:cxnLst/>
            <a:rect l="l" t="t" r="r" b="b"/>
            <a:pathLst>
              <a:path w="26395" h="26395">
                <a:moveTo>
                  <a:pt x="26396" y="13198"/>
                </a:moveTo>
                <a:cubicBezTo>
                  <a:pt x="26396" y="20487"/>
                  <a:pt x="20487" y="26396"/>
                  <a:pt x="13198" y="26396"/>
                </a:cubicBezTo>
                <a:cubicBezTo>
                  <a:pt x="5909" y="26396"/>
                  <a:pt x="0" y="20487"/>
                  <a:pt x="0" y="13198"/>
                </a:cubicBezTo>
                <a:cubicBezTo>
                  <a:pt x="0" y="5909"/>
                  <a:pt x="5909" y="0"/>
                  <a:pt x="13198" y="0"/>
                </a:cubicBezTo>
                <a:cubicBezTo>
                  <a:pt x="20487" y="0"/>
                  <a:pt x="26396" y="5909"/>
                  <a:pt x="26396" y="13198"/>
                </a:cubicBezTo>
                <a:close/>
              </a:path>
            </a:pathLst>
          </a:custGeom>
          <a:solidFill>
            <a:srgbClr val="FFFFFF"/>
          </a:solidFill>
          <a:ln w="2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grpSp>
        <p:nvGrpSpPr>
          <p:cNvPr id="426" name="Group 73"/>
          <p:cNvGrpSpPr/>
          <p:nvPr/>
        </p:nvGrpSpPr>
        <p:grpSpPr>
          <a:xfrm>
            <a:off x="3785107" y="1484998"/>
            <a:ext cx="2561018" cy="2737598"/>
            <a:chOff x="9047520" y="-3050640"/>
            <a:chExt cx="4552920" cy="4866840"/>
          </a:xfrm>
        </p:grpSpPr>
        <p:sp>
          <p:nvSpPr>
            <p:cNvPr id="427" name="CustomShape 74"/>
            <p:cNvSpPr/>
            <p:nvPr/>
          </p:nvSpPr>
          <p:spPr>
            <a:xfrm rot="21436800">
              <a:off x="9155520" y="-2950200"/>
              <a:ext cx="4336200" cy="46663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28" name="CustomShape 75"/>
            <p:cNvSpPr/>
            <p:nvPr/>
          </p:nvSpPr>
          <p:spPr>
            <a:xfrm rot="21436800">
              <a:off x="9519480" y="-2498400"/>
              <a:ext cx="3546000" cy="381600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429" name="Group 76"/>
          <p:cNvGrpSpPr/>
          <p:nvPr/>
        </p:nvGrpSpPr>
        <p:grpSpPr>
          <a:xfrm>
            <a:off x="2665193" y="4380232"/>
            <a:ext cx="1455570" cy="1420538"/>
            <a:chOff x="2706120" y="5217840"/>
            <a:chExt cx="2587680" cy="2525400"/>
          </a:xfrm>
        </p:grpSpPr>
        <p:sp>
          <p:nvSpPr>
            <p:cNvPr id="430" name="CustomShape 77"/>
            <p:cNvSpPr/>
            <p:nvPr/>
          </p:nvSpPr>
          <p:spPr>
            <a:xfrm rot="17792400">
              <a:off x="3081960" y="5492520"/>
              <a:ext cx="1836000" cy="197568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FFFFFF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31" name="CustomShape 78"/>
            <p:cNvSpPr/>
            <p:nvPr/>
          </p:nvSpPr>
          <p:spPr>
            <a:xfrm rot="17792400">
              <a:off x="3252600" y="5689800"/>
              <a:ext cx="1501200" cy="161568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FFFFFF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432" name="Group 79"/>
          <p:cNvGrpSpPr/>
          <p:nvPr/>
        </p:nvGrpSpPr>
        <p:grpSpPr>
          <a:xfrm>
            <a:off x="2036633" y="1902960"/>
            <a:ext cx="630180" cy="669870"/>
            <a:chOff x="1588680" y="716040"/>
            <a:chExt cx="1120320" cy="1190880"/>
          </a:xfrm>
        </p:grpSpPr>
        <p:sp>
          <p:nvSpPr>
            <p:cNvPr id="433" name="CustomShape 80"/>
            <p:cNvSpPr/>
            <p:nvPr/>
          </p:nvSpPr>
          <p:spPr>
            <a:xfrm rot="11116200">
              <a:off x="1636920" y="760320"/>
              <a:ext cx="1023480" cy="110160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FFFFFF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34" name="CustomShape 81"/>
            <p:cNvSpPr/>
            <p:nvPr/>
          </p:nvSpPr>
          <p:spPr>
            <a:xfrm rot="11116200">
              <a:off x="1738080" y="855720"/>
              <a:ext cx="837000" cy="9007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FFFFFF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436" name="CustomShape 83"/>
          <p:cNvSpPr/>
          <p:nvPr/>
        </p:nvSpPr>
        <p:spPr>
          <a:xfrm flipV="1">
            <a:off x="1673267" y="4032901"/>
            <a:ext cx="526703" cy="292587"/>
          </a:xfrm>
          <a:prstGeom prst="rect">
            <a:avLst/>
          </a:prstGeom>
          <a:blipFill rotWithShape="0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013"/>
          </a:p>
        </p:txBody>
      </p:sp>
      <p:sp>
        <p:nvSpPr>
          <p:cNvPr id="2" name="TextBox 1"/>
          <p:cNvSpPr txBox="1"/>
          <p:nvPr/>
        </p:nvSpPr>
        <p:spPr>
          <a:xfrm>
            <a:off x="3186646" y="1646530"/>
            <a:ext cx="45851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rgbClr val="32579A"/>
                </a:solidFill>
              </a:rPr>
              <a:t>A sedentary lifestyle in old age is associated with an increased risk of chronic diseases (NCDs), mortality, and economic burden for society.</a:t>
            </a:r>
          </a:p>
          <a:p>
            <a:endParaRPr lang="en-US" sz="1350" b="1" dirty="0">
              <a:solidFill>
                <a:srgbClr val="32579A"/>
              </a:solidFill>
            </a:endParaRPr>
          </a:p>
          <a:p>
            <a:r>
              <a:rPr lang="en-US" sz="1350" b="1" dirty="0">
                <a:solidFill>
                  <a:srgbClr val="32579A"/>
                </a:solidFill>
              </a:rPr>
              <a:t>To reduce the risk of NCDs associated with physical inactivity there is a need to improve knowledge and practice-based interventions.</a:t>
            </a:r>
          </a:p>
          <a:p>
            <a:endParaRPr lang="en-US" sz="1350" b="1" dirty="0">
              <a:solidFill>
                <a:srgbClr val="32579A"/>
              </a:solidFill>
            </a:endParaRPr>
          </a:p>
          <a:p>
            <a:r>
              <a:rPr lang="en-US" sz="1350" b="1" dirty="0">
                <a:solidFill>
                  <a:srgbClr val="32579A"/>
                </a:solidFill>
              </a:rPr>
              <a:t>The main aim of the COST Action “PhysAgeNet” is to establish a sustainable network that will foster evidence-based research and </a:t>
            </a:r>
            <a:r>
              <a:rPr lang="en-GB" sz="1350" b="1" dirty="0" err="1">
                <a:solidFill>
                  <a:srgbClr val="32579A"/>
                </a:solidFill>
              </a:rPr>
              <a:t>pr</a:t>
            </a:r>
            <a:r>
              <a:rPr lang="en-US" sz="1350" b="1" dirty="0" err="1">
                <a:solidFill>
                  <a:srgbClr val="32579A"/>
                </a:solidFill>
              </a:rPr>
              <a:t>actice</a:t>
            </a:r>
            <a:r>
              <a:rPr lang="en-US" sz="1350" b="1" dirty="0">
                <a:solidFill>
                  <a:srgbClr val="32579A"/>
                </a:solidFill>
              </a:rPr>
              <a:t> of physical activity in older adults.</a:t>
            </a:r>
          </a:p>
          <a:p>
            <a:endParaRPr lang="en-US" sz="1350" b="1" dirty="0">
              <a:solidFill>
                <a:srgbClr val="32579A"/>
              </a:solidFill>
            </a:endParaRPr>
          </a:p>
          <a:p>
            <a:r>
              <a:rPr lang="en-US" sz="1350" b="1" dirty="0">
                <a:solidFill>
                  <a:srgbClr val="32579A"/>
                </a:solidFill>
              </a:rPr>
              <a:t>We have integrated innovative ICT solutions based on open data </a:t>
            </a:r>
            <a:r>
              <a:rPr lang="en-GB" sz="1350" b="1" dirty="0">
                <a:solidFill>
                  <a:srgbClr val="32579A"/>
                </a:solidFill>
              </a:rPr>
              <a:t>c</a:t>
            </a:r>
            <a:r>
              <a:rPr lang="en-US" sz="1350" b="1" dirty="0" err="1">
                <a:solidFill>
                  <a:srgbClr val="32579A"/>
                </a:solidFill>
              </a:rPr>
              <a:t>onsolidated</a:t>
            </a:r>
            <a:r>
              <a:rPr lang="en-US" sz="1350" b="1" dirty="0">
                <a:solidFill>
                  <a:srgbClr val="32579A"/>
                </a:solidFill>
              </a:rPr>
              <a:t> research information. </a:t>
            </a:r>
          </a:p>
          <a:p>
            <a:endParaRPr lang="en-US" sz="1350" dirty="0"/>
          </a:p>
          <a:p>
            <a:endParaRPr lang="en-US" sz="1350" dirty="0"/>
          </a:p>
        </p:txBody>
      </p:sp>
      <p:grpSp>
        <p:nvGrpSpPr>
          <p:cNvPr id="89" name="Group 8"/>
          <p:cNvGrpSpPr/>
          <p:nvPr/>
        </p:nvGrpSpPr>
        <p:grpSpPr>
          <a:xfrm>
            <a:off x="1252675" y="2041719"/>
            <a:ext cx="1508625" cy="1582133"/>
            <a:chOff x="1689120" y="1911960"/>
            <a:chExt cx="2682000" cy="2812680"/>
          </a:xfrm>
        </p:grpSpPr>
        <p:sp>
          <p:nvSpPr>
            <p:cNvPr id="90" name="CustomShape 9"/>
            <p:cNvSpPr/>
            <p:nvPr/>
          </p:nvSpPr>
          <p:spPr>
            <a:xfrm flipH="1">
              <a:off x="2255040" y="1911960"/>
              <a:ext cx="1625040" cy="2802600"/>
            </a:xfrm>
            <a:custGeom>
              <a:avLst/>
              <a:gdLst/>
              <a:ahLst/>
              <a:cxnLst/>
              <a:rect l="l" t="t" r="r" b="b"/>
              <a:pathLst>
                <a:path w="1989639" h="3559062">
                  <a:moveTo>
                    <a:pt x="1708857" y="3559063"/>
                  </a:moveTo>
                  <a:lnTo>
                    <a:pt x="280783" y="3559063"/>
                  </a:lnTo>
                  <a:cubicBezTo>
                    <a:pt x="125959" y="3559063"/>
                    <a:pt x="0" y="3422816"/>
                    <a:pt x="0" y="3255347"/>
                  </a:cubicBezTo>
                  <a:lnTo>
                    <a:pt x="0" y="303715"/>
                  </a:lnTo>
                  <a:cubicBezTo>
                    <a:pt x="0" y="136247"/>
                    <a:pt x="125959" y="0"/>
                    <a:pt x="280783" y="0"/>
                  </a:cubicBezTo>
                  <a:lnTo>
                    <a:pt x="1708857" y="0"/>
                  </a:lnTo>
                  <a:cubicBezTo>
                    <a:pt x="1863680" y="0"/>
                    <a:pt x="1989640" y="136247"/>
                    <a:pt x="1989640" y="303715"/>
                  </a:cubicBezTo>
                  <a:lnTo>
                    <a:pt x="1989640" y="3255347"/>
                  </a:lnTo>
                  <a:cubicBezTo>
                    <a:pt x="1989640" y="3422816"/>
                    <a:pt x="1863680" y="3559063"/>
                    <a:pt x="1708857" y="3559063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91" name="CustomShape 10"/>
            <p:cNvSpPr/>
            <p:nvPr/>
          </p:nvSpPr>
          <p:spPr>
            <a:xfrm flipH="1">
              <a:off x="2244600" y="2767320"/>
              <a:ext cx="19080" cy="343800"/>
            </a:xfrm>
            <a:custGeom>
              <a:avLst/>
              <a:gdLst/>
              <a:ahLst/>
              <a:cxnLst/>
              <a:rect l="l" t="t" r="r" b="b"/>
              <a:pathLst>
                <a:path w="23756" h="436852">
                  <a:moveTo>
                    <a:pt x="11878" y="0"/>
                  </a:moveTo>
                  <a:cubicBezTo>
                    <a:pt x="5328" y="0"/>
                    <a:pt x="0" y="5763"/>
                    <a:pt x="0" y="12849"/>
                  </a:cubicBezTo>
                  <a:lnTo>
                    <a:pt x="0" y="424004"/>
                  </a:lnTo>
                  <a:cubicBezTo>
                    <a:pt x="0" y="431090"/>
                    <a:pt x="5328" y="436852"/>
                    <a:pt x="11878" y="436852"/>
                  </a:cubicBezTo>
                  <a:cubicBezTo>
                    <a:pt x="18429" y="436852"/>
                    <a:pt x="23757" y="431090"/>
                    <a:pt x="23757" y="424004"/>
                  </a:cubicBezTo>
                  <a:lnTo>
                    <a:pt x="23757" y="12849"/>
                  </a:lnTo>
                  <a:cubicBezTo>
                    <a:pt x="23757" y="5763"/>
                    <a:pt x="18429" y="0"/>
                    <a:pt x="11878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92" name="CustomShape 11"/>
            <p:cNvSpPr/>
            <p:nvPr/>
          </p:nvSpPr>
          <p:spPr>
            <a:xfrm flipH="1">
              <a:off x="2276280" y="1935000"/>
              <a:ext cx="1581480" cy="2757240"/>
            </a:xfrm>
            <a:custGeom>
              <a:avLst/>
              <a:gdLst/>
              <a:ahLst/>
              <a:cxnLst/>
              <a:rect l="l" t="t" r="r" b="b"/>
              <a:pathLst>
                <a:path w="1936186" h="3501241">
                  <a:moveTo>
                    <a:pt x="1936187" y="274831"/>
                  </a:moveTo>
                  <a:lnTo>
                    <a:pt x="1936187" y="3226411"/>
                  </a:lnTo>
                  <a:cubicBezTo>
                    <a:pt x="1936187" y="3372178"/>
                    <a:pt x="1831300" y="3491413"/>
                    <a:pt x="1698677" y="3500664"/>
                  </a:cubicBezTo>
                  <a:lnTo>
                    <a:pt x="1698618" y="3500664"/>
                  </a:lnTo>
                  <a:cubicBezTo>
                    <a:pt x="1696658" y="3500793"/>
                    <a:pt x="1694698" y="3500921"/>
                    <a:pt x="1692678" y="3500985"/>
                  </a:cubicBezTo>
                  <a:cubicBezTo>
                    <a:pt x="1689174" y="3501178"/>
                    <a:pt x="1685670" y="3501242"/>
                    <a:pt x="1682107" y="3501242"/>
                  </a:cubicBezTo>
                  <a:cubicBezTo>
                    <a:pt x="1682107" y="3501242"/>
                    <a:pt x="1669040" y="3500214"/>
                    <a:pt x="1645165" y="3498287"/>
                  </a:cubicBezTo>
                  <a:cubicBezTo>
                    <a:pt x="1621051" y="3496360"/>
                    <a:pt x="1585951" y="3493469"/>
                    <a:pt x="1542179" y="3489678"/>
                  </a:cubicBezTo>
                  <a:cubicBezTo>
                    <a:pt x="1529053" y="3488586"/>
                    <a:pt x="1515214" y="3487366"/>
                    <a:pt x="1500604" y="3486081"/>
                  </a:cubicBezTo>
                  <a:cubicBezTo>
                    <a:pt x="1471502" y="3483511"/>
                    <a:pt x="1439549" y="3480685"/>
                    <a:pt x="1405280" y="3477472"/>
                  </a:cubicBezTo>
                  <a:cubicBezTo>
                    <a:pt x="1391619" y="3476252"/>
                    <a:pt x="1377484" y="3474902"/>
                    <a:pt x="1363052" y="3473553"/>
                  </a:cubicBezTo>
                  <a:cubicBezTo>
                    <a:pt x="1289287" y="3466680"/>
                    <a:pt x="1206672" y="3458649"/>
                    <a:pt x="1119543" y="3449526"/>
                  </a:cubicBezTo>
                  <a:cubicBezTo>
                    <a:pt x="1104814" y="3448049"/>
                    <a:pt x="1089966" y="3446507"/>
                    <a:pt x="1074999" y="3444901"/>
                  </a:cubicBezTo>
                  <a:cubicBezTo>
                    <a:pt x="1071079" y="3444451"/>
                    <a:pt x="1067100" y="3444066"/>
                    <a:pt x="1063121" y="3443616"/>
                  </a:cubicBezTo>
                  <a:cubicBezTo>
                    <a:pt x="1000997" y="3436999"/>
                    <a:pt x="937150" y="3429868"/>
                    <a:pt x="873066" y="3422287"/>
                  </a:cubicBezTo>
                  <a:cubicBezTo>
                    <a:pt x="869086" y="3421838"/>
                    <a:pt x="865107" y="3421388"/>
                    <a:pt x="861187" y="3420938"/>
                  </a:cubicBezTo>
                  <a:cubicBezTo>
                    <a:pt x="750777" y="3407768"/>
                    <a:pt x="639951" y="3393442"/>
                    <a:pt x="536252" y="3378024"/>
                  </a:cubicBezTo>
                  <a:cubicBezTo>
                    <a:pt x="456489" y="3366203"/>
                    <a:pt x="380942" y="3353740"/>
                    <a:pt x="313116" y="3340827"/>
                  </a:cubicBezTo>
                  <a:cubicBezTo>
                    <a:pt x="291022" y="3336588"/>
                    <a:pt x="269759" y="3332347"/>
                    <a:pt x="249447" y="3328043"/>
                  </a:cubicBezTo>
                  <a:cubicBezTo>
                    <a:pt x="245468" y="3327208"/>
                    <a:pt x="241489" y="3326373"/>
                    <a:pt x="237569" y="3325473"/>
                  </a:cubicBezTo>
                  <a:cubicBezTo>
                    <a:pt x="94018" y="3294380"/>
                    <a:pt x="0" y="3260845"/>
                    <a:pt x="0" y="3226411"/>
                  </a:cubicBezTo>
                  <a:lnTo>
                    <a:pt x="0" y="274831"/>
                  </a:lnTo>
                  <a:cubicBezTo>
                    <a:pt x="0" y="123026"/>
                    <a:pt x="113736" y="0"/>
                    <a:pt x="254080" y="0"/>
                  </a:cubicBezTo>
                  <a:lnTo>
                    <a:pt x="405768" y="0"/>
                  </a:lnTo>
                  <a:cubicBezTo>
                    <a:pt x="430000" y="0"/>
                    <a:pt x="449480" y="20429"/>
                    <a:pt x="451559" y="46576"/>
                  </a:cubicBezTo>
                  <a:cubicBezTo>
                    <a:pt x="451737" y="48311"/>
                    <a:pt x="451915" y="50045"/>
                    <a:pt x="452212" y="51780"/>
                  </a:cubicBezTo>
                  <a:cubicBezTo>
                    <a:pt x="456607" y="78056"/>
                    <a:pt x="478880" y="96365"/>
                    <a:pt x="503587" y="96365"/>
                  </a:cubicBezTo>
                  <a:lnTo>
                    <a:pt x="1432600" y="96365"/>
                  </a:lnTo>
                  <a:cubicBezTo>
                    <a:pt x="1457307" y="96365"/>
                    <a:pt x="1479579" y="78056"/>
                    <a:pt x="1483974" y="51780"/>
                  </a:cubicBezTo>
                  <a:cubicBezTo>
                    <a:pt x="1484271" y="50045"/>
                    <a:pt x="1484449" y="48311"/>
                    <a:pt x="1484627" y="46576"/>
                  </a:cubicBezTo>
                  <a:cubicBezTo>
                    <a:pt x="1486706" y="20429"/>
                    <a:pt x="1506187" y="0"/>
                    <a:pt x="1530419" y="0"/>
                  </a:cubicBezTo>
                  <a:lnTo>
                    <a:pt x="1682107" y="0"/>
                  </a:lnTo>
                  <a:cubicBezTo>
                    <a:pt x="1822450" y="0"/>
                    <a:pt x="1936187" y="123026"/>
                    <a:pt x="1936187" y="274831"/>
                  </a:cubicBez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93" name="CustomShape 12"/>
            <p:cNvSpPr/>
            <p:nvPr/>
          </p:nvSpPr>
          <p:spPr>
            <a:xfrm flipH="1">
              <a:off x="3254040" y="3948120"/>
              <a:ext cx="401760" cy="363240"/>
            </a:xfrm>
            <a:custGeom>
              <a:avLst/>
              <a:gdLst/>
              <a:ahLst/>
              <a:cxnLst/>
              <a:rect l="l" t="t" r="r" b="b"/>
              <a:pathLst>
                <a:path w="492361" h="461449">
                  <a:moveTo>
                    <a:pt x="489927" y="401961"/>
                  </a:moveTo>
                  <a:cubicBezTo>
                    <a:pt x="490817" y="406265"/>
                    <a:pt x="491589" y="410505"/>
                    <a:pt x="492362" y="414809"/>
                  </a:cubicBezTo>
                  <a:lnTo>
                    <a:pt x="64203" y="414809"/>
                  </a:lnTo>
                  <a:cubicBezTo>
                    <a:pt x="36526" y="414809"/>
                    <a:pt x="13007" y="434403"/>
                    <a:pt x="4870" y="461450"/>
                  </a:cubicBezTo>
                  <a:cubicBezTo>
                    <a:pt x="3267" y="458623"/>
                    <a:pt x="1604" y="455796"/>
                    <a:pt x="0" y="452970"/>
                  </a:cubicBezTo>
                  <a:lnTo>
                    <a:pt x="0" y="452905"/>
                  </a:lnTo>
                  <a:cubicBezTo>
                    <a:pt x="475" y="448408"/>
                    <a:pt x="950" y="443911"/>
                    <a:pt x="1485" y="439414"/>
                  </a:cubicBezTo>
                  <a:cubicBezTo>
                    <a:pt x="9978" y="366755"/>
                    <a:pt x="26608" y="295381"/>
                    <a:pt x="51018" y="227027"/>
                  </a:cubicBezTo>
                  <a:cubicBezTo>
                    <a:pt x="85525" y="233451"/>
                    <a:pt x="118369" y="208396"/>
                    <a:pt x="124367" y="171071"/>
                  </a:cubicBezTo>
                  <a:cubicBezTo>
                    <a:pt x="127515" y="151156"/>
                    <a:pt x="122407" y="130662"/>
                    <a:pt x="110351" y="115180"/>
                  </a:cubicBezTo>
                  <a:lnTo>
                    <a:pt x="108213" y="96100"/>
                  </a:lnTo>
                  <a:lnTo>
                    <a:pt x="110410" y="91860"/>
                  </a:lnTo>
                  <a:cubicBezTo>
                    <a:pt x="157627" y="3782"/>
                    <a:pt x="261920" y="-26155"/>
                    <a:pt x="343287" y="24918"/>
                  </a:cubicBezTo>
                  <a:cubicBezTo>
                    <a:pt x="381951" y="49138"/>
                    <a:pt x="410282" y="88904"/>
                    <a:pt x="422101" y="135545"/>
                  </a:cubicBezTo>
                  <a:cubicBezTo>
                    <a:pt x="444551" y="223622"/>
                    <a:pt x="472465" y="312534"/>
                    <a:pt x="489927" y="401961"/>
                  </a:cubicBezTo>
                  <a:close/>
                </a:path>
              </a:pathLst>
            </a:custGeom>
            <a:solidFill>
              <a:srgbClr val="FAFAFA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94" name="CustomShape 13"/>
            <p:cNvSpPr/>
            <p:nvPr/>
          </p:nvSpPr>
          <p:spPr>
            <a:xfrm flipH="1">
              <a:off x="2310840" y="2172600"/>
              <a:ext cx="1131480" cy="2225880"/>
            </a:xfrm>
            <a:custGeom>
              <a:avLst/>
              <a:gdLst/>
              <a:ahLst/>
              <a:cxnLst/>
              <a:rect l="l" t="t" r="r" b="b"/>
              <a:pathLst>
                <a:path w="1385599" h="2826869">
                  <a:moveTo>
                    <a:pt x="1382354" y="1930873"/>
                  </a:moveTo>
                  <a:lnTo>
                    <a:pt x="1381285" y="1935048"/>
                  </a:lnTo>
                  <a:cubicBezTo>
                    <a:pt x="1358063" y="1941794"/>
                    <a:pt x="1335256" y="1950081"/>
                    <a:pt x="1313043" y="1959846"/>
                  </a:cubicBezTo>
                  <a:cubicBezTo>
                    <a:pt x="1300333" y="1965500"/>
                    <a:pt x="1287802" y="1971603"/>
                    <a:pt x="1275448" y="1978220"/>
                  </a:cubicBezTo>
                  <a:cubicBezTo>
                    <a:pt x="1232923" y="2001219"/>
                    <a:pt x="1215700" y="2057110"/>
                    <a:pt x="1237021" y="2103108"/>
                  </a:cubicBezTo>
                  <a:cubicBezTo>
                    <a:pt x="1247771" y="2126428"/>
                    <a:pt x="1267133" y="2143774"/>
                    <a:pt x="1290356" y="2150969"/>
                  </a:cubicBezTo>
                  <a:lnTo>
                    <a:pt x="1292019" y="2151483"/>
                  </a:lnTo>
                  <a:lnTo>
                    <a:pt x="1295582" y="2152575"/>
                  </a:lnTo>
                  <a:cubicBezTo>
                    <a:pt x="1246524" y="2244764"/>
                    <a:pt x="1183212" y="2327188"/>
                    <a:pt x="1108378" y="2396185"/>
                  </a:cubicBezTo>
                  <a:cubicBezTo>
                    <a:pt x="1000581" y="2762434"/>
                    <a:pt x="720665" y="2760507"/>
                    <a:pt x="438374" y="2611206"/>
                  </a:cubicBezTo>
                  <a:lnTo>
                    <a:pt x="438196" y="2611142"/>
                  </a:lnTo>
                  <a:cubicBezTo>
                    <a:pt x="416458" y="2675385"/>
                    <a:pt x="392048" y="2738407"/>
                    <a:pt x="365084" y="2800209"/>
                  </a:cubicBezTo>
                  <a:cubicBezTo>
                    <a:pt x="361164" y="2809139"/>
                    <a:pt x="357244" y="2818004"/>
                    <a:pt x="353206" y="2826870"/>
                  </a:cubicBezTo>
                  <a:lnTo>
                    <a:pt x="353206" y="2736801"/>
                  </a:lnTo>
                  <a:cubicBezTo>
                    <a:pt x="353206" y="2731019"/>
                    <a:pt x="352552" y="2725366"/>
                    <a:pt x="351246" y="2720034"/>
                  </a:cubicBezTo>
                  <a:cubicBezTo>
                    <a:pt x="353621" y="2714316"/>
                    <a:pt x="355878" y="2708598"/>
                    <a:pt x="358135" y="2702817"/>
                  </a:cubicBezTo>
                  <a:cubicBezTo>
                    <a:pt x="430653" y="2518311"/>
                    <a:pt x="479592" y="2323333"/>
                    <a:pt x="503111" y="2123345"/>
                  </a:cubicBezTo>
                  <a:cubicBezTo>
                    <a:pt x="512198" y="2045289"/>
                    <a:pt x="517247" y="1966785"/>
                    <a:pt x="518257" y="1888151"/>
                  </a:cubicBezTo>
                  <a:cubicBezTo>
                    <a:pt x="519029" y="1823715"/>
                    <a:pt x="517128" y="1759344"/>
                    <a:pt x="512674" y="1695101"/>
                  </a:cubicBezTo>
                  <a:cubicBezTo>
                    <a:pt x="487967" y="1346390"/>
                    <a:pt x="387178" y="1008985"/>
                    <a:pt x="218504" y="710577"/>
                  </a:cubicBezTo>
                  <a:cubicBezTo>
                    <a:pt x="128287" y="640231"/>
                    <a:pt x="60164" y="541618"/>
                    <a:pt x="23341" y="428100"/>
                  </a:cubicBezTo>
                  <a:cubicBezTo>
                    <a:pt x="9918" y="387306"/>
                    <a:pt x="2079" y="344584"/>
                    <a:pt x="0" y="301286"/>
                  </a:cubicBezTo>
                  <a:cubicBezTo>
                    <a:pt x="10750" y="304369"/>
                    <a:pt x="62005" y="128407"/>
                    <a:pt x="54997" y="116265"/>
                  </a:cubicBezTo>
                  <a:cubicBezTo>
                    <a:pt x="73171" y="93331"/>
                    <a:pt x="101858" y="84594"/>
                    <a:pt x="121338" y="62494"/>
                  </a:cubicBezTo>
                  <a:cubicBezTo>
                    <a:pt x="218148" y="-47619"/>
                    <a:pt x="329686" y="-10872"/>
                    <a:pt x="370014" y="162071"/>
                  </a:cubicBezTo>
                  <a:cubicBezTo>
                    <a:pt x="489036" y="248734"/>
                    <a:pt x="476920" y="363986"/>
                    <a:pt x="386049" y="464076"/>
                  </a:cubicBezTo>
                  <a:cubicBezTo>
                    <a:pt x="328261" y="527741"/>
                    <a:pt x="310324" y="622050"/>
                    <a:pt x="258059" y="691497"/>
                  </a:cubicBezTo>
                  <a:cubicBezTo>
                    <a:pt x="261801" y="698306"/>
                    <a:pt x="265780" y="704988"/>
                    <a:pt x="269522" y="711797"/>
                  </a:cubicBezTo>
                  <a:cubicBezTo>
                    <a:pt x="338179" y="836814"/>
                    <a:pt x="395315" y="968769"/>
                    <a:pt x="440156" y="1105864"/>
                  </a:cubicBezTo>
                  <a:cubicBezTo>
                    <a:pt x="442413" y="959454"/>
                    <a:pt x="476742" y="815678"/>
                    <a:pt x="540351" y="686421"/>
                  </a:cubicBezTo>
                  <a:cubicBezTo>
                    <a:pt x="603544" y="566480"/>
                    <a:pt x="706827" y="472299"/>
                    <a:pt x="799598" y="373751"/>
                  </a:cubicBezTo>
                  <a:cubicBezTo>
                    <a:pt x="868255" y="299743"/>
                    <a:pt x="979437" y="299936"/>
                    <a:pt x="1047857" y="374200"/>
                  </a:cubicBezTo>
                  <a:cubicBezTo>
                    <a:pt x="1080701" y="409855"/>
                    <a:pt x="1099113" y="458166"/>
                    <a:pt x="1099113" y="508468"/>
                  </a:cubicBezTo>
                  <a:lnTo>
                    <a:pt x="1098994" y="513351"/>
                  </a:lnTo>
                  <a:cubicBezTo>
                    <a:pt x="1086284" y="519004"/>
                    <a:pt x="1073752" y="525107"/>
                    <a:pt x="1061398" y="531724"/>
                  </a:cubicBezTo>
                  <a:cubicBezTo>
                    <a:pt x="1018874" y="554723"/>
                    <a:pt x="1001709" y="610679"/>
                    <a:pt x="1022972" y="656613"/>
                  </a:cubicBezTo>
                  <a:cubicBezTo>
                    <a:pt x="1033722" y="679933"/>
                    <a:pt x="1053084" y="697343"/>
                    <a:pt x="1076306" y="704474"/>
                  </a:cubicBezTo>
                  <a:lnTo>
                    <a:pt x="1077969" y="704988"/>
                  </a:lnTo>
                  <a:cubicBezTo>
                    <a:pt x="1068347" y="750793"/>
                    <a:pt x="1055578" y="795699"/>
                    <a:pt x="1039661" y="839384"/>
                  </a:cubicBezTo>
                  <a:cubicBezTo>
                    <a:pt x="1092401" y="1282853"/>
                    <a:pt x="852516" y="1409155"/>
                    <a:pt x="535183" y="1373115"/>
                  </a:cubicBezTo>
                  <a:cubicBezTo>
                    <a:pt x="527700" y="1376070"/>
                    <a:pt x="520454" y="1379025"/>
                    <a:pt x="513030" y="1381723"/>
                  </a:cubicBezTo>
                  <a:cubicBezTo>
                    <a:pt x="551754" y="1574131"/>
                    <a:pt x="567136" y="1771229"/>
                    <a:pt x="558821" y="1967877"/>
                  </a:cubicBezTo>
                  <a:cubicBezTo>
                    <a:pt x="553595" y="2083899"/>
                    <a:pt x="539697" y="2199280"/>
                    <a:pt x="517306" y="2312862"/>
                  </a:cubicBezTo>
                  <a:lnTo>
                    <a:pt x="518316" y="2308879"/>
                  </a:lnTo>
                  <a:cubicBezTo>
                    <a:pt x="556089" y="2184311"/>
                    <a:pt x="632409" y="2077668"/>
                    <a:pt x="734444" y="2006936"/>
                  </a:cubicBezTo>
                  <a:cubicBezTo>
                    <a:pt x="885835" y="1903698"/>
                    <a:pt x="1084858" y="1885196"/>
                    <a:pt x="1244267" y="1807333"/>
                  </a:cubicBezTo>
                  <a:cubicBezTo>
                    <a:pt x="1293503" y="1781893"/>
                    <a:pt x="1352420" y="1804442"/>
                    <a:pt x="1375940" y="1857700"/>
                  </a:cubicBezTo>
                  <a:cubicBezTo>
                    <a:pt x="1386036" y="1880506"/>
                    <a:pt x="1388293" y="1906396"/>
                    <a:pt x="1382354" y="1930873"/>
                  </a:cubicBezTo>
                  <a:close/>
                </a:path>
              </a:pathLst>
            </a:custGeom>
            <a:solidFill>
              <a:srgbClr val="FAFAFA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95" name="CustomShape 14"/>
            <p:cNvSpPr/>
            <p:nvPr/>
          </p:nvSpPr>
          <p:spPr>
            <a:xfrm flipH="1">
              <a:off x="3875040" y="2524320"/>
              <a:ext cx="19080" cy="100800"/>
            </a:xfrm>
            <a:custGeom>
              <a:avLst/>
              <a:gdLst/>
              <a:ahLst/>
              <a:cxnLst/>
              <a:rect l="l" t="t" r="r" b="b"/>
              <a:pathLst>
                <a:path w="23757" h="128486">
                  <a:moveTo>
                    <a:pt x="11879" y="0"/>
                  </a:moveTo>
                  <a:cubicBezTo>
                    <a:pt x="5327" y="0"/>
                    <a:pt x="0" y="5763"/>
                    <a:pt x="0" y="12849"/>
                  </a:cubicBezTo>
                  <a:lnTo>
                    <a:pt x="0" y="115637"/>
                  </a:lnTo>
                  <a:cubicBezTo>
                    <a:pt x="0" y="122723"/>
                    <a:pt x="5327" y="128486"/>
                    <a:pt x="11879" y="128486"/>
                  </a:cubicBezTo>
                  <a:cubicBezTo>
                    <a:pt x="18430" y="128486"/>
                    <a:pt x="23757" y="122723"/>
                    <a:pt x="23757" y="115637"/>
                  </a:cubicBezTo>
                  <a:lnTo>
                    <a:pt x="23757" y="12849"/>
                  </a:lnTo>
                  <a:cubicBezTo>
                    <a:pt x="23757" y="5763"/>
                    <a:pt x="18430" y="0"/>
                    <a:pt x="11879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96" name="CustomShape 15"/>
            <p:cNvSpPr/>
            <p:nvPr/>
          </p:nvSpPr>
          <p:spPr>
            <a:xfrm flipH="1">
              <a:off x="3875040" y="2767320"/>
              <a:ext cx="19080" cy="176760"/>
            </a:xfrm>
            <a:custGeom>
              <a:avLst/>
              <a:gdLst/>
              <a:ahLst/>
              <a:cxnLst/>
              <a:rect l="l" t="t" r="r" b="b"/>
              <a:pathLst>
                <a:path w="23757" h="224850">
                  <a:moveTo>
                    <a:pt x="11879" y="0"/>
                  </a:moveTo>
                  <a:cubicBezTo>
                    <a:pt x="5327" y="0"/>
                    <a:pt x="0" y="5763"/>
                    <a:pt x="0" y="12849"/>
                  </a:cubicBezTo>
                  <a:lnTo>
                    <a:pt x="0" y="212002"/>
                  </a:lnTo>
                  <a:cubicBezTo>
                    <a:pt x="0" y="219088"/>
                    <a:pt x="5327" y="224851"/>
                    <a:pt x="11879" y="224851"/>
                  </a:cubicBezTo>
                  <a:cubicBezTo>
                    <a:pt x="18430" y="224851"/>
                    <a:pt x="23757" y="219088"/>
                    <a:pt x="23757" y="212002"/>
                  </a:cubicBezTo>
                  <a:lnTo>
                    <a:pt x="23757" y="12849"/>
                  </a:lnTo>
                  <a:cubicBezTo>
                    <a:pt x="23757" y="5763"/>
                    <a:pt x="18430" y="0"/>
                    <a:pt x="11879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97" name="CustomShape 16"/>
            <p:cNvSpPr/>
            <p:nvPr/>
          </p:nvSpPr>
          <p:spPr>
            <a:xfrm flipH="1">
              <a:off x="3875040" y="2989800"/>
              <a:ext cx="19080" cy="176760"/>
            </a:xfrm>
            <a:custGeom>
              <a:avLst/>
              <a:gdLst/>
              <a:ahLst/>
              <a:cxnLst/>
              <a:rect l="l" t="t" r="r" b="b"/>
              <a:pathLst>
                <a:path w="23757" h="224850">
                  <a:moveTo>
                    <a:pt x="11879" y="0"/>
                  </a:moveTo>
                  <a:cubicBezTo>
                    <a:pt x="5327" y="0"/>
                    <a:pt x="0" y="5763"/>
                    <a:pt x="0" y="12849"/>
                  </a:cubicBezTo>
                  <a:lnTo>
                    <a:pt x="0" y="212002"/>
                  </a:lnTo>
                  <a:cubicBezTo>
                    <a:pt x="0" y="219088"/>
                    <a:pt x="5327" y="224851"/>
                    <a:pt x="11879" y="224851"/>
                  </a:cubicBezTo>
                  <a:cubicBezTo>
                    <a:pt x="18430" y="224851"/>
                    <a:pt x="23757" y="219088"/>
                    <a:pt x="23757" y="212002"/>
                  </a:cubicBezTo>
                  <a:lnTo>
                    <a:pt x="23757" y="12849"/>
                  </a:lnTo>
                  <a:cubicBezTo>
                    <a:pt x="23757" y="5763"/>
                    <a:pt x="18430" y="0"/>
                    <a:pt x="11879" y="0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98" name="CustomShape 17"/>
            <p:cNvSpPr/>
            <p:nvPr/>
          </p:nvSpPr>
          <p:spPr>
            <a:xfrm flipH="1">
              <a:off x="3528000" y="1970280"/>
              <a:ext cx="189000" cy="24840"/>
            </a:xfrm>
            <a:custGeom>
              <a:avLst/>
              <a:gdLst/>
              <a:ahLst/>
              <a:cxnLst/>
              <a:rect l="l" t="t" r="r" b="b"/>
              <a:pathLst>
                <a:path w="231629" h="32121">
                  <a:moveTo>
                    <a:pt x="219751" y="0"/>
                  </a:moveTo>
                  <a:cubicBezTo>
                    <a:pt x="226311" y="0"/>
                    <a:pt x="231630" y="5753"/>
                    <a:pt x="231630" y="12849"/>
                  </a:cubicBezTo>
                  <a:lnTo>
                    <a:pt x="231630" y="19273"/>
                  </a:lnTo>
                  <a:cubicBezTo>
                    <a:pt x="231630" y="26369"/>
                    <a:pt x="226311" y="32122"/>
                    <a:pt x="219751" y="32122"/>
                  </a:cubicBezTo>
                  <a:lnTo>
                    <a:pt x="11878" y="32122"/>
                  </a:lnTo>
                  <a:cubicBezTo>
                    <a:pt x="5318" y="32122"/>
                    <a:pt x="0" y="26369"/>
                    <a:pt x="0" y="19273"/>
                  </a:cubicBezTo>
                  <a:lnTo>
                    <a:pt x="0" y="12849"/>
                  </a:lnTo>
                  <a:cubicBezTo>
                    <a:pt x="0" y="5753"/>
                    <a:pt x="5318" y="0"/>
                    <a:pt x="11878" y="0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99" name="CustomShape 18"/>
            <p:cNvSpPr/>
            <p:nvPr/>
          </p:nvSpPr>
          <p:spPr>
            <a:xfrm flipH="1">
              <a:off x="2557440" y="1955160"/>
              <a:ext cx="38520" cy="39960"/>
            </a:xfrm>
            <a:custGeom>
              <a:avLst/>
              <a:gdLst/>
              <a:ahLst/>
              <a:cxnLst/>
              <a:rect l="l" t="t" r="r" b="b"/>
              <a:pathLst>
                <a:path w="47513" h="51394">
                  <a:moveTo>
                    <a:pt x="47514" y="25697"/>
                  </a:moveTo>
                  <a:cubicBezTo>
                    <a:pt x="47514" y="39889"/>
                    <a:pt x="36877" y="51394"/>
                    <a:pt x="23757" y="51394"/>
                  </a:cubicBezTo>
                  <a:cubicBezTo>
                    <a:pt x="10636" y="51394"/>
                    <a:pt x="0" y="39889"/>
                    <a:pt x="0" y="25697"/>
                  </a:cubicBezTo>
                  <a:cubicBezTo>
                    <a:pt x="0" y="11505"/>
                    <a:pt x="10636" y="0"/>
                    <a:pt x="23757" y="0"/>
                  </a:cubicBezTo>
                  <a:cubicBezTo>
                    <a:pt x="36877" y="0"/>
                    <a:pt x="47514" y="11505"/>
                    <a:pt x="47514" y="25697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00" name="CustomShape 19"/>
            <p:cNvSpPr/>
            <p:nvPr/>
          </p:nvSpPr>
          <p:spPr>
            <a:xfrm flipH="1">
              <a:off x="2504160" y="1955160"/>
              <a:ext cx="38520" cy="39960"/>
            </a:xfrm>
            <a:custGeom>
              <a:avLst/>
              <a:gdLst/>
              <a:ahLst/>
              <a:cxnLst/>
              <a:rect l="l" t="t" r="r" b="b"/>
              <a:pathLst>
                <a:path w="47513" h="51394">
                  <a:moveTo>
                    <a:pt x="47514" y="25697"/>
                  </a:moveTo>
                  <a:cubicBezTo>
                    <a:pt x="47514" y="39889"/>
                    <a:pt x="36877" y="51394"/>
                    <a:pt x="23757" y="51394"/>
                  </a:cubicBezTo>
                  <a:cubicBezTo>
                    <a:pt x="10636" y="51394"/>
                    <a:pt x="0" y="39889"/>
                    <a:pt x="0" y="25697"/>
                  </a:cubicBezTo>
                  <a:cubicBezTo>
                    <a:pt x="0" y="11505"/>
                    <a:pt x="10636" y="0"/>
                    <a:pt x="23757" y="0"/>
                  </a:cubicBezTo>
                  <a:cubicBezTo>
                    <a:pt x="36877" y="0"/>
                    <a:pt x="47514" y="11505"/>
                    <a:pt x="47514" y="25697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01" name="CustomShape 20"/>
            <p:cNvSpPr/>
            <p:nvPr/>
          </p:nvSpPr>
          <p:spPr>
            <a:xfrm flipH="1">
              <a:off x="2450880" y="1955160"/>
              <a:ext cx="38520" cy="39960"/>
            </a:xfrm>
            <a:custGeom>
              <a:avLst/>
              <a:gdLst/>
              <a:ahLst/>
              <a:cxnLst/>
              <a:rect l="l" t="t" r="r" b="b"/>
              <a:pathLst>
                <a:path w="47513" h="51394">
                  <a:moveTo>
                    <a:pt x="47514" y="25697"/>
                  </a:moveTo>
                  <a:cubicBezTo>
                    <a:pt x="47514" y="39889"/>
                    <a:pt x="36877" y="51394"/>
                    <a:pt x="23757" y="51394"/>
                  </a:cubicBezTo>
                  <a:cubicBezTo>
                    <a:pt x="10636" y="51394"/>
                    <a:pt x="0" y="39889"/>
                    <a:pt x="0" y="25697"/>
                  </a:cubicBezTo>
                  <a:cubicBezTo>
                    <a:pt x="0" y="11505"/>
                    <a:pt x="10636" y="0"/>
                    <a:pt x="23757" y="0"/>
                  </a:cubicBezTo>
                  <a:cubicBezTo>
                    <a:pt x="36877" y="0"/>
                    <a:pt x="47514" y="11505"/>
                    <a:pt x="47514" y="25697"/>
                  </a:cubicBez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02" name="CustomShape 21"/>
            <p:cNvSpPr/>
            <p:nvPr/>
          </p:nvSpPr>
          <p:spPr>
            <a:xfrm flipH="1">
              <a:off x="2589840" y="2139840"/>
              <a:ext cx="955440" cy="85680"/>
            </a:xfrm>
            <a:custGeom>
              <a:avLst/>
              <a:gdLst/>
              <a:ahLst/>
              <a:cxnLst/>
              <a:rect l="l" t="t" r="r" b="b"/>
              <a:pathLst>
                <a:path w="1170026" h="109213">
                  <a:moveTo>
                    <a:pt x="1119543" y="109213"/>
                  </a:moveTo>
                  <a:lnTo>
                    <a:pt x="50483" y="109213"/>
                  </a:lnTo>
                  <a:cubicBezTo>
                    <a:pt x="22646" y="109213"/>
                    <a:pt x="0" y="84717"/>
                    <a:pt x="0" y="54607"/>
                  </a:cubicBezTo>
                  <a:cubicBezTo>
                    <a:pt x="0" y="24495"/>
                    <a:pt x="22646" y="0"/>
                    <a:pt x="50483" y="0"/>
                  </a:cubicBezTo>
                  <a:lnTo>
                    <a:pt x="1119543" y="0"/>
                  </a:lnTo>
                  <a:cubicBezTo>
                    <a:pt x="1147381" y="0"/>
                    <a:pt x="1170027" y="24495"/>
                    <a:pt x="1170027" y="54607"/>
                  </a:cubicBezTo>
                  <a:cubicBezTo>
                    <a:pt x="1170027" y="84717"/>
                    <a:pt x="1147381" y="109213"/>
                    <a:pt x="1119543" y="109213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03" name="CustomShape 22"/>
            <p:cNvSpPr/>
            <p:nvPr/>
          </p:nvSpPr>
          <p:spPr>
            <a:xfrm flipH="1">
              <a:off x="3465720" y="2152440"/>
              <a:ext cx="48240" cy="50400"/>
            </a:xfrm>
            <a:custGeom>
              <a:avLst/>
              <a:gdLst/>
              <a:ahLst/>
              <a:cxnLst/>
              <a:rect l="l" t="t" r="r" b="b"/>
              <a:pathLst>
                <a:path w="59392" h="64243">
                  <a:moveTo>
                    <a:pt x="29696" y="64243"/>
                  </a:moveTo>
                  <a:cubicBezTo>
                    <a:pt x="13322" y="64243"/>
                    <a:pt x="0" y="49832"/>
                    <a:pt x="0" y="32122"/>
                  </a:cubicBezTo>
                  <a:cubicBezTo>
                    <a:pt x="0" y="14410"/>
                    <a:pt x="13322" y="0"/>
                    <a:pt x="29696" y="0"/>
                  </a:cubicBezTo>
                  <a:cubicBezTo>
                    <a:pt x="46071" y="0"/>
                    <a:pt x="59392" y="14410"/>
                    <a:pt x="59392" y="32122"/>
                  </a:cubicBezTo>
                  <a:cubicBezTo>
                    <a:pt x="59392" y="49832"/>
                    <a:pt x="46071" y="64243"/>
                    <a:pt x="29696" y="64243"/>
                  </a:cubicBezTo>
                  <a:close/>
                  <a:moveTo>
                    <a:pt x="29696" y="12849"/>
                  </a:moveTo>
                  <a:cubicBezTo>
                    <a:pt x="19873" y="12849"/>
                    <a:pt x="11878" y="21494"/>
                    <a:pt x="11878" y="32122"/>
                  </a:cubicBezTo>
                  <a:cubicBezTo>
                    <a:pt x="11878" y="42749"/>
                    <a:pt x="19873" y="51394"/>
                    <a:pt x="29696" y="51394"/>
                  </a:cubicBezTo>
                  <a:cubicBezTo>
                    <a:pt x="39520" y="51394"/>
                    <a:pt x="47514" y="42749"/>
                    <a:pt x="47514" y="32122"/>
                  </a:cubicBezTo>
                  <a:cubicBezTo>
                    <a:pt x="47514" y="21494"/>
                    <a:pt x="39520" y="12849"/>
                    <a:pt x="29696" y="12849"/>
                  </a:cubicBez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04" name="CustomShape 23"/>
            <p:cNvSpPr/>
            <p:nvPr/>
          </p:nvSpPr>
          <p:spPr>
            <a:xfrm flipH="1">
              <a:off x="3447000" y="2187720"/>
              <a:ext cx="32040" cy="32040"/>
            </a:xfrm>
            <a:custGeom>
              <a:avLst/>
              <a:gdLst/>
              <a:ahLst/>
              <a:cxnLst/>
              <a:rect l="l" t="t" r="r" b="b"/>
              <a:pathLst>
                <a:path w="39752" h="41106">
                  <a:moveTo>
                    <a:pt x="33814" y="41106"/>
                  </a:moveTo>
                  <a:cubicBezTo>
                    <a:pt x="32359" y="41106"/>
                    <a:pt x="30898" y="40532"/>
                    <a:pt x="29752" y="39368"/>
                  </a:cubicBezTo>
                  <a:lnTo>
                    <a:pt x="1879" y="11114"/>
                  </a:lnTo>
                  <a:cubicBezTo>
                    <a:pt x="-514" y="8690"/>
                    <a:pt x="-639" y="4624"/>
                    <a:pt x="1606" y="2037"/>
                  </a:cubicBezTo>
                  <a:cubicBezTo>
                    <a:pt x="3845" y="-561"/>
                    <a:pt x="7605" y="-690"/>
                    <a:pt x="9998" y="1742"/>
                  </a:cubicBezTo>
                  <a:lnTo>
                    <a:pt x="37871" y="29995"/>
                  </a:lnTo>
                  <a:cubicBezTo>
                    <a:pt x="40270" y="32420"/>
                    <a:pt x="40389" y="36486"/>
                    <a:pt x="38144" y="39073"/>
                  </a:cubicBezTo>
                  <a:cubicBezTo>
                    <a:pt x="36974" y="40425"/>
                    <a:pt x="35394" y="41106"/>
                    <a:pt x="33814" y="41106"/>
                  </a:cubicBez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05" name="CustomShape 24"/>
            <p:cNvSpPr/>
            <p:nvPr/>
          </p:nvSpPr>
          <p:spPr>
            <a:xfrm flipH="1">
              <a:off x="3314520" y="308088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06" name="CustomShape 25"/>
            <p:cNvSpPr/>
            <p:nvPr/>
          </p:nvSpPr>
          <p:spPr>
            <a:xfrm flipH="1">
              <a:off x="3144600" y="2463480"/>
              <a:ext cx="518760" cy="541080"/>
            </a:xfrm>
            <a:custGeom>
              <a:avLst/>
              <a:gdLst/>
              <a:ahLst/>
              <a:cxnLst/>
              <a:rect l="l" t="t" r="r" b="b"/>
              <a:pathLst>
                <a:path w="635496" h="687400">
                  <a:moveTo>
                    <a:pt x="561257" y="687400"/>
                  </a:moveTo>
                  <a:lnTo>
                    <a:pt x="74240" y="687400"/>
                  </a:lnTo>
                  <a:cubicBezTo>
                    <a:pt x="33301" y="687400"/>
                    <a:pt x="0" y="651379"/>
                    <a:pt x="0" y="607096"/>
                  </a:cubicBezTo>
                  <a:lnTo>
                    <a:pt x="0" y="80304"/>
                  </a:lnTo>
                  <a:cubicBezTo>
                    <a:pt x="0" y="36027"/>
                    <a:pt x="33301" y="0"/>
                    <a:pt x="74240" y="0"/>
                  </a:cubicBezTo>
                  <a:lnTo>
                    <a:pt x="561257" y="0"/>
                  </a:lnTo>
                  <a:cubicBezTo>
                    <a:pt x="602190" y="0"/>
                    <a:pt x="635497" y="36027"/>
                    <a:pt x="635497" y="80304"/>
                  </a:cubicBezTo>
                  <a:lnTo>
                    <a:pt x="635497" y="607096"/>
                  </a:lnTo>
                  <a:cubicBezTo>
                    <a:pt x="635497" y="651379"/>
                    <a:pt x="602190" y="687400"/>
                    <a:pt x="561257" y="687400"/>
                  </a:cubicBezTo>
                  <a:close/>
                  <a:moveTo>
                    <a:pt x="74240" y="12849"/>
                  </a:moveTo>
                  <a:cubicBezTo>
                    <a:pt x="39799" y="12849"/>
                    <a:pt x="11878" y="43049"/>
                    <a:pt x="11878" y="80304"/>
                  </a:cubicBezTo>
                  <a:lnTo>
                    <a:pt x="11878" y="607096"/>
                  </a:lnTo>
                  <a:cubicBezTo>
                    <a:pt x="11878" y="644351"/>
                    <a:pt x="39799" y="674552"/>
                    <a:pt x="74240" y="674552"/>
                  </a:cubicBezTo>
                  <a:lnTo>
                    <a:pt x="415383" y="674552"/>
                  </a:lnTo>
                  <a:cubicBezTo>
                    <a:pt x="530390" y="674552"/>
                    <a:pt x="623618" y="573709"/>
                    <a:pt x="623618" y="449309"/>
                  </a:cubicBezTo>
                  <a:lnTo>
                    <a:pt x="623618" y="80304"/>
                  </a:lnTo>
                  <a:cubicBezTo>
                    <a:pt x="623618" y="43049"/>
                    <a:pt x="595698" y="12849"/>
                    <a:pt x="561257" y="12849"/>
                  </a:cubicBezTo>
                  <a:lnTo>
                    <a:pt x="74240" y="12849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107" name="Group 26"/>
            <p:cNvGrpSpPr/>
            <p:nvPr/>
          </p:nvGrpSpPr>
          <p:grpSpPr>
            <a:xfrm>
              <a:off x="3174480" y="2516760"/>
              <a:ext cx="443880" cy="437040"/>
              <a:chOff x="3174480" y="2516760"/>
              <a:chExt cx="443880" cy="437040"/>
            </a:xfrm>
          </p:grpSpPr>
          <p:sp>
            <p:nvSpPr>
              <p:cNvPr id="166" name="CustomShape 27"/>
              <p:cNvSpPr/>
              <p:nvPr/>
            </p:nvSpPr>
            <p:spPr>
              <a:xfrm flipH="1">
                <a:off x="3402720" y="2516760"/>
                <a:ext cx="198720" cy="207000"/>
              </a:xfrm>
              <a:custGeom>
                <a:avLst/>
                <a:gdLst/>
                <a:ahLst/>
                <a:cxnLst/>
                <a:rect l="l" t="t" r="r" b="b"/>
                <a:pathLst>
                  <a:path w="243508" h="263396">
                    <a:moveTo>
                      <a:pt x="68301" y="0"/>
                    </a:moveTo>
                    <a:cubicBezTo>
                      <a:pt x="30640" y="0"/>
                      <a:pt x="0" y="33143"/>
                      <a:pt x="0" y="73879"/>
                    </a:cubicBezTo>
                    <a:lnTo>
                      <a:pt x="0" y="189517"/>
                    </a:lnTo>
                    <a:cubicBezTo>
                      <a:pt x="0" y="230253"/>
                      <a:pt x="30640" y="263396"/>
                      <a:pt x="68301" y="263396"/>
                    </a:cubicBezTo>
                    <a:lnTo>
                      <a:pt x="175207" y="263396"/>
                    </a:lnTo>
                    <a:cubicBezTo>
                      <a:pt x="212868" y="263396"/>
                      <a:pt x="243508" y="230253"/>
                      <a:pt x="243508" y="189517"/>
                    </a:cubicBezTo>
                    <a:lnTo>
                      <a:pt x="243508" y="73879"/>
                    </a:lnTo>
                    <a:cubicBezTo>
                      <a:pt x="243508" y="33143"/>
                      <a:pt x="212868" y="0"/>
                      <a:pt x="175207" y="0"/>
                    </a:cubicBezTo>
                    <a:lnTo>
                      <a:pt x="68301" y="0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CustomShape 28"/>
              <p:cNvSpPr/>
              <p:nvPr/>
            </p:nvSpPr>
            <p:spPr>
              <a:xfrm flipH="1">
                <a:off x="3174480" y="2516760"/>
                <a:ext cx="198720" cy="207000"/>
              </a:xfrm>
              <a:custGeom>
                <a:avLst/>
                <a:gdLst/>
                <a:ahLst/>
                <a:cxnLst/>
                <a:rect l="l" t="t" r="r" b="b"/>
                <a:pathLst>
                  <a:path w="243508" h="263396">
                    <a:moveTo>
                      <a:pt x="68301" y="0"/>
                    </a:moveTo>
                    <a:cubicBezTo>
                      <a:pt x="30640" y="0"/>
                      <a:pt x="0" y="33143"/>
                      <a:pt x="0" y="73879"/>
                    </a:cubicBezTo>
                    <a:lnTo>
                      <a:pt x="0" y="189517"/>
                    </a:lnTo>
                    <a:cubicBezTo>
                      <a:pt x="0" y="230253"/>
                      <a:pt x="30640" y="263396"/>
                      <a:pt x="68301" y="263396"/>
                    </a:cubicBezTo>
                    <a:lnTo>
                      <a:pt x="175207" y="263396"/>
                    </a:lnTo>
                    <a:cubicBezTo>
                      <a:pt x="212868" y="263396"/>
                      <a:pt x="243508" y="230253"/>
                      <a:pt x="243508" y="189517"/>
                    </a:cubicBezTo>
                    <a:lnTo>
                      <a:pt x="243508" y="73879"/>
                    </a:lnTo>
                    <a:cubicBezTo>
                      <a:pt x="243508" y="33143"/>
                      <a:pt x="212868" y="0"/>
                      <a:pt x="175207" y="0"/>
                    </a:cubicBezTo>
                    <a:lnTo>
                      <a:pt x="68301" y="0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CustomShape 29"/>
              <p:cNvSpPr/>
              <p:nvPr/>
            </p:nvSpPr>
            <p:spPr>
              <a:xfrm flipH="1">
                <a:off x="3419640" y="2746800"/>
                <a:ext cx="198720" cy="207000"/>
              </a:xfrm>
              <a:custGeom>
                <a:avLst/>
                <a:gdLst/>
                <a:ahLst/>
                <a:cxnLst/>
                <a:rect l="l" t="t" r="r" b="b"/>
                <a:pathLst>
                  <a:path w="243508" h="263396">
                    <a:moveTo>
                      <a:pt x="68301" y="0"/>
                    </a:moveTo>
                    <a:cubicBezTo>
                      <a:pt x="30640" y="0"/>
                      <a:pt x="0" y="33143"/>
                      <a:pt x="0" y="73879"/>
                    </a:cubicBezTo>
                    <a:lnTo>
                      <a:pt x="0" y="189517"/>
                    </a:lnTo>
                    <a:cubicBezTo>
                      <a:pt x="0" y="230253"/>
                      <a:pt x="30640" y="263396"/>
                      <a:pt x="68301" y="263396"/>
                    </a:cubicBezTo>
                    <a:lnTo>
                      <a:pt x="175207" y="263396"/>
                    </a:lnTo>
                    <a:cubicBezTo>
                      <a:pt x="212868" y="263396"/>
                      <a:pt x="243508" y="230253"/>
                      <a:pt x="243508" y="189517"/>
                    </a:cubicBezTo>
                    <a:lnTo>
                      <a:pt x="243508" y="73879"/>
                    </a:lnTo>
                    <a:cubicBezTo>
                      <a:pt x="243508" y="33143"/>
                      <a:pt x="212868" y="0"/>
                      <a:pt x="175207" y="0"/>
                    </a:cubicBezTo>
                    <a:lnTo>
                      <a:pt x="68301" y="0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" name="CustomShape 30"/>
            <p:cNvSpPr/>
            <p:nvPr/>
          </p:nvSpPr>
          <p:spPr>
            <a:xfrm flipH="1">
              <a:off x="2640240" y="308088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09" name="CustomShape 31"/>
            <p:cNvSpPr/>
            <p:nvPr/>
          </p:nvSpPr>
          <p:spPr>
            <a:xfrm flipH="1">
              <a:off x="3314520" y="398160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10" name="CustomShape 32"/>
            <p:cNvSpPr/>
            <p:nvPr/>
          </p:nvSpPr>
          <p:spPr>
            <a:xfrm flipH="1">
              <a:off x="3144600" y="3364200"/>
              <a:ext cx="518760" cy="541080"/>
            </a:xfrm>
            <a:custGeom>
              <a:avLst/>
              <a:gdLst/>
              <a:ahLst/>
              <a:cxnLst/>
              <a:rect l="l" t="t" r="r" b="b"/>
              <a:pathLst>
                <a:path w="635496" h="687400">
                  <a:moveTo>
                    <a:pt x="561257" y="687400"/>
                  </a:moveTo>
                  <a:lnTo>
                    <a:pt x="74240" y="687400"/>
                  </a:lnTo>
                  <a:cubicBezTo>
                    <a:pt x="33301" y="687400"/>
                    <a:pt x="0" y="651379"/>
                    <a:pt x="0" y="607096"/>
                  </a:cubicBezTo>
                  <a:lnTo>
                    <a:pt x="0" y="80304"/>
                  </a:lnTo>
                  <a:cubicBezTo>
                    <a:pt x="0" y="36027"/>
                    <a:pt x="33301" y="0"/>
                    <a:pt x="74240" y="0"/>
                  </a:cubicBezTo>
                  <a:lnTo>
                    <a:pt x="561257" y="0"/>
                  </a:lnTo>
                  <a:cubicBezTo>
                    <a:pt x="602190" y="0"/>
                    <a:pt x="635497" y="36027"/>
                    <a:pt x="635497" y="80304"/>
                  </a:cubicBezTo>
                  <a:lnTo>
                    <a:pt x="635497" y="607096"/>
                  </a:lnTo>
                  <a:cubicBezTo>
                    <a:pt x="635497" y="651379"/>
                    <a:pt x="602190" y="687400"/>
                    <a:pt x="561257" y="687400"/>
                  </a:cubicBezTo>
                  <a:close/>
                  <a:moveTo>
                    <a:pt x="74240" y="12849"/>
                  </a:moveTo>
                  <a:cubicBezTo>
                    <a:pt x="39799" y="12849"/>
                    <a:pt x="11878" y="43049"/>
                    <a:pt x="11878" y="80304"/>
                  </a:cubicBezTo>
                  <a:lnTo>
                    <a:pt x="11878" y="607096"/>
                  </a:lnTo>
                  <a:cubicBezTo>
                    <a:pt x="11878" y="644351"/>
                    <a:pt x="39799" y="674552"/>
                    <a:pt x="74240" y="674552"/>
                  </a:cubicBezTo>
                  <a:lnTo>
                    <a:pt x="421323" y="674552"/>
                  </a:lnTo>
                  <a:cubicBezTo>
                    <a:pt x="533045" y="674552"/>
                    <a:pt x="623618" y="576587"/>
                    <a:pt x="623618" y="455733"/>
                  </a:cubicBezTo>
                  <a:lnTo>
                    <a:pt x="623618" y="80304"/>
                  </a:lnTo>
                  <a:cubicBezTo>
                    <a:pt x="623618" y="43049"/>
                    <a:pt x="595698" y="12849"/>
                    <a:pt x="561257" y="12849"/>
                  </a:cubicBezTo>
                  <a:lnTo>
                    <a:pt x="74240" y="12849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11" name="CustomShape 33"/>
            <p:cNvSpPr/>
            <p:nvPr/>
          </p:nvSpPr>
          <p:spPr>
            <a:xfrm flipH="1">
              <a:off x="341964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12" name="CustomShape 34"/>
            <p:cNvSpPr/>
            <p:nvPr/>
          </p:nvSpPr>
          <p:spPr>
            <a:xfrm flipH="1">
              <a:off x="319140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13" name="CustomShape 35"/>
            <p:cNvSpPr/>
            <p:nvPr/>
          </p:nvSpPr>
          <p:spPr>
            <a:xfrm flipH="1">
              <a:off x="3419640" y="36475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14" name="CustomShape 36"/>
            <p:cNvSpPr/>
            <p:nvPr/>
          </p:nvSpPr>
          <p:spPr>
            <a:xfrm flipH="1">
              <a:off x="2640240" y="3981600"/>
              <a:ext cx="183960" cy="19800"/>
            </a:xfrm>
            <a:custGeom>
              <a:avLst/>
              <a:gdLst/>
              <a:ahLst/>
              <a:cxnLst/>
              <a:rect l="l" t="t" r="r" b="b"/>
              <a:pathLst>
                <a:path w="225690" h="25697">
                  <a:moveTo>
                    <a:pt x="8909" y="0"/>
                  </a:moveTo>
                  <a:cubicBezTo>
                    <a:pt x="3997" y="0"/>
                    <a:pt x="0" y="4324"/>
                    <a:pt x="0" y="9636"/>
                  </a:cubicBezTo>
                  <a:lnTo>
                    <a:pt x="0" y="16061"/>
                  </a:lnTo>
                  <a:cubicBezTo>
                    <a:pt x="0" y="21374"/>
                    <a:pt x="3997" y="25697"/>
                    <a:pt x="8909" y="25697"/>
                  </a:cubicBezTo>
                  <a:lnTo>
                    <a:pt x="216782" y="25697"/>
                  </a:lnTo>
                  <a:cubicBezTo>
                    <a:pt x="221693" y="25697"/>
                    <a:pt x="225690" y="21374"/>
                    <a:pt x="225690" y="16061"/>
                  </a:cubicBezTo>
                  <a:lnTo>
                    <a:pt x="225690" y="9636"/>
                  </a:lnTo>
                  <a:cubicBezTo>
                    <a:pt x="225690" y="4324"/>
                    <a:pt x="221693" y="0"/>
                    <a:pt x="216782" y="0"/>
                  </a:cubicBezTo>
                  <a:lnTo>
                    <a:pt x="8909" y="0"/>
                  </a:lnTo>
                  <a:close/>
                </a:path>
              </a:pathLst>
            </a:custGeom>
            <a:solidFill>
              <a:srgbClr val="3F3D56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15" name="CustomShape 37"/>
            <p:cNvSpPr/>
            <p:nvPr/>
          </p:nvSpPr>
          <p:spPr>
            <a:xfrm flipH="1">
              <a:off x="2470320" y="3364200"/>
              <a:ext cx="518760" cy="541080"/>
            </a:xfrm>
            <a:custGeom>
              <a:avLst/>
              <a:gdLst/>
              <a:ahLst/>
              <a:cxnLst/>
              <a:rect l="l" t="t" r="r" b="b"/>
              <a:pathLst>
                <a:path w="635496" h="687400">
                  <a:moveTo>
                    <a:pt x="561257" y="687400"/>
                  </a:moveTo>
                  <a:lnTo>
                    <a:pt x="74240" y="687400"/>
                  </a:lnTo>
                  <a:cubicBezTo>
                    <a:pt x="33301" y="687400"/>
                    <a:pt x="0" y="651379"/>
                    <a:pt x="0" y="607096"/>
                  </a:cubicBezTo>
                  <a:lnTo>
                    <a:pt x="0" y="80304"/>
                  </a:lnTo>
                  <a:cubicBezTo>
                    <a:pt x="0" y="36027"/>
                    <a:pt x="33301" y="0"/>
                    <a:pt x="74240" y="0"/>
                  </a:cubicBezTo>
                  <a:lnTo>
                    <a:pt x="561257" y="0"/>
                  </a:lnTo>
                  <a:cubicBezTo>
                    <a:pt x="602190" y="0"/>
                    <a:pt x="635497" y="36027"/>
                    <a:pt x="635497" y="80304"/>
                  </a:cubicBezTo>
                  <a:lnTo>
                    <a:pt x="635497" y="607096"/>
                  </a:lnTo>
                  <a:cubicBezTo>
                    <a:pt x="635497" y="651379"/>
                    <a:pt x="602190" y="687400"/>
                    <a:pt x="561257" y="687400"/>
                  </a:cubicBezTo>
                  <a:close/>
                  <a:moveTo>
                    <a:pt x="74240" y="12849"/>
                  </a:moveTo>
                  <a:cubicBezTo>
                    <a:pt x="39799" y="12849"/>
                    <a:pt x="11878" y="43049"/>
                    <a:pt x="11878" y="80304"/>
                  </a:cubicBezTo>
                  <a:lnTo>
                    <a:pt x="11878" y="607096"/>
                  </a:lnTo>
                  <a:cubicBezTo>
                    <a:pt x="11878" y="644351"/>
                    <a:pt x="39799" y="674552"/>
                    <a:pt x="74240" y="674552"/>
                  </a:cubicBezTo>
                  <a:lnTo>
                    <a:pt x="425225" y="674552"/>
                  </a:lnTo>
                  <a:cubicBezTo>
                    <a:pt x="534797" y="674552"/>
                    <a:pt x="623618" y="578476"/>
                    <a:pt x="623618" y="459961"/>
                  </a:cubicBezTo>
                  <a:lnTo>
                    <a:pt x="623618" y="80304"/>
                  </a:lnTo>
                  <a:cubicBezTo>
                    <a:pt x="623618" y="43049"/>
                    <a:pt x="595698" y="12849"/>
                    <a:pt x="561257" y="12849"/>
                  </a:cubicBezTo>
                  <a:lnTo>
                    <a:pt x="74240" y="12849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16" name="CustomShape 38"/>
            <p:cNvSpPr/>
            <p:nvPr/>
          </p:nvSpPr>
          <p:spPr>
            <a:xfrm flipH="1">
              <a:off x="274500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17" name="CustomShape 39"/>
            <p:cNvSpPr/>
            <p:nvPr/>
          </p:nvSpPr>
          <p:spPr>
            <a:xfrm flipH="1">
              <a:off x="2517120" y="341496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18" name="CustomShape 40"/>
            <p:cNvSpPr/>
            <p:nvPr/>
          </p:nvSpPr>
          <p:spPr>
            <a:xfrm flipH="1">
              <a:off x="2745000" y="36475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19" name="CustomShape 41"/>
            <p:cNvSpPr/>
            <p:nvPr/>
          </p:nvSpPr>
          <p:spPr>
            <a:xfrm flipH="1">
              <a:off x="3144600" y="4264920"/>
              <a:ext cx="518760" cy="365040"/>
            </a:xfrm>
            <a:custGeom>
              <a:avLst/>
              <a:gdLst/>
              <a:ahLst/>
              <a:cxnLst/>
              <a:rect l="l" t="t" r="r" b="b"/>
              <a:pathLst>
                <a:path w="635496" h="463898">
                  <a:moveTo>
                    <a:pt x="635497" y="80304"/>
                  </a:moveTo>
                  <a:lnTo>
                    <a:pt x="635497" y="463899"/>
                  </a:lnTo>
                  <a:cubicBezTo>
                    <a:pt x="631518" y="463449"/>
                    <a:pt x="627538" y="462999"/>
                    <a:pt x="623618" y="462549"/>
                  </a:cubicBezTo>
                  <a:lnTo>
                    <a:pt x="623618" y="80304"/>
                  </a:lnTo>
                  <a:cubicBezTo>
                    <a:pt x="623618" y="74522"/>
                    <a:pt x="622965" y="68869"/>
                    <a:pt x="621658" y="63536"/>
                  </a:cubicBezTo>
                  <a:cubicBezTo>
                    <a:pt x="614769" y="34434"/>
                    <a:pt x="590299" y="12849"/>
                    <a:pt x="561257" y="12849"/>
                  </a:cubicBezTo>
                  <a:lnTo>
                    <a:pt x="74240" y="12849"/>
                  </a:lnTo>
                  <a:cubicBezTo>
                    <a:pt x="46563" y="12849"/>
                    <a:pt x="23044" y="32443"/>
                    <a:pt x="14908" y="59489"/>
                  </a:cubicBezTo>
                  <a:cubicBezTo>
                    <a:pt x="12948" y="66042"/>
                    <a:pt x="11878" y="73044"/>
                    <a:pt x="11878" y="80304"/>
                  </a:cubicBezTo>
                  <a:lnTo>
                    <a:pt x="11878" y="369654"/>
                  </a:lnTo>
                  <a:cubicBezTo>
                    <a:pt x="7899" y="368819"/>
                    <a:pt x="3920" y="367984"/>
                    <a:pt x="0" y="367084"/>
                  </a:cubicBezTo>
                  <a:lnTo>
                    <a:pt x="0" y="80304"/>
                  </a:lnTo>
                  <a:cubicBezTo>
                    <a:pt x="0" y="64564"/>
                    <a:pt x="4217" y="49853"/>
                    <a:pt x="11522" y="37454"/>
                  </a:cubicBezTo>
                  <a:cubicBezTo>
                    <a:pt x="24707" y="14969"/>
                    <a:pt x="47870" y="0"/>
                    <a:pt x="74240" y="0"/>
                  </a:cubicBezTo>
                  <a:lnTo>
                    <a:pt x="561257" y="0"/>
                  </a:lnTo>
                  <a:cubicBezTo>
                    <a:pt x="590953" y="0"/>
                    <a:pt x="616610" y="18952"/>
                    <a:pt x="628548" y="46319"/>
                  </a:cubicBezTo>
                  <a:cubicBezTo>
                    <a:pt x="633002" y="56598"/>
                    <a:pt x="635497" y="68162"/>
                    <a:pt x="635497" y="80304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0" name="CustomShape 42"/>
            <p:cNvSpPr/>
            <p:nvPr/>
          </p:nvSpPr>
          <p:spPr>
            <a:xfrm flipH="1">
              <a:off x="341964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1" name="CustomShape 43"/>
            <p:cNvSpPr/>
            <p:nvPr/>
          </p:nvSpPr>
          <p:spPr>
            <a:xfrm flipH="1">
              <a:off x="319140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2" name="CustomShape 44"/>
            <p:cNvSpPr/>
            <p:nvPr/>
          </p:nvSpPr>
          <p:spPr>
            <a:xfrm flipH="1">
              <a:off x="3420000" y="4548240"/>
              <a:ext cx="181800" cy="46800"/>
            </a:xfrm>
            <a:custGeom>
              <a:avLst/>
              <a:gdLst/>
              <a:ahLst/>
              <a:cxnLst/>
              <a:rect l="l" t="t" r="r" b="b"/>
              <a:pathLst>
                <a:path w="223136" h="59874">
                  <a:moveTo>
                    <a:pt x="156083" y="0"/>
                  </a:moveTo>
                  <a:lnTo>
                    <a:pt x="49177" y="0"/>
                  </a:lnTo>
                  <a:cubicBezTo>
                    <a:pt x="29874" y="0"/>
                    <a:pt x="12413" y="8737"/>
                    <a:pt x="0" y="22678"/>
                  </a:cubicBezTo>
                  <a:cubicBezTo>
                    <a:pt x="67826" y="35591"/>
                    <a:pt x="143373" y="48054"/>
                    <a:pt x="223137" y="59875"/>
                  </a:cubicBezTo>
                  <a:cubicBezTo>
                    <a:pt x="217079" y="25826"/>
                    <a:pt x="189342" y="0"/>
                    <a:pt x="156083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3" name="CustomShape 45"/>
            <p:cNvSpPr/>
            <p:nvPr/>
          </p:nvSpPr>
          <p:spPr>
            <a:xfrm flipH="1">
              <a:off x="2470320" y="4264920"/>
              <a:ext cx="518760" cy="426960"/>
            </a:xfrm>
            <a:custGeom>
              <a:avLst/>
              <a:gdLst/>
              <a:ahLst/>
              <a:cxnLst/>
              <a:rect l="l" t="t" r="r" b="b"/>
              <a:pathLst>
                <a:path w="635496" h="542596">
                  <a:moveTo>
                    <a:pt x="635497" y="80304"/>
                  </a:moveTo>
                  <a:lnTo>
                    <a:pt x="635497" y="542596"/>
                  </a:lnTo>
                  <a:lnTo>
                    <a:pt x="623618" y="542596"/>
                  </a:lnTo>
                  <a:lnTo>
                    <a:pt x="623618" y="80304"/>
                  </a:lnTo>
                  <a:cubicBezTo>
                    <a:pt x="623618" y="43107"/>
                    <a:pt x="595645" y="12849"/>
                    <a:pt x="561257" y="12849"/>
                  </a:cubicBezTo>
                  <a:lnTo>
                    <a:pt x="74240" y="12849"/>
                  </a:lnTo>
                  <a:cubicBezTo>
                    <a:pt x="39852" y="12849"/>
                    <a:pt x="11878" y="43107"/>
                    <a:pt x="11878" y="80304"/>
                  </a:cubicBezTo>
                  <a:lnTo>
                    <a:pt x="11878" y="486512"/>
                  </a:lnTo>
                  <a:cubicBezTo>
                    <a:pt x="7959" y="486063"/>
                    <a:pt x="3979" y="485677"/>
                    <a:pt x="0" y="485227"/>
                  </a:cubicBezTo>
                  <a:lnTo>
                    <a:pt x="0" y="80304"/>
                  </a:lnTo>
                  <a:cubicBezTo>
                    <a:pt x="0" y="36040"/>
                    <a:pt x="33319" y="0"/>
                    <a:pt x="74240" y="0"/>
                  </a:cubicBezTo>
                  <a:lnTo>
                    <a:pt x="561257" y="0"/>
                  </a:lnTo>
                  <a:cubicBezTo>
                    <a:pt x="602178" y="0"/>
                    <a:pt x="635497" y="36040"/>
                    <a:pt x="635497" y="80304"/>
                  </a:cubicBez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4" name="CustomShape 46"/>
            <p:cNvSpPr/>
            <p:nvPr/>
          </p:nvSpPr>
          <p:spPr>
            <a:xfrm flipH="1">
              <a:off x="274500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5" name="CustomShape 47"/>
            <p:cNvSpPr/>
            <p:nvPr/>
          </p:nvSpPr>
          <p:spPr>
            <a:xfrm flipH="1">
              <a:off x="2517120" y="431532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49"/>
                    <a:pt x="0" y="73879"/>
                  </a:cubicBezTo>
                  <a:lnTo>
                    <a:pt x="0" y="189517"/>
                  </a:lnTo>
                  <a:cubicBezTo>
                    <a:pt x="0" y="230247"/>
                    <a:pt x="30646" y="263396"/>
                    <a:pt x="68301" y="263396"/>
                  </a:cubicBezTo>
                  <a:lnTo>
                    <a:pt x="175207" y="263396"/>
                  </a:lnTo>
                  <a:cubicBezTo>
                    <a:pt x="212862" y="263396"/>
                    <a:pt x="243508" y="230247"/>
                    <a:pt x="243508" y="189517"/>
                  </a:cubicBezTo>
                  <a:lnTo>
                    <a:pt x="243508" y="73879"/>
                  </a:lnTo>
                  <a:cubicBezTo>
                    <a:pt x="243508" y="33149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6" name="CustomShape 48"/>
            <p:cNvSpPr/>
            <p:nvPr/>
          </p:nvSpPr>
          <p:spPr>
            <a:xfrm flipH="1">
              <a:off x="2745000" y="4548240"/>
              <a:ext cx="198720" cy="122040"/>
            </a:xfrm>
            <a:custGeom>
              <a:avLst/>
              <a:gdLst/>
              <a:ahLst/>
              <a:cxnLst/>
              <a:rect l="l" t="t" r="r" b="b"/>
              <a:pathLst>
                <a:path w="243508" h="155403">
                  <a:moveTo>
                    <a:pt x="175207" y="0"/>
                  </a:moveTo>
                  <a:lnTo>
                    <a:pt x="68301" y="0"/>
                  </a:lnTo>
                  <a:cubicBezTo>
                    <a:pt x="30646" y="0"/>
                    <a:pt x="0" y="33150"/>
                    <a:pt x="0" y="73879"/>
                  </a:cubicBezTo>
                  <a:lnTo>
                    <a:pt x="0" y="131377"/>
                  </a:lnTo>
                  <a:cubicBezTo>
                    <a:pt x="87128" y="140500"/>
                    <a:pt x="169743" y="148530"/>
                    <a:pt x="243508" y="155404"/>
                  </a:cubicBezTo>
                  <a:lnTo>
                    <a:pt x="243508" y="73879"/>
                  </a:lnTo>
                  <a:cubicBezTo>
                    <a:pt x="243508" y="33150"/>
                    <a:pt x="212862" y="0"/>
                    <a:pt x="175207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7" name="CustomShape 49"/>
            <p:cNvSpPr/>
            <p:nvPr/>
          </p:nvSpPr>
          <p:spPr>
            <a:xfrm flipH="1">
              <a:off x="3305520" y="364680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8" name="CustomShape 50"/>
            <p:cNvSpPr/>
            <p:nvPr/>
          </p:nvSpPr>
          <p:spPr>
            <a:xfrm flipH="1">
              <a:off x="3189240" y="364680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29" name="CustomShape 51"/>
            <p:cNvSpPr/>
            <p:nvPr/>
          </p:nvSpPr>
          <p:spPr>
            <a:xfrm flipH="1">
              <a:off x="3305520" y="275616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30" name="CustomShape 52"/>
            <p:cNvSpPr/>
            <p:nvPr/>
          </p:nvSpPr>
          <p:spPr>
            <a:xfrm flipH="1">
              <a:off x="3189240" y="275616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29150" y="0"/>
                  </a:moveTo>
                  <a:cubicBezTo>
                    <a:pt x="13078" y="0"/>
                    <a:pt x="0" y="14146"/>
                    <a:pt x="0" y="31530"/>
                  </a:cubicBezTo>
                  <a:lnTo>
                    <a:pt x="0" y="80888"/>
                  </a:lnTo>
                  <a:cubicBezTo>
                    <a:pt x="0" y="98279"/>
                    <a:pt x="13078" y="112425"/>
                    <a:pt x="29150" y="112425"/>
                  </a:cubicBezTo>
                  <a:lnTo>
                    <a:pt x="74781" y="112425"/>
                  </a:lnTo>
                  <a:cubicBezTo>
                    <a:pt x="90858" y="112425"/>
                    <a:pt x="103936" y="98279"/>
                    <a:pt x="103936" y="80888"/>
                  </a:cubicBezTo>
                  <a:lnTo>
                    <a:pt x="103936" y="31530"/>
                  </a:lnTo>
                  <a:cubicBezTo>
                    <a:pt x="103936" y="14146"/>
                    <a:pt x="90858" y="0"/>
                    <a:pt x="74781" y="0"/>
                  </a:cubicBezTo>
                  <a:lnTo>
                    <a:pt x="29150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31" name="CustomShape 53"/>
            <p:cNvSpPr/>
            <p:nvPr/>
          </p:nvSpPr>
          <p:spPr>
            <a:xfrm flipH="1">
              <a:off x="2630520" y="454824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74775" y="0"/>
                  </a:moveTo>
                  <a:lnTo>
                    <a:pt x="29162" y="0"/>
                  </a:lnTo>
                  <a:cubicBezTo>
                    <a:pt x="13066" y="0"/>
                    <a:pt x="0" y="14134"/>
                    <a:pt x="0" y="31543"/>
                  </a:cubicBezTo>
                  <a:lnTo>
                    <a:pt x="0" y="80882"/>
                  </a:lnTo>
                  <a:cubicBezTo>
                    <a:pt x="0" y="98292"/>
                    <a:pt x="13066" y="112425"/>
                    <a:pt x="29162" y="112425"/>
                  </a:cubicBezTo>
                  <a:lnTo>
                    <a:pt x="74775" y="112425"/>
                  </a:lnTo>
                  <a:cubicBezTo>
                    <a:pt x="90870" y="112425"/>
                    <a:pt x="103936" y="98292"/>
                    <a:pt x="103936" y="80882"/>
                  </a:cubicBezTo>
                  <a:lnTo>
                    <a:pt x="103936" y="31543"/>
                  </a:lnTo>
                  <a:cubicBezTo>
                    <a:pt x="103936" y="14134"/>
                    <a:pt x="90870" y="0"/>
                    <a:pt x="74775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32" name="CustomShape 54"/>
            <p:cNvSpPr/>
            <p:nvPr/>
          </p:nvSpPr>
          <p:spPr>
            <a:xfrm flipH="1">
              <a:off x="2513880" y="4548240"/>
              <a:ext cx="84600" cy="88200"/>
            </a:xfrm>
            <a:custGeom>
              <a:avLst/>
              <a:gdLst/>
              <a:ahLst/>
              <a:cxnLst/>
              <a:rect l="l" t="t" r="r" b="b"/>
              <a:pathLst>
                <a:path w="103936" h="112425">
                  <a:moveTo>
                    <a:pt x="74775" y="0"/>
                  </a:moveTo>
                  <a:lnTo>
                    <a:pt x="29162" y="0"/>
                  </a:lnTo>
                  <a:cubicBezTo>
                    <a:pt x="13066" y="0"/>
                    <a:pt x="0" y="14134"/>
                    <a:pt x="0" y="31543"/>
                  </a:cubicBezTo>
                  <a:lnTo>
                    <a:pt x="0" y="80882"/>
                  </a:lnTo>
                  <a:cubicBezTo>
                    <a:pt x="0" y="98292"/>
                    <a:pt x="13066" y="112425"/>
                    <a:pt x="29162" y="112425"/>
                  </a:cubicBezTo>
                  <a:lnTo>
                    <a:pt x="74775" y="112425"/>
                  </a:lnTo>
                  <a:cubicBezTo>
                    <a:pt x="90870" y="112425"/>
                    <a:pt x="103936" y="98292"/>
                    <a:pt x="103936" y="80882"/>
                  </a:cubicBezTo>
                  <a:lnTo>
                    <a:pt x="103936" y="31543"/>
                  </a:lnTo>
                  <a:cubicBezTo>
                    <a:pt x="103936" y="14134"/>
                    <a:pt x="90870" y="0"/>
                    <a:pt x="74775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33" name="CustomShape 55"/>
            <p:cNvSpPr/>
            <p:nvPr/>
          </p:nvSpPr>
          <p:spPr>
            <a:xfrm flipH="1">
              <a:off x="2631960" y="4664520"/>
              <a:ext cx="77400" cy="15480"/>
            </a:xfrm>
            <a:custGeom>
              <a:avLst/>
              <a:gdLst/>
              <a:ahLst/>
              <a:cxnLst/>
              <a:rect l="l" t="t" r="r" b="b"/>
              <a:pathLst>
                <a:path w="95324" h="20172">
                  <a:moveTo>
                    <a:pt x="68182" y="0"/>
                  </a:moveTo>
                  <a:lnTo>
                    <a:pt x="22569" y="0"/>
                  </a:lnTo>
                  <a:cubicBezTo>
                    <a:pt x="13482" y="0"/>
                    <a:pt x="5345" y="4497"/>
                    <a:pt x="0" y="11564"/>
                  </a:cubicBezTo>
                  <a:cubicBezTo>
                    <a:pt x="34269" y="14776"/>
                    <a:pt x="66222" y="17603"/>
                    <a:pt x="95324" y="20172"/>
                  </a:cubicBezTo>
                  <a:cubicBezTo>
                    <a:pt x="91167" y="8352"/>
                    <a:pt x="80595" y="0"/>
                    <a:pt x="68182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34" name="CustomShape 56"/>
            <p:cNvSpPr/>
            <p:nvPr/>
          </p:nvSpPr>
          <p:spPr>
            <a:xfrm flipH="1">
              <a:off x="2513880" y="4664520"/>
              <a:ext cx="83880" cy="25200"/>
            </a:xfrm>
            <a:custGeom>
              <a:avLst/>
              <a:gdLst/>
              <a:ahLst/>
              <a:cxnLst/>
              <a:rect l="l" t="t" r="r" b="b"/>
              <a:pathLst>
                <a:path w="102986" h="32378">
                  <a:moveTo>
                    <a:pt x="73824" y="0"/>
                  </a:moveTo>
                  <a:lnTo>
                    <a:pt x="28211" y="0"/>
                  </a:lnTo>
                  <a:cubicBezTo>
                    <a:pt x="14610" y="0"/>
                    <a:pt x="3148" y="10086"/>
                    <a:pt x="0" y="23770"/>
                  </a:cubicBezTo>
                  <a:cubicBezTo>
                    <a:pt x="43772" y="27561"/>
                    <a:pt x="78873" y="30452"/>
                    <a:pt x="102986" y="32379"/>
                  </a:cubicBezTo>
                  <a:lnTo>
                    <a:pt x="102986" y="31544"/>
                  </a:lnTo>
                  <a:cubicBezTo>
                    <a:pt x="102986" y="14134"/>
                    <a:pt x="89920" y="0"/>
                    <a:pt x="73824" y="0"/>
                  </a:cubicBez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135" name="Group 57"/>
            <p:cNvGrpSpPr/>
            <p:nvPr/>
          </p:nvGrpSpPr>
          <p:grpSpPr>
            <a:xfrm>
              <a:off x="1991880" y="2486520"/>
              <a:ext cx="540720" cy="2232000"/>
              <a:chOff x="1991880" y="2486520"/>
              <a:chExt cx="540720" cy="2232000"/>
            </a:xfrm>
          </p:grpSpPr>
          <p:grpSp>
            <p:nvGrpSpPr>
              <p:cNvPr id="148" name="Group 58"/>
              <p:cNvGrpSpPr/>
              <p:nvPr/>
            </p:nvGrpSpPr>
            <p:grpSpPr>
              <a:xfrm>
                <a:off x="2137680" y="2486520"/>
                <a:ext cx="356040" cy="596160"/>
                <a:chOff x="2137680" y="2486520"/>
                <a:chExt cx="356040" cy="596160"/>
              </a:xfrm>
            </p:grpSpPr>
            <p:sp>
              <p:nvSpPr>
                <p:cNvPr id="164" name="CustomShape 59"/>
                <p:cNvSpPr/>
                <p:nvPr/>
              </p:nvSpPr>
              <p:spPr>
                <a:xfrm flipH="1">
                  <a:off x="2423880" y="2486520"/>
                  <a:ext cx="69480" cy="141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272" h="180188">
                      <a:moveTo>
                        <a:pt x="65281" y="51388"/>
                      </a:moveTo>
                      <a:lnTo>
                        <a:pt x="85272" y="159239"/>
                      </a:lnTo>
                      <a:lnTo>
                        <a:pt x="29907" y="180189"/>
                      </a:lnTo>
                      <a:lnTo>
                        <a:pt x="12523" y="65348"/>
                      </a:lnTo>
                      <a:cubicBezTo>
                        <a:pt x="9975" y="63099"/>
                        <a:pt x="7688" y="60420"/>
                        <a:pt x="5764" y="57318"/>
                      </a:cubicBezTo>
                      <a:cubicBezTo>
                        <a:pt x="-4701" y="40422"/>
                        <a:pt x="-520" y="17551"/>
                        <a:pt x="15094" y="6231"/>
                      </a:cubicBezTo>
                      <a:cubicBezTo>
                        <a:pt x="30715" y="-5082"/>
                        <a:pt x="51858" y="-565"/>
                        <a:pt x="62323" y="16330"/>
                      </a:cubicBezTo>
                      <a:cubicBezTo>
                        <a:pt x="68993" y="27104"/>
                        <a:pt x="69688" y="40300"/>
                        <a:pt x="65281" y="51388"/>
                      </a:cubicBez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CustomShape 60"/>
                <p:cNvSpPr/>
                <p:nvPr/>
              </p:nvSpPr>
              <p:spPr>
                <a:xfrm flipH="1">
                  <a:off x="2137320" y="2541240"/>
                  <a:ext cx="356040" cy="54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408" h="688003">
                      <a:moveTo>
                        <a:pt x="355368" y="688004"/>
                      </a:moveTo>
                      <a:lnTo>
                        <a:pt x="436408" y="593580"/>
                      </a:lnTo>
                      <a:lnTo>
                        <a:pt x="176609" y="306131"/>
                      </a:lnTo>
                      <a:cubicBezTo>
                        <a:pt x="176609" y="306131"/>
                        <a:pt x="165995" y="295338"/>
                        <a:pt x="173164" y="293841"/>
                      </a:cubicBezTo>
                      <a:cubicBezTo>
                        <a:pt x="180339" y="292344"/>
                        <a:pt x="169494" y="280723"/>
                        <a:pt x="169494" y="280723"/>
                      </a:cubicBezTo>
                      <a:cubicBezTo>
                        <a:pt x="169494" y="280723"/>
                        <a:pt x="152573" y="263338"/>
                        <a:pt x="166144" y="268761"/>
                      </a:cubicBezTo>
                      <a:cubicBezTo>
                        <a:pt x="179715" y="274189"/>
                        <a:pt x="162515" y="255796"/>
                        <a:pt x="162515" y="255796"/>
                      </a:cubicBezTo>
                      <a:lnTo>
                        <a:pt x="101668" y="38539"/>
                      </a:lnTo>
                      <a:lnTo>
                        <a:pt x="90870" y="0"/>
                      </a:lnTo>
                      <a:lnTo>
                        <a:pt x="0" y="58667"/>
                      </a:lnTo>
                      <a:cubicBezTo>
                        <a:pt x="0" y="58667"/>
                        <a:pt x="808" y="66125"/>
                        <a:pt x="2417" y="78852"/>
                      </a:cubicBezTo>
                      <a:cubicBezTo>
                        <a:pt x="10524" y="143031"/>
                        <a:pt x="39003" y="341201"/>
                        <a:pt x="87087" y="391555"/>
                      </a:cubicBezTo>
                      <a:cubicBezTo>
                        <a:pt x="144703" y="451898"/>
                        <a:pt x="355368" y="688004"/>
                        <a:pt x="355368" y="688004"/>
                      </a:cubicBezTo>
                      <a:close/>
                    </a:path>
                  </a:pathLst>
                </a:custGeom>
                <a:solidFill>
                  <a:srgbClr val="646FD4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9" name="Group 61"/>
              <p:cNvGrpSpPr/>
              <p:nvPr/>
            </p:nvGrpSpPr>
            <p:grpSpPr>
              <a:xfrm>
                <a:off x="2389320" y="4479840"/>
                <a:ext cx="143280" cy="238680"/>
                <a:chOff x="2389320" y="4479840"/>
                <a:chExt cx="143280" cy="238680"/>
              </a:xfrm>
            </p:grpSpPr>
            <p:sp>
              <p:nvSpPr>
                <p:cNvPr id="162" name="CustomShape 62"/>
                <p:cNvSpPr/>
                <p:nvPr/>
              </p:nvSpPr>
              <p:spPr>
                <a:xfrm flipH="1">
                  <a:off x="2390400" y="4479840"/>
                  <a:ext cx="68760" cy="187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479" h="238823">
                      <a:moveTo>
                        <a:pt x="84468" y="238823"/>
                      </a:moveTo>
                      <a:lnTo>
                        <a:pt x="27225" y="238817"/>
                      </a:lnTo>
                      <a:lnTo>
                        <a:pt x="0" y="0"/>
                      </a:lnTo>
                      <a:lnTo>
                        <a:pt x="84479" y="6"/>
                      </a:lnTo>
                      <a:lnTo>
                        <a:pt x="84468" y="238823"/>
                      </a:ln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CustomShape 63"/>
                <p:cNvSpPr/>
                <p:nvPr/>
              </p:nvSpPr>
              <p:spPr>
                <a:xfrm flipH="1">
                  <a:off x="2389320" y="4637880"/>
                  <a:ext cx="143280" cy="80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026" h="102910">
                      <a:moveTo>
                        <a:pt x="176021" y="102911"/>
                      </a:moveTo>
                      <a:lnTo>
                        <a:pt x="0" y="102898"/>
                      </a:lnTo>
                      <a:lnTo>
                        <a:pt x="0" y="100495"/>
                      </a:lnTo>
                      <a:cubicBezTo>
                        <a:pt x="6" y="59566"/>
                        <a:pt x="30676" y="26391"/>
                        <a:pt x="68515" y="26385"/>
                      </a:cubicBezTo>
                      <a:lnTo>
                        <a:pt x="68521" y="26385"/>
                      </a:lnTo>
                      <a:lnTo>
                        <a:pt x="100670" y="0"/>
                      </a:lnTo>
                      <a:lnTo>
                        <a:pt x="160656" y="26391"/>
                      </a:lnTo>
                      <a:lnTo>
                        <a:pt x="176027" y="26391"/>
                      </a:lnTo>
                      <a:lnTo>
                        <a:pt x="176021" y="102911"/>
                      </a:lnTo>
                      <a:close/>
                    </a:path>
                  </a:pathLst>
                </a:custGeom>
                <a:solidFill>
                  <a:srgbClr val="2F2E41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0" name="Group 64"/>
              <p:cNvGrpSpPr/>
              <p:nvPr/>
            </p:nvGrpSpPr>
            <p:grpSpPr>
              <a:xfrm>
                <a:off x="1991880" y="4442400"/>
                <a:ext cx="140760" cy="273960"/>
                <a:chOff x="1991880" y="4442400"/>
                <a:chExt cx="140760" cy="273960"/>
              </a:xfrm>
            </p:grpSpPr>
            <p:sp>
              <p:nvSpPr>
                <p:cNvPr id="160" name="CustomShape 65"/>
                <p:cNvSpPr/>
                <p:nvPr/>
              </p:nvSpPr>
              <p:spPr>
                <a:xfrm flipH="1">
                  <a:off x="2008800" y="4442400"/>
                  <a:ext cx="123480" cy="193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687" h="245967">
                      <a:moveTo>
                        <a:pt x="151688" y="225834"/>
                      </a:moveTo>
                      <a:lnTo>
                        <a:pt x="97558" y="245967"/>
                      </a:lnTo>
                      <a:lnTo>
                        <a:pt x="0" y="29719"/>
                      </a:lnTo>
                      <a:lnTo>
                        <a:pt x="79888" y="0"/>
                      </a:lnTo>
                      <a:lnTo>
                        <a:pt x="151688" y="225834"/>
                      </a:ln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CustomShape 66"/>
                <p:cNvSpPr/>
                <p:nvPr/>
              </p:nvSpPr>
              <p:spPr>
                <a:xfrm flipH="1">
                  <a:off x="1991520" y="4610880"/>
                  <a:ext cx="139320" cy="105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917" h="134274">
                      <a:moveTo>
                        <a:pt x="170918" y="72357"/>
                      </a:moveTo>
                      <a:lnTo>
                        <a:pt x="4465" y="134274"/>
                      </a:lnTo>
                      <a:lnTo>
                        <a:pt x="3741" y="132000"/>
                      </a:lnTo>
                      <a:cubicBezTo>
                        <a:pt x="-8560" y="93294"/>
                        <a:pt x="10470" y="51131"/>
                        <a:pt x="46247" y="37820"/>
                      </a:cubicBezTo>
                      <a:lnTo>
                        <a:pt x="46247" y="37820"/>
                      </a:lnTo>
                      <a:lnTo>
                        <a:pt x="68721" y="1555"/>
                      </a:lnTo>
                      <a:lnTo>
                        <a:pt x="133382" y="5403"/>
                      </a:lnTo>
                      <a:lnTo>
                        <a:pt x="147909" y="0"/>
                      </a:lnTo>
                      <a:lnTo>
                        <a:pt x="170918" y="72357"/>
                      </a:lnTo>
                      <a:close/>
                    </a:path>
                  </a:pathLst>
                </a:custGeom>
                <a:solidFill>
                  <a:srgbClr val="2F2E41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1" name="CustomShape 67"/>
              <p:cNvSpPr/>
              <p:nvPr/>
            </p:nvSpPr>
            <p:spPr>
              <a:xfrm flipH="1">
                <a:off x="2029320" y="3409200"/>
                <a:ext cx="470160" cy="1181520"/>
              </a:xfrm>
              <a:custGeom>
                <a:avLst/>
                <a:gdLst/>
                <a:ahLst/>
                <a:cxnLst/>
                <a:rect l="l" t="t" r="r" b="b"/>
                <a:pathLst>
                  <a:path w="576104" h="1500613">
                    <a:moveTo>
                      <a:pt x="493609" y="0"/>
                    </a:moveTo>
                    <a:lnTo>
                      <a:pt x="109757" y="0"/>
                    </a:lnTo>
                    <a:cubicBezTo>
                      <a:pt x="109757" y="0"/>
                      <a:pt x="91078" y="179758"/>
                      <a:pt x="84141" y="168850"/>
                    </a:cubicBezTo>
                    <a:cubicBezTo>
                      <a:pt x="77210" y="157935"/>
                      <a:pt x="79217" y="173784"/>
                      <a:pt x="81183" y="188348"/>
                    </a:cubicBezTo>
                    <a:cubicBezTo>
                      <a:pt x="83149" y="202905"/>
                      <a:pt x="63603" y="211893"/>
                      <a:pt x="76343" y="220244"/>
                    </a:cubicBezTo>
                    <a:cubicBezTo>
                      <a:pt x="89088" y="228602"/>
                      <a:pt x="84515" y="244104"/>
                      <a:pt x="71954" y="249205"/>
                    </a:cubicBezTo>
                    <a:cubicBezTo>
                      <a:pt x="59392" y="254300"/>
                      <a:pt x="65331" y="292845"/>
                      <a:pt x="65331" y="292845"/>
                    </a:cubicBezTo>
                    <a:lnTo>
                      <a:pt x="0" y="982924"/>
                    </a:lnTo>
                    <a:lnTo>
                      <a:pt x="53453" y="1500614"/>
                    </a:lnTo>
                    <a:lnTo>
                      <a:pt x="142541" y="1500614"/>
                    </a:lnTo>
                    <a:lnTo>
                      <a:pt x="261326" y="556242"/>
                    </a:lnTo>
                    <a:lnTo>
                      <a:pt x="261326" y="1038064"/>
                    </a:lnTo>
                    <a:lnTo>
                      <a:pt x="498895" y="1468492"/>
                    </a:lnTo>
                    <a:lnTo>
                      <a:pt x="576105" y="1436371"/>
                    </a:lnTo>
                    <a:lnTo>
                      <a:pt x="481077" y="973821"/>
                    </a:lnTo>
                    <a:lnTo>
                      <a:pt x="552348" y="119389"/>
                    </a:lnTo>
                    <a:lnTo>
                      <a:pt x="493609" y="0"/>
                    </a:lnTo>
                    <a:close/>
                  </a:path>
                </a:pathLst>
              </a:custGeom>
              <a:solidFill>
                <a:srgbClr val="2F2E41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CustomShape 68"/>
              <p:cNvSpPr/>
              <p:nvPr/>
            </p:nvSpPr>
            <p:spPr>
              <a:xfrm flipH="1">
                <a:off x="2044080" y="2795040"/>
                <a:ext cx="402480" cy="692640"/>
              </a:xfrm>
              <a:custGeom>
                <a:avLst/>
                <a:gdLst/>
                <a:ahLst/>
                <a:cxnLst/>
                <a:rect l="l" t="t" r="r" b="b"/>
                <a:pathLst>
                  <a:path w="492955" h="880129">
                    <a:moveTo>
                      <a:pt x="492955" y="828735"/>
                    </a:moveTo>
                    <a:lnTo>
                      <a:pt x="463616" y="863555"/>
                    </a:lnTo>
                    <a:lnTo>
                      <a:pt x="17818" y="880129"/>
                    </a:lnTo>
                    <a:lnTo>
                      <a:pt x="0" y="835159"/>
                    </a:lnTo>
                    <a:lnTo>
                      <a:pt x="89088" y="616733"/>
                    </a:lnTo>
                    <a:lnTo>
                      <a:pt x="184116" y="173456"/>
                    </a:lnTo>
                    <a:lnTo>
                      <a:pt x="225690" y="77092"/>
                    </a:lnTo>
                    <a:lnTo>
                      <a:pt x="225690" y="66498"/>
                    </a:lnTo>
                    <a:cubicBezTo>
                      <a:pt x="225690" y="65014"/>
                      <a:pt x="225370" y="63556"/>
                      <a:pt x="224758" y="62232"/>
                    </a:cubicBezTo>
                    <a:lnTo>
                      <a:pt x="224758" y="62232"/>
                    </a:lnTo>
                    <a:cubicBezTo>
                      <a:pt x="222204" y="56707"/>
                      <a:pt x="225102" y="50058"/>
                      <a:pt x="230662" y="48671"/>
                    </a:cubicBezTo>
                    <a:lnTo>
                      <a:pt x="231630" y="32122"/>
                    </a:lnTo>
                    <a:lnTo>
                      <a:pt x="219751" y="38546"/>
                    </a:lnTo>
                    <a:lnTo>
                      <a:pt x="296961" y="0"/>
                    </a:lnTo>
                    <a:lnTo>
                      <a:pt x="360511" y="6746"/>
                    </a:lnTo>
                    <a:lnTo>
                      <a:pt x="362293" y="12849"/>
                    </a:lnTo>
                    <a:lnTo>
                      <a:pt x="375537" y="23834"/>
                    </a:lnTo>
                    <a:cubicBezTo>
                      <a:pt x="430712" y="69447"/>
                      <a:pt x="462547" y="140692"/>
                      <a:pt x="461300" y="215792"/>
                    </a:cubicBezTo>
                    <a:lnTo>
                      <a:pt x="457320" y="456125"/>
                    </a:lnTo>
                    <a:lnTo>
                      <a:pt x="492955" y="828735"/>
                    </a:lnTo>
                    <a:close/>
                  </a:path>
                </a:pathLst>
              </a:custGeom>
              <a:solidFill>
                <a:srgbClr val="242F9B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CustomShape 69"/>
              <p:cNvSpPr/>
              <p:nvPr/>
            </p:nvSpPr>
            <p:spPr>
              <a:xfrm flipH="1">
                <a:off x="2140200" y="2575080"/>
                <a:ext cx="188640" cy="196560"/>
              </a:xfrm>
              <a:custGeom>
                <a:avLst/>
                <a:gdLst/>
                <a:ahLst/>
                <a:cxnLst/>
                <a:rect l="l" t="t" r="r" b="b"/>
                <a:pathLst>
                  <a:path w="231296" h="250183">
                    <a:moveTo>
                      <a:pt x="89404" y="246925"/>
                    </a:moveTo>
                    <a:cubicBezTo>
                      <a:pt x="92052" y="247586"/>
                      <a:pt x="94701" y="248158"/>
                      <a:pt x="97350" y="248601"/>
                    </a:cubicBezTo>
                    <a:cubicBezTo>
                      <a:pt x="105582" y="250053"/>
                      <a:pt x="113814" y="250496"/>
                      <a:pt x="121844" y="249970"/>
                    </a:cubicBezTo>
                    <a:cubicBezTo>
                      <a:pt x="146218" y="248601"/>
                      <a:pt x="169203" y="238856"/>
                      <a:pt x="187793" y="222808"/>
                    </a:cubicBezTo>
                    <a:cubicBezTo>
                      <a:pt x="207434" y="205880"/>
                      <a:pt x="222110" y="181943"/>
                      <a:pt x="228263" y="153464"/>
                    </a:cubicBezTo>
                    <a:cubicBezTo>
                      <a:pt x="242730" y="86227"/>
                      <a:pt x="204054" y="18952"/>
                      <a:pt x="141900" y="3302"/>
                    </a:cubicBezTo>
                    <a:cubicBezTo>
                      <a:pt x="80637" y="-12174"/>
                      <a:pt x="19380" y="28216"/>
                      <a:pt x="3730" y="93724"/>
                    </a:cubicBezTo>
                    <a:cubicBezTo>
                      <a:pt x="3487" y="94739"/>
                      <a:pt x="3243" y="95709"/>
                      <a:pt x="3035" y="96724"/>
                    </a:cubicBezTo>
                    <a:cubicBezTo>
                      <a:pt x="-11433" y="164000"/>
                      <a:pt x="27208" y="231230"/>
                      <a:pt x="89404" y="246925"/>
                    </a:cubicBezTo>
                    <a:close/>
                  </a:path>
                </a:pathLst>
              </a:custGeom>
              <a:solidFill>
                <a:srgbClr val="A0616A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4" name="Group 70"/>
              <p:cNvGrpSpPr/>
              <p:nvPr/>
            </p:nvGrpSpPr>
            <p:grpSpPr>
              <a:xfrm>
                <a:off x="2169720" y="2893680"/>
                <a:ext cx="247680" cy="615240"/>
                <a:chOff x="2169720" y="2893680"/>
                <a:chExt cx="247680" cy="615240"/>
              </a:xfrm>
            </p:grpSpPr>
            <p:sp>
              <p:nvSpPr>
                <p:cNvPr id="158" name="CustomShape 71"/>
                <p:cNvSpPr/>
                <p:nvPr/>
              </p:nvSpPr>
              <p:spPr>
                <a:xfrm flipH="1">
                  <a:off x="2307960" y="3382560"/>
                  <a:ext cx="109080" cy="126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91" h="160725">
                      <a:moveTo>
                        <a:pt x="22660" y="89227"/>
                      </a:moveTo>
                      <a:lnTo>
                        <a:pt x="82130" y="0"/>
                      </a:lnTo>
                      <a:lnTo>
                        <a:pt x="133991" y="29635"/>
                      </a:lnTo>
                      <a:lnTo>
                        <a:pt x="68012" y="121554"/>
                      </a:lnTo>
                      <a:cubicBezTo>
                        <a:pt x="68220" y="125100"/>
                        <a:pt x="67965" y="128737"/>
                        <a:pt x="67169" y="132379"/>
                      </a:cubicBezTo>
                      <a:cubicBezTo>
                        <a:pt x="62839" y="152166"/>
                        <a:pt x="44499" y="164411"/>
                        <a:pt x="26206" y="159727"/>
                      </a:cubicBezTo>
                      <a:cubicBezTo>
                        <a:pt x="7913" y="155051"/>
                        <a:pt x="-3407" y="135212"/>
                        <a:pt x="923" y="115425"/>
                      </a:cubicBezTo>
                      <a:cubicBezTo>
                        <a:pt x="3679" y="102802"/>
                        <a:pt x="12148" y="93281"/>
                        <a:pt x="22660" y="89227"/>
                      </a:cubicBezTo>
                      <a:close/>
                    </a:path>
                  </a:pathLst>
                </a:custGeom>
                <a:solidFill>
                  <a:srgbClr val="A0616A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" name="CustomShape 72"/>
                <p:cNvSpPr/>
                <p:nvPr/>
              </p:nvSpPr>
              <p:spPr>
                <a:xfrm flipH="1">
                  <a:off x="2169720" y="2893680"/>
                  <a:ext cx="233280" cy="558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6205" h="709885">
                      <a:moveTo>
                        <a:pt x="286205" y="0"/>
                      </a:moveTo>
                      <a:lnTo>
                        <a:pt x="167094" y="0"/>
                      </a:lnTo>
                      <a:lnTo>
                        <a:pt x="149092" y="401519"/>
                      </a:lnTo>
                      <a:cubicBezTo>
                        <a:pt x="149092" y="401519"/>
                        <a:pt x="148997" y="417278"/>
                        <a:pt x="143106" y="412613"/>
                      </a:cubicBezTo>
                      <a:cubicBezTo>
                        <a:pt x="137214" y="407943"/>
                        <a:pt x="136715" y="424447"/>
                        <a:pt x="136715" y="424447"/>
                      </a:cubicBezTo>
                      <a:cubicBezTo>
                        <a:pt x="136715" y="424447"/>
                        <a:pt x="136448" y="449695"/>
                        <a:pt x="130895" y="435240"/>
                      </a:cubicBezTo>
                      <a:cubicBezTo>
                        <a:pt x="125335" y="420792"/>
                        <a:pt x="124581" y="446939"/>
                        <a:pt x="124581" y="446939"/>
                      </a:cubicBezTo>
                      <a:lnTo>
                        <a:pt x="18768" y="642989"/>
                      </a:lnTo>
                      <a:lnTo>
                        <a:pt x="0" y="677764"/>
                      </a:lnTo>
                      <a:lnTo>
                        <a:pt x="101579" y="709885"/>
                      </a:lnTo>
                      <a:cubicBezTo>
                        <a:pt x="101579" y="709885"/>
                        <a:pt x="106080" y="704174"/>
                        <a:pt x="113611" y="694242"/>
                      </a:cubicBezTo>
                      <a:cubicBezTo>
                        <a:pt x="151581" y="644152"/>
                        <a:pt x="266469" y="486750"/>
                        <a:pt x="267877" y="414367"/>
                      </a:cubicBezTo>
                      <a:cubicBezTo>
                        <a:pt x="269557" y="327639"/>
                        <a:pt x="286205" y="0"/>
                        <a:pt x="286205" y="0"/>
                      </a:cubicBezTo>
                      <a:close/>
                    </a:path>
                  </a:pathLst>
                </a:custGeom>
                <a:solidFill>
                  <a:srgbClr val="646FD4"/>
                </a:solidFill>
                <a:ln w="57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5" name="CustomShape 73"/>
              <p:cNvSpPr/>
              <p:nvPr/>
            </p:nvSpPr>
            <p:spPr>
              <a:xfrm flipH="1">
                <a:off x="2149920" y="2816280"/>
                <a:ext cx="145080" cy="150480"/>
              </a:xfrm>
              <a:custGeom>
                <a:avLst/>
                <a:gdLst/>
                <a:ahLst/>
                <a:cxnLst/>
                <a:rect l="l" t="t" r="r" b="b"/>
                <a:pathLst>
                  <a:path w="178176" h="191615">
                    <a:moveTo>
                      <a:pt x="0" y="191615"/>
                    </a:moveTo>
                    <a:cubicBezTo>
                      <a:pt x="0" y="191615"/>
                      <a:pt x="95028" y="56705"/>
                      <a:pt x="178177" y="185191"/>
                    </a:cubicBezTo>
                    <a:lnTo>
                      <a:pt x="160359" y="18159"/>
                    </a:lnTo>
                    <a:lnTo>
                      <a:pt x="69483" y="55"/>
                    </a:lnTo>
                    <a:cubicBezTo>
                      <a:pt x="64155" y="-562"/>
                      <a:pt x="59553" y="4064"/>
                      <a:pt x="59731" y="9859"/>
                    </a:cubicBezTo>
                    <a:lnTo>
                      <a:pt x="0" y="191615"/>
                    </a:lnTo>
                    <a:close/>
                  </a:path>
                </a:pathLst>
              </a:custGeom>
              <a:solidFill>
                <a:srgbClr val="3F3D56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CustomShape 74"/>
              <p:cNvSpPr/>
              <p:nvPr/>
            </p:nvSpPr>
            <p:spPr>
              <a:xfrm flipH="1">
                <a:off x="2151360" y="2764800"/>
                <a:ext cx="117000" cy="95760"/>
              </a:xfrm>
              <a:custGeom>
                <a:avLst/>
                <a:gdLst/>
                <a:ahLst/>
                <a:cxnLst/>
                <a:rect l="l" t="t" r="r" b="b"/>
                <a:pathLst>
                  <a:path w="143788" h="122080">
                    <a:moveTo>
                      <a:pt x="3029" y="122062"/>
                    </a:moveTo>
                    <a:lnTo>
                      <a:pt x="2732" y="99834"/>
                    </a:lnTo>
                    <a:lnTo>
                      <a:pt x="0" y="95080"/>
                    </a:lnTo>
                    <a:lnTo>
                      <a:pt x="3029" y="89940"/>
                    </a:lnTo>
                    <a:lnTo>
                      <a:pt x="3504" y="88784"/>
                    </a:lnTo>
                    <a:lnTo>
                      <a:pt x="14908" y="38546"/>
                    </a:lnTo>
                    <a:lnTo>
                      <a:pt x="116468" y="0"/>
                    </a:lnTo>
                    <a:lnTo>
                      <a:pt x="143789" y="45291"/>
                    </a:lnTo>
                    <a:cubicBezTo>
                      <a:pt x="102749" y="75229"/>
                      <a:pt x="93424" y="123154"/>
                      <a:pt x="3029" y="122062"/>
                    </a:cubicBezTo>
                    <a:close/>
                  </a:path>
                </a:pathLst>
              </a:custGeom>
              <a:solidFill>
                <a:srgbClr val="646FD4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CustomShape 75"/>
              <p:cNvSpPr/>
              <p:nvPr/>
            </p:nvSpPr>
            <p:spPr>
              <a:xfrm flipH="1">
                <a:off x="2128680" y="2541960"/>
                <a:ext cx="231840" cy="214560"/>
              </a:xfrm>
              <a:custGeom>
                <a:avLst/>
                <a:gdLst/>
                <a:ahLst/>
                <a:cxnLst/>
                <a:rect l="l" t="t" r="r" b="b"/>
                <a:pathLst>
                  <a:path w="284042" h="273071">
                    <a:moveTo>
                      <a:pt x="210541" y="270399"/>
                    </a:moveTo>
                    <a:lnTo>
                      <a:pt x="200640" y="190005"/>
                    </a:lnTo>
                    <a:cubicBezTo>
                      <a:pt x="199660" y="182026"/>
                      <a:pt x="190062" y="179623"/>
                      <a:pt x="185934" y="186318"/>
                    </a:cubicBezTo>
                    <a:lnTo>
                      <a:pt x="168117" y="186318"/>
                    </a:lnTo>
                    <a:lnTo>
                      <a:pt x="150299" y="122075"/>
                    </a:lnTo>
                    <a:cubicBezTo>
                      <a:pt x="150299" y="122075"/>
                      <a:pt x="143505" y="151157"/>
                      <a:pt x="132018" y="144026"/>
                    </a:cubicBezTo>
                    <a:cubicBezTo>
                      <a:pt x="119374" y="136182"/>
                      <a:pt x="103540" y="140114"/>
                      <a:pt x="89470" y="144258"/>
                    </a:cubicBezTo>
                    <a:lnTo>
                      <a:pt x="95896" y="125807"/>
                    </a:lnTo>
                    <a:lnTo>
                      <a:pt x="67293" y="134261"/>
                    </a:lnTo>
                    <a:lnTo>
                      <a:pt x="71129" y="121169"/>
                    </a:lnTo>
                    <a:lnTo>
                      <a:pt x="53353" y="127330"/>
                    </a:lnTo>
                    <a:cubicBezTo>
                      <a:pt x="56412" y="124869"/>
                      <a:pt x="53656" y="119017"/>
                      <a:pt x="49891" y="118381"/>
                    </a:cubicBezTo>
                    <a:cubicBezTo>
                      <a:pt x="46125" y="117751"/>
                      <a:pt x="31515" y="134923"/>
                      <a:pt x="25575" y="134923"/>
                    </a:cubicBezTo>
                    <a:cubicBezTo>
                      <a:pt x="20676" y="134923"/>
                      <a:pt x="15859" y="130677"/>
                      <a:pt x="12081" y="127310"/>
                    </a:cubicBezTo>
                    <a:cubicBezTo>
                      <a:pt x="2056" y="118381"/>
                      <a:pt x="-2945" y="73565"/>
                      <a:pt x="1818" y="64256"/>
                    </a:cubicBezTo>
                    <a:cubicBezTo>
                      <a:pt x="10650" y="46994"/>
                      <a:pt x="30701" y="52731"/>
                      <a:pt x="43393" y="38559"/>
                    </a:cubicBezTo>
                    <a:cubicBezTo>
                      <a:pt x="46220" y="35398"/>
                      <a:pt x="76154" y="35244"/>
                      <a:pt x="79028" y="32134"/>
                    </a:cubicBezTo>
                    <a:cubicBezTo>
                      <a:pt x="82574" y="28305"/>
                      <a:pt x="108226" y="14590"/>
                      <a:pt x="113238" y="14538"/>
                    </a:cubicBezTo>
                    <a:cubicBezTo>
                      <a:pt x="118251" y="14493"/>
                      <a:pt x="122997" y="21277"/>
                      <a:pt x="119736" y="25395"/>
                    </a:cubicBezTo>
                    <a:cubicBezTo>
                      <a:pt x="122064" y="17224"/>
                      <a:pt x="131780" y="15116"/>
                      <a:pt x="139686" y="15283"/>
                    </a:cubicBezTo>
                    <a:cubicBezTo>
                      <a:pt x="145245" y="15399"/>
                      <a:pt x="162576" y="-514"/>
                      <a:pt x="168117" y="13"/>
                    </a:cubicBezTo>
                    <a:cubicBezTo>
                      <a:pt x="180049" y="1156"/>
                      <a:pt x="180197" y="18740"/>
                      <a:pt x="192129" y="19883"/>
                    </a:cubicBezTo>
                    <a:cubicBezTo>
                      <a:pt x="201762" y="20802"/>
                      <a:pt x="213207" y="23063"/>
                      <a:pt x="216997" y="32693"/>
                    </a:cubicBezTo>
                    <a:cubicBezTo>
                      <a:pt x="218850" y="37396"/>
                      <a:pt x="218297" y="42734"/>
                      <a:pt x="218434" y="47842"/>
                    </a:cubicBezTo>
                    <a:cubicBezTo>
                      <a:pt x="218570" y="52955"/>
                      <a:pt x="219806" y="58654"/>
                      <a:pt x="223833" y="61339"/>
                    </a:cubicBezTo>
                    <a:cubicBezTo>
                      <a:pt x="227337" y="63678"/>
                      <a:pt x="232023" y="62920"/>
                      <a:pt x="235557" y="60633"/>
                    </a:cubicBezTo>
                    <a:cubicBezTo>
                      <a:pt x="239091" y="58345"/>
                      <a:pt x="241722" y="54767"/>
                      <a:pt x="244275" y="51272"/>
                    </a:cubicBezTo>
                    <a:cubicBezTo>
                      <a:pt x="248130" y="64763"/>
                      <a:pt x="269802" y="97534"/>
                      <a:pt x="273657" y="111031"/>
                    </a:cubicBezTo>
                    <a:cubicBezTo>
                      <a:pt x="277559" y="124683"/>
                      <a:pt x="281473" y="138392"/>
                      <a:pt x="283462" y="152519"/>
                    </a:cubicBezTo>
                    <a:cubicBezTo>
                      <a:pt x="289526" y="195581"/>
                      <a:pt x="246663" y="241342"/>
                      <a:pt x="219069" y="273071"/>
                    </a:cubicBezTo>
                  </a:path>
                </a:pathLst>
              </a:custGeom>
              <a:solidFill>
                <a:srgbClr val="2F2E41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6" name="CustomShape 76"/>
            <p:cNvSpPr/>
            <p:nvPr/>
          </p:nvSpPr>
          <p:spPr>
            <a:xfrm flipH="1">
              <a:off x="2475720" y="2468520"/>
              <a:ext cx="509040" cy="531000"/>
            </a:xfrm>
            <a:custGeom>
              <a:avLst/>
              <a:gdLst/>
              <a:ahLst/>
              <a:cxnLst/>
              <a:rect l="l" t="t" r="r" b="b"/>
              <a:pathLst>
                <a:path w="623618" h="674551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600672"/>
                  </a:lnTo>
                  <a:cubicBezTo>
                    <a:pt x="0" y="641409"/>
                    <a:pt x="30640" y="674552"/>
                    <a:pt x="68301" y="674552"/>
                  </a:cubicBezTo>
                  <a:lnTo>
                    <a:pt x="555317" y="674552"/>
                  </a:lnTo>
                  <a:cubicBezTo>
                    <a:pt x="592978" y="674552"/>
                    <a:pt x="623618" y="641409"/>
                    <a:pt x="623618" y="600672"/>
                  </a:cubicBezTo>
                  <a:lnTo>
                    <a:pt x="623618" y="73879"/>
                  </a:lnTo>
                  <a:cubicBezTo>
                    <a:pt x="623618" y="33143"/>
                    <a:pt x="592978" y="0"/>
                    <a:pt x="55531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2F2F2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37" name="CustomShape 77"/>
            <p:cNvSpPr/>
            <p:nvPr/>
          </p:nvSpPr>
          <p:spPr>
            <a:xfrm flipH="1">
              <a:off x="2745000" y="251424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38" name="CustomShape 78"/>
            <p:cNvSpPr/>
            <p:nvPr/>
          </p:nvSpPr>
          <p:spPr>
            <a:xfrm flipH="1">
              <a:off x="2517120" y="251424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646FD4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139" name="CustomShape 79"/>
            <p:cNvSpPr/>
            <p:nvPr/>
          </p:nvSpPr>
          <p:spPr>
            <a:xfrm flipH="1">
              <a:off x="2745000" y="2746800"/>
              <a:ext cx="198720" cy="207000"/>
            </a:xfrm>
            <a:custGeom>
              <a:avLst/>
              <a:gdLst/>
              <a:ahLst/>
              <a:cxnLst/>
              <a:rect l="l" t="t" r="r" b="b"/>
              <a:pathLst>
                <a:path w="243508" h="263396">
                  <a:moveTo>
                    <a:pt x="68301" y="0"/>
                  </a:moveTo>
                  <a:cubicBezTo>
                    <a:pt x="30640" y="0"/>
                    <a:pt x="0" y="33143"/>
                    <a:pt x="0" y="73879"/>
                  </a:cubicBezTo>
                  <a:lnTo>
                    <a:pt x="0" y="189517"/>
                  </a:lnTo>
                  <a:cubicBezTo>
                    <a:pt x="0" y="230253"/>
                    <a:pt x="30640" y="263396"/>
                    <a:pt x="68301" y="263396"/>
                  </a:cubicBezTo>
                  <a:lnTo>
                    <a:pt x="175207" y="263396"/>
                  </a:lnTo>
                  <a:cubicBezTo>
                    <a:pt x="212868" y="263396"/>
                    <a:pt x="243508" y="230253"/>
                    <a:pt x="243508" y="189517"/>
                  </a:cubicBezTo>
                  <a:lnTo>
                    <a:pt x="243508" y="73879"/>
                  </a:lnTo>
                  <a:cubicBezTo>
                    <a:pt x="243508" y="33143"/>
                    <a:pt x="212868" y="0"/>
                    <a:pt x="175207" y="0"/>
                  </a:cubicBezTo>
                  <a:lnTo>
                    <a:pt x="68301" y="0"/>
                  </a:lnTo>
                  <a:close/>
                </a:path>
              </a:pathLst>
            </a:custGeom>
            <a:solidFill>
              <a:srgbClr val="FFFFFF"/>
            </a:solidFill>
            <a:ln w="57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grpSp>
          <p:nvGrpSpPr>
            <p:cNvPr id="140" name="Group 80"/>
            <p:cNvGrpSpPr/>
            <p:nvPr/>
          </p:nvGrpSpPr>
          <p:grpSpPr>
            <a:xfrm>
              <a:off x="2514240" y="2746800"/>
              <a:ext cx="201240" cy="204840"/>
              <a:chOff x="2514240" y="2746800"/>
              <a:chExt cx="201240" cy="204840"/>
            </a:xfrm>
          </p:grpSpPr>
          <p:sp>
            <p:nvSpPr>
              <p:cNvPr id="144" name="CustomShape 81"/>
              <p:cNvSpPr/>
              <p:nvPr/>
            </p:nvSpPr>
            <p:spPr>
              <a:xfrm flipH="1">
                <a:off x="2630520" y="274680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CustomShape 82"/>
              <p:cNvSpPr/>
              <p:nvPr/>
            </p:nvSpPr>
            <p:spPr>
              <a:xfrm flipH="1">
                <a:off x="2513880" y="274680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CustomShape 83"/>
              <p:cNvSpPr/>
              <p:nvPr/>
            </p:nvSpPr>
            <p:spPr>
              <a:xfrm flipH="1">
                <a:off x="2630520" y="286344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CustomShape 84"/>
              <p:cNvSpPr/>
              <p:nvPr/>
            </p:nvSpPr>
            <p:spPr>
              <a:xfrm flipH="1">
                <a:off x="2513880" y="2863440"/>
                <a:ext cx="84600" cy="88200"/>
              </a:xfrm>
              <a:custGeom>
                <a:avLst/>
                <a:gdLst/>
                <a:ahLst/>
                <a:cxnLst/>
                <a:rect l="l" t="t" r="r" b="b"/>
                <a:pathLst>
                  <a:path w="103936" h="112425">
                    <a:moveTo>
                      <a:pt x="29150" y="0"/>
                    </a:moveTo>
                    <a:cubicBezTo>
                      <a:pt x="13078" y="0"/>
                      <a:pt x="0" y="14146"/>
                      <a:pt x="0" y="31537"/>
                    </a:cubicBezTo>
                    <a:lnTo>
                      <a:pt x="0" y="80895"/>
                    </a:lnTo>
                    <a:cubicBezTo>
                      <a:pt x="0" y="98279"/>
                      <a:pt x="13078" y="112425"/>
                      <a:pt x="29150" y="112425"/>
                    </a:cubicBezTo>
                    <a:lnTo>
                      <a:pt x="74781" y="112425"/>
                    </a:lnTo>
                    <a:cubicBezTo>
                      <a:pt x="90858" y="112425"/>
                      <a:pt x="103936" y="98279"/>
                      <a:pt x="103936" y="80895"/>
                    </a:cubicBezTo>
                    <a:lnTo>
                      <a:pt x="103936" y="31537"/>
                    </a:lnTo>
                    <a:cubicBezTo>
                      <a:pt x="103936" y="14146"/>
                      <a:pt x="90858" y="0"/>
                      <a:pt x="74781" y="0"/>
                    </a:cubicBezTo>
                    <a:lnTo>
                      <a:pt x="291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1" name="Group 85"/>
            <p:cNvGrpSpPr/>
            <p:nvPr/>
          </p:nvGrpSpPr>
          <p:grpSpPr>
            <a:xfrm>
              <a:off x="1689120" y="4215600"/>
              <a:ext cx="2682000" cy="509040"/>
              <a:chOff x="1689120" y="4215600"/>
              <a:chExt cx="2682000" cy="509040"/>
            </a:xfrm>
          </p:grpSpPr>
          <p:sp>
            <p:nvSpPr>
              <p:cNvPr id="142" name="CustomShape 86"/>
              <p:cNvSpPr/>
              <p:nvPr/>
            </p:nvSpPr>
            <p:spPr>
              <a:xfrm flipH="1">
                <a:off x="1688760" y="4215600"/>
                <a:ext cx="270360" cy="503280"/>
              </a:xfrm>
              <a:custGeom>
                <a:avLst/>
                <a:gdLst/>
                <a:ahLst/>
                <a:cxnLst/>
                <a:rect l="l" t="t" r="r" b="b"/>
                <a:pathLst>
                  <a:path w="331540" h="639303">
                    <a:moveTo>
                      <a:pt x="9283" y="535943"/>
                    </a:moveTo>
                    <a:cubicBezTo>
                      <a:pt x="21553" y="536772"/>
                      <a:pt x="28336" y="520281"/>
                      <a:pt x="19053" y="510670"/>
                    </a:cubicBezTo>
                    <a:lnTo>
                      <a:pt x="18132" y="506700"/>
                    </a:lnTo>
                    <a:cubicBezTo>
                      <a:pt x="18251" y="506385"/>
                      <a:pt x="18376" y="506064"/>
                      <a:pt x="18495" y="505749"/>
                    </a:cubicBezTo>
                    <a:cubicBezTo>
                      <a:pt x="30908" y="473743"/>
                      <a:pt x="72957" y="473962"/>
                      <a:pt x="85263" y="506013"/>
                    </a:cubicBezTo>
                    <a:cubicBezTo>
                      <a:pt x="96180" y="534466"/>
                      <a:pt x="110084" y="562958"/>
                      <a:pt x="113504" y="593036"/>
                    </a:cubicBezTo>
                    <a:cubicBezTo>
                      <a:pt x="115043" y="606315"/>
                      <a:pt x="114354" y="619845"/>
                      <a:pt x="111628" y="632873"/>
                    </a:cubicBezTo>
                    <a:cubicBezTo>
                      <a:pt x="137214" y="572414"/>
                      <a:pt x="150678" y="506398"/>
                      <a:pt x="150678" y="440009"/>
                    </a:cubicBezTo>
                    <a:cubicBezTo>
                      <a:pt x="150678" y="423332"/>
                      <a:pt x="149835" y="406648"/>
                      <a:pt x="148106" y="390009"/>
                    </a:cubicBezTo>
                    <a:cubicBezTo>
                      <a:pt x="146687" y="376402"/>
                      <a:pt x="144733" y="362873"/>
                      <a:pt x="142203" y="349472"/>
                    </a:cubicBezTo>
                    <a:cubicBezTo>
                      <a:pt x="128507" y="277025"/>
                      <a:pt x="98852" y="208021"/>
                      <a:pt x="56084" y="150383"/>
                    </a:cubicBezTo>
                    <a:cubicBezTo>
                      <a:pt x="35522" y="138228"/>
                      <a:pt x="18376" y="119225"/>
                      <a:pt x="8018" y="96444"/>
                    </a:cubicBezTo>
                    <a:cubicBezTo>
                      <a:pt x="4294" y="88228"/>
                      <a:pt x="1378" y="79388"/>
                      <a:pt x="0" y="70381"/>
                    </a:cubicBezTo>
                    <a:cubicBezTo>
                      <a:pt x="2340" y="70715"/>
                      <a:pt x="8820" y="32169"/>
                      <a:pt x="7056" y="29805"/>
                    </a:cubicBezTo>
                    <a:cubicBezTo>
                      <a:pt x="10316" y="24447"/>
                      <a:pt x="16155" y="21787"/>
                      <a:pt x="19718" y="16564"/>
                    </a:cubicBezTo>
                    <a:cubicBezTo>
                      <a:pt x="37429" y="-9409"/>
                      <a:pt x="61833" y="-4873"/>
                      <a:pt x="74573" y="30428"/>
                    </a:cubicBezTo>
                    <a:cubicBezTo>
                      <a:pt x="101786" y="45281"/>
                      <a:pt x="102048" y="69925"/>
                      <a:pt x="85353" y="93617"/>
                    </a:cubicBezTo>
                    <a:cubicBezTo>
                      <a:pt x="74727" y="108695"/>
                      <a:pt x="73266" y="129099"/>
                      <a:pt x="63948" y="145237"/>
                    </a:cubicBezTo>
                    <a:cubicBezTo>
                      <a:pt x="64904" y="146567"/>
                      <a:pt x="65902" y="147851"/>
                      <a:pt x="66864" y="149181"/>
                    </a:cubicBezTo>
                    <a:cubicBezTo>
                      <a:pt x="84450" y="173581"/>
                      <a:pt x="99660" y="199805"/>
                      <a:pt x="112483" y="227352"/>
                    </a:cubicBezTo>
                    <a:cubicBezTo>
                      <a:pt x="108854" y="196734"/>
                      <a:pt x="114205" y="159845"/>
                      <a:pt x="123328" y="136069"/>
                    </a:cubicBezTo>
                    <a:cubicBezTo>
                      <a:pt x="133710" y="108978"/>
                      <a:pt x="153173" y="86159"/>
                      <a:pt x="170307" y="62736"/>
                    </a:cubicBezTo>
                    <a:cubicBezTo>
                      <a:pt x="190893" y="34604"/>
                      <a:pt x="233109" y="46881"/>
                      <a:pt x="236731" y="82542"/>
                    </a:cubicBezTo>
                    <a:cubicBezTo>
                      <a:pt x="236767" y="82889"/>
                      <a:pt x="236803" y="83236"/>
                      <a:pt x="236838" y="83576"/>
                    </a:cubicBezTo>
                    <a:cubicBezTo>
                      <a:pt x="234290" y="85131"/>
                      <a:pt x="231796" y="86782"/>
                      <a:pt x="229361" y="88523"/>
                    </a:cubicBezTo>
                    <a:cubicBezTo>
                      <a:pt x="215469" y="98468"/>
                      <a:pt x="220268" y="121762"/>
                      <a:pt x="236731" y="124512"/>
                    </a:cubicBezTo>
                    <a:lnTo>
                      <a:pt x="237105" y="124576"/>
                    </a:lnTo>
                    <a:cubicBezTo>
                      <a:pt x="236185" y="134489"/>
                      <a:pt x="234611" y="144324"/>
                      <a:pt x="232313" y="153993"/>
                    </a:cubicBezTo>
                    <a:cubicBezTo>
                      <a:pt x="254294" y="245963"/>
                      <a:pt x="206828" y="279460"/>
                      <a:pt x="139055" y="280963"/>
                    </a:cubicBezTo>
                    <a:cubicBezTo>
                      <a:pt x="137558" y="281792"/>
                      <a:pt x="136103" y="282627"/>
                      <a:pt x="134606" y="283411"/>
                    </a:cubicBezTo>
                    <a:cubicBezTo>
                      <a:pt x="141472" y="304328"/>
                      <a:pt x="146960" y="325779"/>
                      <a:pt x="151023" y="347519"/>
                    </a:cubicBezTo>
                    <a:cubicBezTo>
                      <a:pt x="154669" y="366734"/>
                      <a:pt x="157199" y="386148"/>
                      <a:pt x="158619" y="405652"/>
                    </a:cubicBezTo>
                    <a:cubicBezTo>
                      <a:pt x="160383" y="430257"/>
                      <a:pt x="160228" y="454991"/>
                      <a:pt x="158310" y="479551"/>
                    </a:cubicBezTo>
                    <a:lnTo>
                      <a:pt x="158429" y="478684"/>
                    </a:lnTo>
                    <a:cubicBezTo>
                      <a:pt x="163299" y="451631"/>
                      <a:pt x="176882" y="426358"/>
                      <a:pt x="196594" y="408845"/>
                    </a:cubicBezTo>
                    <a:cubicBezTo>
                      <a:pt x="225969" y="382749"/>
                      <a:pt x="267467" y="373139"/>
                      <a:pt x="299158" y="352157"/>
                    </a:cubicBezTo>
                    <a:cubicBezTo>
                      <a:pt x="314411" y="342058"/>
                      <a:pt x="333956" y="355112"/>
                      <a:pt x="331296" y="374237"/>
                    </a:cubicBezTo>
                    <a:lnTo>
                      <a:pt x="331165" y="375156"/>
                    </a:lnTo>
                    <a:cubicBezTo>
                      <a:pt x="326449" y="377231"/>
                      <a:pt x="321846" y="379634"/>
                      <a:pt x="317392" y="382332"/>
                    </a:cubicBezTo>
                    <a:cubicBezTo>
                      <a:pt x="314850" y="383887"/>
                      <a:pt x="312356" y="385538"/>
                      <a:pt x="309920" y="387279"/>
                    </a:cubicBezTo>
                    <a:cubicBezTo>
                      <a:pt x="296023" y="397217"/>
                      <a:pt x="300827" y="420518"/>
                      <a:pt x="317291" y="423267"/>
                    </a:cubicBezTo>
                    <a:lnTo>
                      <a:pt x="317665" y="423332"/>
                    </a:lnTo>
                    <a:cubicBezTo>
                      <a:pt x="317932" y="423370"/>
                      <a:pt x="318164" y="423415"/>
                      <a:pt x="318432" y="423454"/>
                    </a:cubicBezTo>
                    <a:cubicBezTo>
                      <a:pt x="310336" y="444243"/>
                      <a:pt x="299058" y="463535"/>
                      <a:pt x="284940" y="480174"/>
                    </a:cubicBezTo>
                    <a:cubicBezTo>
                      <a:pt x="271197" y="560458"/>
                      <a:pt x="212149" y="568078"/>
                      <a:pt x="148991" y="544700"/>
                    </a:cubicBezTo>
                    <a:lnTo>
                      <a:pt x="148956" y="544700"/>
                    </a:lnTo>
                    <a:cubicBezTo>
                      <a:pt x="142049" y="577232"/>
                      <a:pt x="131958" y="609013"/>
                      <a:pt x="118992" y="639304"/>
                    </a:cubicBezTo>
                    <a:lnTo>
                      <a:pt x="11967" y="639304"/>
                    </a:lnTo>
                    <a:cubicBezTo>
                      <a:pt x="11581" y="638019"/>
                      <a:pt x="11237" y="636689"/>
                      <a:pt x="10892" y="635404"/>
                    </a:cubicBezTo>
                    <a:cubicBezTo>
                      <a:pt x="20787" y="636066"/>
                      <a:pt x="30765" y="635443"/>
                      <a:pt x="40506" y="633496"/>
                    </a:cubicBezTo>
                    <a:cubicBezTo>
                      <a:pt x="32565" y="622954"/>
                      <a:pt x="24624" y="612335"/>
                      <a:pt x="16683" y="601792"/>
                    </a:cubicBezTo>
                    <a:cubicBezTo>
                      <a:pt x="16493" y="601587"/>
                      <a:pt x="16339" y="601381"/>
                      <a:pt x="16184" y="601169"/>
                    </a:cubicBezTo>
                    <a:cubicBezTo>
                      <a:pt x="12158" y="595779"/>
                      <a:pt x="8095" y="590421"/>
                      <a:pt x="4062" y="585031"/>
                    </a:cubicBezTo>
                    <a:lnTo>
                      <a:pt x="4062" y="585025"/>
                    </a:lnTo>
                    <a:cubicBezTo>
                      <a:pt x="3813" y="568463"/>
                      <a:pt x="5648" y="551959"/>
                      <a:pt x="9283" y="535943"/>
                    </a:cubicBezTo>
                    <a:lnTo>
                      <a:pt x="9283" y="535943"/>
                    </a:lnTo>
                    <a:close/>
                  </a:path>
                </a:pathLst>
              </a:custGeom>
              <a:solidFill>
                <a:srgbClr val="F2F2F2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CustomShape 87"/>
              <p:cNvSpPr/>
              <p:nvPr/>
            </p:nvSpPr>
            <p:spPr>
              <a:xfrm flipH="1">
                <a:off x="1689840" y="4713120"/>
                <a:ext cx="2681280" cy="11520"/>
              </a:xfrm>
              <a:custGeom>
                <a:avLst/>
                <a:gdLst/>
                <a:ahLst/>
                <a:cxnLst/>
                <a:rect l="l" t="t" r="r" b="b"/>
                <a:pathLst>
                  <a:path w="3282429" h="15289">
                    <a:moveTo>
                      <a:pt x="0" y="7645"/>
                    </a:moveTo>
                    <a:cubicBezTo>
                      <a:pt x="0" y="11885"/>
                      <a:pt x="3148" y="15290"/>
                      <a:pt x="7068" y="15290"/>
                    </a:cubicBezTo>
                    <a:lnTo>
                      <a:pt x="3275362" y="15290"/>
                    </a:lnTo>
                    <a:cubicBezTo>
                      <a:pt x="3279282" y="15290"/>
                      <a:pt x="3282430" y="11885"/>
                      <a:pt x="3282430" y="7645"/>
                    </a:cubicBezTo>
                    <a:cubicBezTo>
                      <a:pt x="3282430" y="3405"/>
                      <a:pt x="3279282" y="0"/>
                      <a:pt x="3275362" y="0"/>
                    </a:cubicBezTo>
                    <a:lnTo>
                      <a:pt x="7068" y="0"/>
                    </a:lnTo>
                    <a:cubicBezTo>
                      <a:pt x="3148" y="0"/>
                      <a:pt x="0" y="3405"/>
                      <a:pt x="0" y="7645"/>
                    </a:cubicBezTo>
                    <a:close/>
                  </a:path>
                </a:pathLst>
              </a:custGeom>
              <a:solidFill>
                <a:srgbClr val="CCCCCC"/>
              </a:solidFill>
              <a:ln w="57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AD3F94F-F9B3-0B73-1E4A-CC7D44ED703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2137" y="823954"/>
            <a:ext cx="6509237" cy="6021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CustomShape 4"/>
          <p:cNvSpPr/>
          <p:nvPr/>
        </p:nvSpPr>
        <p:spPr>
          <a:xfrm>
            <a:off x="6169324" y="1974991"/>
            <a:ext cx="1581074" cy="2643884"/>
          </a:xfrm>
          <a:prstGeom prst="rect">
            <a:avLst/>
          </a:prstGeom>
          <a:solidFill>
            <a:srgbClr val="2A3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442" name="Graphic 3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734298" y="2590022"/>
            <a:ext cx="2285415" cy="1402515"/>
          </a:xfrm>
          <a:prstGeom prst="rect">
            <a:avLst/>
          </a:prstGeom>
          <a:ln>
            <a:noFill/>
          </a:ln>
        </p:spPr>
      </p:pic>
      <p:grpSp>
        <p:nvGrpSpPr>
          <p:cNvPr id="443" name="Group 6"/>
          <p:cNvGrpSpPr/>
          <p:nvPr/>
        </p:nvGrpSpPr>
        <p:grpSpPr>
          <a:xfrm rot="16200000">
            <a:off x="4018184" y="3658507"/>
            <a:ext cx="1949748" cy="2000821"/>
            <a:chOff x="1263600" y="-1795320"/>
            <a:chExt cx="3435120" cy="3357720"/>
          </a:xfrm>
        </p:grpSpPr>
        <p:sp>
          <p:nvSpPr>
            <p:cNvPr id="444" name="CustomShape 7"/>
            <p:cNvSpPr/>
            <p:nvPr/>
          </p:nvSpPr>
          <p:spPr>
            <a:xfrm rot="7063800">
              <a:off x="1769760" y="-1419840"/>
              <a:ext cx="2422800" cy="26071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45" name="CustomShape 8"/>
            <p:cNvSpPr/>
            <p:nvPr/>
          </p:nvSpPr>
          <p:spPr>
            <a:xfrm rot="7063800">
              <a:off x="1986480" y="-1204920"/>
              <a:ext cx="1981080" cy="21319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446" name="Group 9"/>
          <p:cNvGrpSpPr/>
          <p:nvPr/>
        </p:nvGrpSpPr>
        <p:grpSpPr>
          <a:xfrm>
            <a:off x="5001541" y="1581391"/>
            <a:ext cx="3155267" cy="3639862"/>
            <a:chOff x="7113600" y="144360"/>
            <a:chExt cx="6413400" cy="6694920"/>
          </a:xfrm>
        </p:grpSpPr>
        <p:sp>
          <p:nvSpPr>
            <p:cNvPr id="447" name="CustomShape 10"/>
            <p:cNvSpPr/>
            <p:nvPr/>
          </p:nvSpPr>
          <p:spPr>
            <a:xfrm rot="20721600">
              <a:off x="7733160" y="707400"/>
              <a:ext cx="5173920" cy="55681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FFFFFF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48" name="CustomShape 11"/>
            <p:cNvSpPr/>
            <p:nvPr/>
          </p:nvSpPr>
          <p:spPr>
            <a:xfrm rot="20721600">
              <a:off x="8174520" y="1253160"/>
              <a:ext cx="4231080" cy="455328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FFFFFF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449" name="CustomShape 12"/>
          <p:cNvSpPr/>
          <p:nvPr/>
        </p:nvSpPr>
        <p:spPr>
          <a:xfrm flipV="1">
            <a:off x="6738812" y="4882594"/>
            <a:ext cx="445105" cy="281881"/>
          </a:xfrm>
          <a:prstGeom prst="rect">
            <a:avLst/>
          </a:prstGeom>
          <a:blipFill rotWithShape="0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45021" y="1834595"/>
            <a:ext cx="4650956" cy="3434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sz="1125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There are needs and gaps in research and practice about the successful implementation of evidence-based medicine (EBM) for the training of older adults:</a:t>
            </a:r>
            <a:endParaRPr lang="en-US" sz="1125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735" indent="-160735">
              <a:lnSpc>
                <a:spcPct val="150000"/>
              </a:lnSpc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1125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Exclusion of disabled, low-income and isolated older adults; </a:t>
            </a:r>
            <a:endParaRPr lang="en-US" sz="1125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735" indent="-160735">
              <a:lnSpc>
                <a:spcPct val="150000"/>
              </a:lnSpc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1125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Lack of real-world data (RWD) collected of the studies over long periods; </a:t>
            </a:r>
            <a:endParaRPr lang="en-US" sz="1125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735" indent="-160735">
              <a:lnSpc>
                <a:spcPct val="150000"/>
              </a:lnSpc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1125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Limited use of technological innovations for assessing, applying and Health - Enhancing Physical Activity and exercise programs in older populations.</a:t>
            </a:r>
            <a:endParaRPr lang="en-US" sz="1125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en-US" sz="1125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There is an urgent need for creating "tailored" exercise </a:t>
            </a:r>
            <a:r>
              <a:rPr lang="en-US" sz="1125" b="1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1125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that will fit the specific needs of the various and diverse ageing populations.</a:t>
            </a:r>
            <a:endParaRPr lang="en-US" sz="1125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014" y="2928654"/>
            <a:ext cx="498122" cy="46263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7ACEDB5-5738-F106-8C51-DE87FA76F28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9335" y="922249"/>
            <a:ext cx="5412175" cy="4378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CustomShape 3"/>
          <p:cNvSpPr/>
          <p:nvPr/>
        </p:nvSpPr>
        <p:spPr>
          <a:xfrm rot="2079015">
            <a:off x="1226959" y="1824199"/>
            <a:ext cx="1004354" cy="721264"/>
          </a:xfrm>
          <a:custGeom>
            <a:avLst/>
            <a:gdLst/>
            <a:ahLst/>
            <a:cxnLst/>
            <a:rect l="l" t="t" r="r" b="b"/>
            <a:pathLst>
              <a:path w="4011838" h="4317268">
                <a:moveTo>
                  <a:pt x="1965485" y="139"/>
                </a:moveTo>
                <a:cubicBezTo>
                  <a:pt x="2011574" y="2571"/>
                  <a:pt x="2057611" y="6489"/>
                  <a:pt x="2103496" y="11847"/>
                </a:cubicBezTo>
                <a:cubicBezTo>
                  <a:pt x="2149343" y="17255"/>
                  <a:pt x="2195025" y="24101"/>
                  <a:pt x="2240466" y="32386"/>
                </a:cubicBezTo>
                <a:cubicBezTo>
                  <a:pt x="2285868" y="40721"/>
                  <a:pt x="2331004" y="50493"/>
                  <a:pt x="2375809" y="61705"/>
                </a:cubicBezTo>
                <a:cubicBezTo>
                  <a:pt x="2420653" y="72867"/>
                  <a:pt x="2465052" y="85517"/>
                  <a:pt x="2509058" y="99557"/>
                </a:cubicBezTo>
                <a:cubicBezTo>
                  <a:pt x="2553063" y="113645"/>
                  <a:pt x="2596574" y="129075"/>
                  <a:pt x="2639576" y="145941"/>
                </a:cubicBezTo>
                <a:cubicBezTo>
                  <a:pt x="2682591" y="162759"/>
                  <a:pt x="2725009" y="180965"/>
                  <a:pt x="2766830" y="200562"/>
                </a:cubicBezTo>
                <a:cubicBezTo>
                  <a:pt x="2808702" y="220108"/>
                  <a:pt x="2849875" y="240993"/>
                  <a:pt x="2890350" y="263218"/>
                </a:cubicBezTo>
                <a:cubicBezTo>
                  <a:pt x="2930838" y="285443"/>
                  <a:pt x="2970627" y="308908"/>
                  <a:pt x="3009616" y="333664"/>
                </a:cubicBezTo>
                <a:cubicBezTo>
                  <a:pt x="3048605" y="358419"/>
                  <a:pt x="3086756" y="384414"/>
                  <a:pt x="3124068" y="411600"/>
                </a:cubicBezTo>
                <a:cubicBezTo>
                  <a:pt x="3161419" y="438835"/>
                  <a:pt x="3197830" y="467212"/>
                  <a:pt x="3233352" y="496729"/>
                </a:cubicBezTo>
                <a:cubicBezTo>
                  <a:pt x="3268874" y="526296"/>
                  <a:pt x="3303354" y="556955"/>
                  <a:pt x="3336933" y="588705"/>
                </a:cubicBezTo>
                <a:cubicBezTo>
                  <a:pt x="3370474" y="620455"/>
                  <a:pt x="3402973" y="653247"/>
                  <a:pt x="3434367" y="687081"/>
                </a:cubicBezTo>
                <a:cubicBezTo>
                  <a:pt x="3465825" y="720964"/>
                  <a:pt x="3496140" y="755740"/>
                  <a:pt x="3525350" y="791559"/>
                </a:cubicBezTo>
                <a:cubicBezTo>
                  <a:pt x="3554573" y="827327"/>
                  <a:pt x="3582602" y="864037"/>
                  <a:pt x="3609437" y="901591"/>
                </a:cubicBezTo>
                <a:cubicBezTo>
                  <a:pt x="3636284" y="939196"/>
                  <a:pt x="3661875" y="977593"/>
                  <a:pt x="3686285" y="1016834"/>
                </a:cubicBezTo>
                <a:cubicBezTo>
                  <a:pt x="3710694" y="1056077"/>
                  <a:pt x="3733770" y="1096056"/>
                  <a:pt x="3755588" y="1136735"/>
                </a:cubicBezTo>
                <a:cubicBezTo>
                  <a:pt x="3777420" y="1177463"/>
                  <a:pt x="3797905" y="1218840"/>
                  <a:pt x="3817107" y="1260864"/>
                </a:cubicBezTo>
                <a:cubicBezTo>
                  <a:pt x="3836259" y="1302876"/>
                  <a:pt x="3854064" y="1345497"/>
                  <a:pt x="3870485" y="1388652"/>
                </a:cubicBezTo>
                <a:cubicBezTo>
                  <a:pt x="3886906" y="1431819"/>
                  <a:pt x="3901943" y="1475469"/>
                  <a:pt x="3915583" y="1519627"/>
                </a:cubicBezTo>
                <a:cubicBezTo>
                  <a:pt x="3929223" y="1563734"/>
                  <a:pt x="3941427" y="1608273"/>
                  <a:pt x="3952197" y="1653167"/>
                </a:cubicBezTo>
                <a:cubicBezTo>
                  <a:pt x="3963005" y="1698125"/>
                  <a:pt x="3972339" y="1743312"/>
                  <a:pt x="3980175" y="1788854"/>
                </a:cubicBezTo>
                <a:cubicBezTo>
                  <a:pt x="3988062" y="1834346"/>
                  <a:pt x="3994463" y="1880091"/>
                  <a:pt x="3999416" y="1925976"/>
                </a:cubicBezTo>
                <a:cubicBezTo>
                  <a:pt x="4004381" y="1971912"/>
                  <a:pt x="4007861" y="2017949"/>
                  <a:pt x="4009842" y="2064088"/>
                </a:cubicBezTo>
                <a:cubicBezTo>
                  <a:pt x="4011824" y="2110278"/>
                  <a:pt x="4012319" y="2156418"/>
                  <a:pt x="4011379" y="2202595"/>
                </a:cubicBezTo>
                <a:cubicBezTo>
                  <a:pt x="4010388" y="2248785"/>
                  <a:pt x="4007950" y="2294873"/>
                  <a:pt x="4004038" y="2340910"/>
                </a:cubicBezTo>
                <a:cubicBezTo>
                  <a:pt x="4000063" y="2386948"/>
                  <a:pt x="3994653" y="2432782"/>
                  <a:pt x="3987808" y="2478477"/>
                </a:cubicBezTo>
                <a:cubicBezTo>
                  <a:pt x="3980963" y="2524171"/>
                  <a:pt x="3972631" y="2569561"/>
                  <a:pt x="3962814" y="2614697"/>
                </a:cubicBezTo>
                <a:cubicBezTo>
                  <a:pt x="3953035" y="2659846"/>
                  <a:pt x="3941821" y="2704638"/>
                  <a:pt x="3929172" y="2749050"/>
                </a:cubicBezTo>
                <a:cubicBezTo>
                  <a:pt x="3916523" y="2793500"/>
                  <a:pt x="3902438" y="2837442"/>
                  <a:pt x="3886957" y="2880953"/>
                </a:cubicBezTo>
                <a:cubicBezTo>
                  <a:pt x="3871476" y="2924514"/>
                  <a:pt x="3854661" y="2967478"/>
                  <a:pt x="3836411" y="3009896"/>
                </a:cubicBezTo>
                <a:cubicBezTo>
                  <a:pt x="3818149" y="3052352"/>
                  <a:pt x="3798603" y="3094173"/>
                  <a:pt x="3777674" y="3135359"/>
                </a:cubicBezTo>
                <a:cubicBezTo>
                  <a:pt x="3756782" y="3176532"/>
                  <a:pt x="3734557" y="3217007"/>
                  <a:pt x="3711037" y="3256746"/>
                </a:cubicBezTo>
                <a:cubicBezTo>
                  <a:pt x="3687529" y="3296535"/>
                  <a:pt x="3662777" y="3335473"/>
                  <a:pt x="3636729" y="3373674"/>
                </a:cubicBezTo>
                <a:cubicBezTo>
                  <a:pt x="3610732" y="3411825"/>
                  <a:pt x="3583491" y="3449138"/>
                  <a:pt x="3555119" y="3485549"/>
                </a:cubicBezTo>
                <a:cubicBezTo>
                  <a:pt x="3526696" y="3521960"/>
                  <a:pt x="3497181" y="3557431"/>
                  <a:pt x="3466473" y="3591962"/>
                </a:cubicBezTo>
                <a:cubicBezTo>
                  <a:pt x="3435815" y="3626532"/>
                  <a:pt x="3404065" y="3660021"/>
                  <a:pt x="3371223" y="3692521"/>
                </a:cubicBezTo>
                <a:cubicBezTo>
                  <a:pt x="3338381" y="3725007"/>
                  <a:pt x="3304548" y="3756414"/>
                  <a:pt x="3269674" y="3786729"/>
                </a:cubicBezTo>
                <a:cubicBezTo>
                  <a:pt x="3234838" y="3817032"/>
                  <a:pt x="3199074" y="3846254"/>
                  <a:pt x="3162359" y="3874232"/>
                </a:cubicBezTo>
                <a:cubicBezTo>
                  <a:pt x="3125605" y="3902261"/>
                  <a:pt x="3088051" y="3929109"/>
                  <a:pt x="3049595" y="3954699"/>
                </a:cubicBezTo>
                <a:cubicBezTo>
                  <a:pt x="3011152" y="3980353"/>
                  <a:pt x="2971960" y="4004712"/>
                  <a:pt x="2931930" y="4027775"/>
                </a:cubicBezTo>
                <a:cubicBezTo>
                  <a:pt x="2891938" y="4050889"/>
                  <a:pt x="2851260" y="4072670"/>
                  <a:pt x="2809845" y="4093167"/>
                </a:cubicBezTo>
                <a:cubicBezTo>
                  <a:pt x="2768468" y="4113653"/>
                  <a:pt x="2726444" y="4132804"/>
                  <a:pt x="2683784" y="4150610"/>
                </a:cubicBezTo>
                <a:cubicBezTo>
                  <a:pt x="2641163" y="4168364"/>
                  <a:pt x="2598009" y="4184785"/>
                  <a:pt x="2554346" y="4199822"/>
                </a:cubicBezTo>
                <a:cubicBezTo>
                  <a:pt x="2510645" y="4214859"/>
                  <a:pt x="2466538" y="4228448"/>
                  <a:pt x="2421987" y="4240653"/>
                </a:cubicBezTo>
                <a:cubicBezTo>
                  <a:pt x="2377448" y="4252857"/>
                  <a:pt x="2332541" y="4263564"/>
                  <a:pt x="2287303" y="4272898"/>
                </a:cubicBezTo>
                <a:cubicBezTo>
                  <a:pt x="2242053" y="4282220"/>
                  <a:pt x="2196562" y="4290056"/>
                  <a:pt x="2150829" y="4296457"/>
                </a:cubicBezTo>
                <a:cubicBezTo>
                  <a:pt x="2105084" y="4302857"/>
                  <a:pt x="2059148" y="4307772"/>
                  <a:pt x="2013110" y="4311239"/>
                </a:cubicBezTo>
                <a:cubicBezTo>
                  <a:pt x="1967022" y="4314668"/>
                  <a:pt x="1920883" y="4316650"/>
                  <a:pt x="1874706" y="4317145"/>
                </a:cubicBezTo>
                <a:cubicBezTo>
                  <a:pt x="1828516" y="4317640"/>
                  <a:pt x="1782377" y="4316650"/>
                  <a:pt x="1736237" y="4314173"/>
                </a:cubicBezTo>
                <a:cubicBezTo>
                  <a:pt x="1690111" y="4311696"/>
                  <a:pt x="1644112" y="4307772"/>
                  <a:pt x="1598227" y="4302311"/>
                </a:cubicBezTo>
                <a:cubicBezTo>
                  <a:pt x="1552392" y="4296901"/>
                  <a:pt x="1506749" y="4290018"/>
                  <a:pt x="1461308" y="4281674"/>
                </a:cubicBezTo>
                <a:cubicBezTo>
                  <a:pt x="1415867" y="4273343"/>
                  <a:pt x="1370770" y="4263525"/>
                  <a:pt x="1325926" y="4252261"/>
                </a:cubicBezTo>
                <a:cubicBezTo>
                  <a:pt x="1281120" y="4241046"/>
                  <a:pt x="1236721" y="4228346"/>
                  <a:pt x="1192766" y="4214262"/>
                </a:cubicBezTo>
                <a:cubicBezTo>
                  <a:pt x="1148774" y="4200165"/>
                  <a:pt x="1105263" y="4184696"/>
                  <a:pt x="1062299" y="4167818"/>
                </a:cubicBezTo>
                <a:cubicBezTo>
                  <a:pt x="1019284" y="4150902"/>
                  <a:pt x="976866" y="4132703"/>
                  <a:pt x="935045" y="4113056"/>
                </a:cubicBezTo>
                <a:cubicBezTo>
                  <a:pt x="893224" y="4093460"/>
                  <a:pt x="852051" y="4072568"/>
                  <a:pt x="811576" y="4050292"/>
                </a:cubicBezTo>
                <a:cubicBezTo>
                  <a:pt x="771088" y="4028067"/>
                  <a:pt x="731354" y="4004560"/>
                  <a:pt x="692410" y="3979756"/>
                </a:cubicBezTo>
                <a:cubicBezTo>
                  <a:pt x="653418" y="3954953"/>
                  <a:pt x="615268" y="3928956"/>
                  <a:pt x="577962" y="3901715"/>
                </a:cubicBezTo>
                <a:cubicBezTo>
                  <a:pt x="540656" y="3874486"/>
                  <a:pt x="504292" y="3846051"/>
                  <a:pt x="468822" y="3816485"/>
                </a:cubicBezTo>
                <a:cubicBezTo>
                  <a:pt x="433301" y="3786920"/>
                  <a:pt x="398823" y="3756211"/>
                  <a:pt x="365286" y="3724410"/>
                </a:cubicBezTo>
                <a:cubicBezTo>
                  <a:pt x="331800" y="3692660"/>
                  <a:pt x="299306" y="3659818"/>
                  <a:pt x="267904" y="3625935"/>
                </a:cubicBezTo>
                <a:cubicBezTo>
                  <a:pt x="236501" y="3592102"/>
                  <a:pt x="206239" y="3557228"/>
                  <a:pt x="177069" y="3521414"/>
                </a:cubicBezTo>
                <a:cubicBezTo>
                  <a:pt x="147848" y="3485599"/>
                  <a:pt x="119869" y="3448884"/>
                  <a:pt x="93080" y="3411279"/>
                </a:cubicBezTo>
                <a:cubicBezTo>
                  <a:pt x="66241" y="3373674"/>
                  <a:pt x="40643" y="3335231"/>
                  <a:pt x="16285" y="3295989"/>
                </a:cubicBezTo>
                <a:cubicBezTo>
                  <a:pt x="12564" y="3289982"/>
                  <a:pt x="9439" y="3283632"/>
                  <a:pt x="6909" y="3276989"/>
                </a:cubicBezTo>
                <a:cubicBezTo>
                  <a:pt x="4429" y="3270335"/>
                  <a:pt x="2592" y="3263540"/>
                  <a:pt x="1452" y="3256542"/>
                </a:cubicBezTo>
                <a:cubicBezTo>
                  <a:pt x="310" y="3249557"/>
                  <a:pt x="-185" y="3242509"/>
                  <a:pt x="62" y="3235410"/>
                </a:cubicBezTo>
                <a:cubicBezTo>
                  <a:pt x="310" y="3228323"/>
                  <a:pt x="1254" y="3221274"/>
                  <a:pt x="2841" y="3214378"/>
                </a:cubicBezTo>
                <a:cubicBezTo>
                  <a:pt x="4478" y="3207482"/>
                  <a:pt x="6711" y="3200789"/>
                  <a:pt x="9686" y="3194338"/>
                </a:cubicBezTo>
                <a:cubicBezTo>
                  <a:pt x="12614" y="3187886"/>
                  <a:pt x="16135" y="3181739"/>
                  <a:pt x="20254" y="3175986"/>
                </a:cubicBezTo>
                <a:cubicBezTo>
                  <a:pt x="24421" y="3170233"/>
                  <a:pt x="29084" y="3164924"/>
                  <a:pt x="34243" y="3160060"/>
                </a:cubicBezTo>
                <a:cubicBezTo>
                  <a:pt x="39453" y="3155247"/>
                  <a:pt x="45058" y="3150929"/>
                  <a:pt x="51060" y="3147208"/>
                </a:cubicBezTo>
                <a:cubicBezTo>
                  <a:pt x="57113" y="3143436"/>
                  <a:pt x="63463" y="3140312"/>
                  <a:pt x="70110" y="3137835"/>
                </a:cubicBezTo>
                <a:cubicBezTo>
                  <a:pt x="76709" y="3135359"/>
                  <a:pt x="83555" y="3133517"/>
                  <a:pt x="90550" y="3132374"/>
                </a:cubicBezTo>
                <a:cubicBezTo>
                  <a:pt x="97545" y="3131232"/>
                  <a:pt x="104590" y="3130787"/>
                  <a:pt x="111684" y="3131041"/>
                </a:cubicBezTo>
                <a:cubicBezTo>
                  <a:pt x="118778" y="3131282"/>
                  <a:pt x="125773" y="3132184"/>
                  <a:pt x="132718" y="3133810"/>
                </a:cubicBezTo>
                <a:cubicBezTo>
                  <a:pt x="139614" y="3135448"/>
                  <a:pt x="146310" y="3137734"/>
                  <a:pt x="152761" y="3140667"/>
                </a:cubicBezTo>
                <a:cubicBezTo>
                  <a:pt x="159210" y="3143589"/>
                  <a:pt x="165311" y="3147157"/>
                  <a:pt x="171067" y="3151272"/>
                </a:cubicBezTo>
                <a:cubicBezTo>
                  <a:pt x="176870" y="3155450"/>
                  <a:pt x="182128" y="3160111"/>
                  <a:pt x="186991" y="3165267"/>
                </a:cubicBezTo>
                <a:cubicBezTo>
                  <a:pt x="191853" y="3170474"/>
                  <a:pt x="196119" y="3176088"/>
                  <a:pt x="199840" y="3182133"/>
                </a:cubicBezTo>
                <a:cubicBezTo>
                  <a:pt x="221766" y="3217452"/>
                  <a:pt x="244785" y="3252034"/>
                  <a:pt x="268945" y="3285867"/>
                </a:cubicBezTo>
                <a:cubicBezTo>
                  <a:pt x="293055" y="3319750"/>
                  <a:pt x="318257" y="3352796"/>
                  <a:pt x="344500" y="3384990"/>
                </a:cubicBezTo>
                <a:cubicBezTo>
                  <a:pt x="370793" y="3417235"/>
                  <a:pt x="398028" y="3448592"/>
                  <a:pt x="426306" y="3479097"/>
                </a:cubicBezTo>
                <a:cubicBezTo>
                  <a:pt x="454584" y="3509552"/>
                  <a:pt x="483804" y="3539117"/>
                  <a:pt x="513967" y="3567692"/>
                </a:cubicBezTo>
                <a:cubicBezTo>
                  <a:pt x="544129" y="3596318"/>
                  <a:pt x="575184" y="3623953"/>
                  <a:pt x="607083" y="3650547"/>
                </a:cubicBezTo>
                <a:cubicBezTo>
                  <a:pt x="639031" y="3677192"/>
                  <a:pt x="671773" y="3702732"/>
                  <a:pt x="705359" y="3727242"/>
                </a:cubicBezTo>
                <a:cubicBezTo>
                  <a:pt x="738945" y="3751753"/>
                  <a:pt x="773273" y="3775160"/>
                  <a:pt x="808350" y="3797486"/>
                </a:cubicBezTo>
                <a:cubicBezTo>
                  <a:pt x="843427" y="3819813"/>
                  <a:pt x="879191" y="3840996"/>
                  <a:pt x="915602" y="3860986"/>
                </a:cubicBezTo>
                <a:cubicBezTo>
                  <a:pt x="952012" y="3881027"/>
                  <a:pt x="989071" y="3899835"/>
                  <a:pt x="1026727" y="3917489"/>
                </a:cubicBezTo>
                <a:cubicBezTo>
                  <a:pt x="1064382" y="3935154"/>
                  <a:pt x="1102533" y="3951575"/>
                  <a:pt x="1141230" y="3966752"/>
                </a:cubicBezTo>
                <a:cubicBezTo>
                  <a:pt x="1179927" y="3981941"/>
                  <a:pt x="1219068" y="3995873"/>
                  <a:pt x="1258654" y="4008573"/>
                </a:cubicBezTo>
                <a:cubicBezTo>
                  <a:pt x="1298240" y="4021222"/>
                  <a:pt x="1338219" y="4032639"/>
                  <a:pt x="1378504" y="4042761"/>
                </a:cubicBezTo>
                <a:cubicBezTo>
                  <a:pt x="1418839" y="4052883"/>
                  <a:pt x="1459466" y="4061710"/>
                  <a:pt x="1500348" y="4069253"/>
                </a:cubicBezTo>
                <a:cubicBezTo>
                  <a:pt x="1541229" y="4076746"/>
                  <a:pt x="1582301" y="4082944"/>
                  <a:pt x="1623627" y="4087808"/>
                </a:cubicBezTo>
                <a:cubicBezTo>
                  <a:pt x="1664902" y="4092710"/>
                  <a:pt x="1706278" y="4096241"/>
                  <a:pt x="1747794" y="4098464"/>
                </a:cubicBezTo>
                <a:cubicBezTo>
                  <a:pt x="1789324" y="4100699"/>
                  <a:pt x="1830853" y="4101600"/>
                  <a:pt x="1872420" y="4101143"/>
                </a:cubicBezTo>
                <a:cubicBezTo>
                  <a:pt x="1913987" y="4100699"/>
                  <a:pt x="1955516" y="4098921"/>
                  <a:pt x="1996994" y="4095835"/>
                </a:cubicBezTo>
                <a:cubicBezTo>
                  <a:pt x="2038409" y="4092710"/>
                  <a:pt x="2079734" y="4088303"/>
                  <a:pt x="2120908" y="4082550"/>
                </a:cubicBezTo>
                <a:cubicBezTo>
                  <a:pt x="2162094" y="4076785"/>
                  <a:pt x="2203013" y="4069698"/>
                  <a:pt x="2243742" y="4061316"/>
                </a:cubicBezTo>
                <a:cubicBezTo>
                  <a:pt x="2284471" y="4052934"/>
                  <a:pt x="2324857" y="4043256"/>
                  <a:pt x="2364989" y="4032296"/>
                </a:cubicBezTo>
                <a:cubicBezTo>
                  <a:pt x="2405070" y="4021324"/>
                  <a:pt x="2444758" y="4009068"/>
                  <a:pt x="2484102" y="3995530"/>
                </a:cubicBezTo>
                <a:cubicBezTo>
                  <a:pt x="2523396" y="3982042"/>
                  <a:pt x="2562233" y="3967247"/>
                  <a:pt x="2600587" y="3951232"/>
                </a:cubicBezTo>
                <a:cubicBezTo>
                  <a:pt x="2638979" y="3935256"/>
                  <a:pt x="2676787" y="3917996"/>
                  <a:pt x="2714049" y="3899582"/>
                </a:cubicBezTo>
                <a:cubicBezTo>
                  <a:pt x="2751298" y="3881128"/>
                  <a:pt x="2787912" y="3861532"/>
                  <a:pt x="2823929" y="3840742"/>
                </a:cubicBezTo>
                <a:cubicBezTo>
                  <a:pt x="2859946" y="3819965"/>
                  <a:pt x="2895214" y="3798032"/>
                  <a:pt x="2929847" y="3774969"/>
                </a:cubicBezTo>
                <a:cubicBezTo>
                  <a:pt x="2964417" y="3751893"/>
                  <a:pt x="2998249" y="3727789"/>
                  <a:pt x="3031295" y="3702541"/>
                </a:cubicBezTo>
                <a:cubicBezTo>
                  <a:pt x="3064340" y="3677332"/>
                  <a:pt x="3096534" y="3651093"/>
                  <a:pt x="3127878" y="3623763"/>
                </a:cubicBezTo>
                <a:cubicBezTo>
                  <a:pt x="3159285" y="3596471"/>
                  <a:pt x="3189702" y="3568239"/>
                  <a:pt x="3219267" y="3538978"/>
                </a:cubicBezTo>
                <a:cubicBezTo>
                  <a:pt x="3248833" y="3509755"/>
                  <a:pt x="3277408" y="3479592"/>
                  <a:pt x="3304992" y="3448490"/>
                </a:cubicBezTo>
                <a:cubicBezTo>
                  <a:pt x="3332627" y="3417426"/>
                  <a:pt x="3359209" y="3385485"/>
                  <a:pt x="3384761" y="3352694"/>
                </a:cubicBezTo>
                <a:cubicBezTo>
                  <a:pt x="3410364" y="3319953"/>
                  <a:pt x="3434812" y="3286362"/>
                  <a:pt x="3458231" y="3252034"/>
                </a:cubicBezTo>
                <a:cubicBezTo>
                  <a:pt x="3481649" y="3217655"/>
                  <a:pt x="3503925" y="3182578"/>
                  <a:pt x="3525109" y="3146814"/>
                </a:cubicBezTo>
                <a:cubicBezTo>
                  <a:pt x="3546292" y="3111039"/>
                  <a:pt x="3566282" y="3074577"/>
                  <a:pt x="3585078" y="3037518"/>
                </a:cubicBezTo>
                <a:cubicBezTo>
                  <a:pt x="3603938" y="3000459"/>
                  <a:pt x="3621552" y="2962817"/>
                  <a:pt x="3637974" y="2924666"/>
                </a:cubicBezTo>
                <a:cubicBezTo>
                  <a:pt x="3654344" y="2886464"/>
                  <a:pt x="3669520" y="2847767"/>
                  <a:pt x="3683465" y="2808575"/>
                </a:cubicBezTo>
                <a:cubicBezTo>
                  <a:pt x="3697397" y="2769434"/>
                  <a:pt x="3710046" y="2729848"/>
                  <a:pt x="3721413" y="2689856"/>
                </a:cubicBezTo>
                <a:cubicBezTo>
                  <a:pt x="3732817" y="2649876"/>
                  <a:pt x="3742939" y="2609592"/>
                  <a:pt x="3751727" y="2568964"/>
                </a:cubicBezTo>
                <a:cubicBezTo>
                  <a:pt x="3760554" y="2528337"/>
                  <a:pt x="3768047" y="2487456"/>
                  <a:pt x="3774194" y="2446333"/>
                </a:cubicBezTo>
                <a:cubicBezTo>
                  <a:pt x="3780392" y="2405249"/>
                  <a:pt x="3785256" y="2363974"/>
                  <a:pt x="3788786" y="2322559"/>
                </a:cubicBezTo>
                <a:cubicBezTo>
                  <a:pt x="3792304" y="2281131"/>
                  <a:pt x="3794539" y="2239603"/>
                  <a:pt x="3795377" y="2198086"/>
                </a:cubicBezTo>
                <a:cubicBezTo>
                  <a:pt x="3796267" y="2156507"/>
                  <a:pt x="3795822" y="2114939"/>
                  <a:pt x="3794044" y="2073410"/>
                </a:cubicBezTo>
                <a:cubicBezTo>
                  <a:pt x="3792253" y="2031894"/>
                  <a:pt x="3789129" y="1990467"/>
                  <a:pt x="3784659" y="1949090"/>
                </a:cubicBezTo>
                <a:cubicBezTo>
                  <a:pt x="3780201" y="1907764"/>
                  <a:pt x="3774448" y="1866642"/>
                  <a:pt x="3767349" y="1825671"/>
                </a:cubicBezTo>
                <a:cubicBezTo>
                  <a:pt x="3760249" y="1784688"/>
                  <a:pt x="3751867" y="1744010"/>
                  <a:pt x="3742152" y="1703574"/>
                </a:cubicBezTo>
                <a:cubicBezTo>
                  <a:pt x="3732474" y="1663150"/>
                  <a:pt x="3721463" y="1623106"/>
                  <a:pt x="3709208" y="1583368"/>
                </a:cubicBezTo>
                <a:cubicBezTo>
                  <a:pt x="3696952" y="1543643"/>
                  <a:pt x="3683414" y="1504349"/>
                  <a:pt x="3668631" y="1465499"/>
                </a:cubicBezTo>
                <a:cubicBezTo>
                  <a:pt x="3653849" y="1426663"/>
                  <a:pt x="3637821" y="1388309"/>
                  <a:pt x="3620549" y="1350501"/>
                </a:cubicBezTo>
                <a:cubicBezTo>
                  <a:pt x="3603290" y="1312655"/>
                  <a:pt x="3584837" y="1275444"/>
                  <a:pt x="3565241" y="1238792"/>
                </a:cubicBezTo>
                <a:cubicBezTo>
                  <a:pt x="3545594" y="1202178"/>
                  <a:pt x="3524753" y="1166160"/>
                  <a:pt x="3502833" y="1130893"/>
                </a:cubicBezTo>
                <a:cubicBezTo>
                  <a:pt x="3480900" y="1095561"/>
                  <a:pt x="3457837" y="1060992"/>
                  <a:pt x="3433681" y="1027152"/>
                </a:cubicBezTo>
                <a:cubicBezTo>
                  <a:pt x="3409513" y="993320"/>
                  <a:pt x="3384266" y="960329"/>
                  <a:pt x="3357977" y="928133"/>
                </a:cubicBezTo>
                <a:cubicBezTo>
                  <a:pt x="3331726" y="895887"/>
                  <a:pt x="3304446" y="864584"/>
                  <a:pt x="3276113" y="834123"/>
                </a:cubicBezTo>
                <a:cubicBezTo>
                  <a:pt x="3247842" y="803663"/>
                  <a:pt x="3218569" y="774146"/>
                  <a:pt x="3188406" y="745571"/>
                </a:cubicBezTo>
                <a:cubicBezTo>
                  <a:pt x="3158193" y="716946"/>
                  <a:pt x="3127142" y="689363"/>
                  <a:pt x="3095188" y="662772"/>
                </a:cubicBezTo>
                <a:cubicBezTo>
                  <a:pt x="3063248" y="636182"/>
                  <a:pt x="3030456" y="610683"/>
                  <a:pt x="2996865" y="586175"/>
                </a:cubicBezTo>
                <a:cubicBezTo>
                  <a:pt x="2963286" y="561668"/>
                  <a:pt x="2928895" y="538302"/>
                  <a:pt x="2893830" y="516027"/>
                </a:cubicBezTo>
                <a:cubicBezTo>
                  <a:pt x="2858702" y="493752"/>
                  <a:pt x="2822938" y="472620"/>
                  <a:pt x="2786527" y="452626"/>
                </a:cubicBezTo>
                <a:cubicBezTo>
                  <a:pt x="2750053" y="432634"/>
                  <a:pt x="2712995" y="413833"/>
                  <a:pt x="2675352" y="396220"/>
                </a:cubicBezTo>
                <a:cubicBezTo>
                  <a:pt x="2637696" y="378609"/>
                  <a:pt x="2599495" y="362239"/>
                  <a:pt x="2560798" y="347059"/>
                </a:cubicBezTo>
                <a:cubicBezTo>
                  <a:pt x="2522050" y="331877"/>
                  <a:pt x="2482909" y="317987"/>
                  <a:pt x="2443323" y="305337"/>
                </a:cubicBezTo>
                <a:cubicBezTo>
                  <a:pt x="2403737" y="292686"/>
                  <a:pt x="2363745" y="281326"/>
                  <a:pt x="2323422" y="271255"/>
                </a:cubicBezTo>
                <a:cubicBezTo>
                  <a:pt x="2283087" y="261134"/>
                  <a:pt x="2242459" y="252353"/>
                  <a:pt x="2201578" y="244863"/>
                </a:cubicBezTo>
                <a:cubicBezTo>
                  <a:pt x="2160697" y="237421"/>
                  <a:pt x="2119574" y="231221"/>
                  <a:pt x="2078299" y="226409"/>
                </a:cubicBezTo>
                <a:cubicBezTo>
                  <a:pt x="2037024" y="221546"/>
                  <a:pt x="1995597" y="218024"/>
                  <a:pt x="1954081" y="215841"/>
                </a:cubicBezTo>
                <a:cubicBezTo>
                  <a:pt x="1947032" y="215494"/>
                  <a:pt x="1940034" y="214402"/>
                  <a:pt x="1933189" y="212666"/>
                </a:cubicBezTo>
                <a:cubicBezTo>
                  <a:pt x="1926293" y="210930"/>
                  <a:pt x="1919651" y="208499"/>
                  <a:pt x="1913250" y="205473"/>
                </a:cubicBezTo>
                <a:cubicBezTo>
                  <a:pt x="1906849" y="202397"/>
                  <a:pt x="1900791" y="198776"/>
                  <a:pt x="1895140" y="194509"/>
                </a:cubicBezTo>
                <a:cubicBezTo>
                  <a:pt x="1889438" y="190292"/>
                  <a:pt x="1884231" y="185530"/>
                  <a:pt x="1879519" y="180221"/>
                </a:cubicBezTo>
                <a:cubicBezTo>
                  <a:pt x="1874756" y="174963"/>
                  <a:pt x="1870578" y="169308"/>
                  <a:pt x="1866959" y="163206"/>
                </a:cubicBezTo>
                <a:cubicBezTo>
                  <a:pt x="1863339" y="157103"/>
                  <a:pt x="1860316" y="150704"/>
                  <a:pt x="1857980" y="144007"/>
                </a:cubicBezTo>
                <a:cubicBezTo>
                  <a:pt x="1855605" y="137309"/>
                  <a:pt x="1853916" y="130464"/>
                  <a:pt x="1852874" y="123469"/>
                </a:cubicBezTo>
                <a:cubicBezTo>
                  <a:pt x="1851884" y="116424"/>
                  <a:pt x="1851528" y="109379"/>
                  <a:pt x="1851934" y="102335"/>
                </a:cubicBezTo>
                <a:cubicBezTo>
                  <a:pt x="1852328" y="95240"/>
                  <a:pt x="1853370" y="88245"/>
                  <a:pt x="1855109" y="81400"/>
                </a:cubicBezTo>
                <a:cubicBezTo>
                  <a:pt x="1856837" y="74504"/>
                  <a:pt x="1859275" y="67857"/>
                  <a:pt x="1862298" y="61457"/>
                </a:cubicBezTo>
                <a:cubicBezTo>
                  <a:pt x="1865371" y="55058"/>
                  <a:pt x="1869041" y="49054"/>
                  <a:pt x="1873258" y="43350"/>
                </a:cubicBezTo>
                <a:cubicBezTo>
                  <a:pt x="1877525" y="37645"/>
                  <a:pt x="1882287" y="32435"/>
                  <a:pt x="1887545" y="27722"/>
                </a:cubicBezTo>
                <a:cubicBezTo>
                  <a:pt x="1892803" y="22960"/>
                  <a:pt x="1898518" y="18793"/>
                  <a:pt x="1904563" y="15171"/>
                </a:cubicBezTo>
                <a:cubicBezTo>
                  <a:pt x="1910672" y="11550"/>
                  <a:pt x="1917073" y="8524"/>
                  <a:pt x="1923766" y="6192"/>
                </a:cubicBezTo>
                <a:cubicBezTo>
                  <a:pt x="1930459" y="3811"/>
                  <a:pt x="1937304" y="2124"/>
                  <a:pt x="1944302" y="1083"/>
                </a:cubicBezTo>
                <a:cubicBezTo>
                  <a:pt x="1951350" y="89"/>
                  <a:pt x="1958399" y="-208"/>
                  <a:pt x="1965485" y="139"/>
                </a:cubicBezTo>
                <a:close/>
              </a:path>
            </a:pathLst>
          </a:custGeom>
          <a:solidFill>
            <a:srgbClr val="2A3888">
              <a:alpha val="50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451" name="Picture Placeholder 1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11810" y="2922910"/>
            <a:ext cx="1850842" cy="1734992"/>
          </a:xfrm>
          <a:prstGeom prst="rect">
            <a:avLst/>
          </a:prstGeom>
        </p:spPr>
      </p:pic>
      <p:sp>
        <p:nvSpPr>
          <p:cNvPr id="455" name="CustomShape 4"/>
          <p:cNvSpPr/>
          <p:nvPr/>
        </p:nvSpPr>
        <p:spPr>
          <a:xfrm rot="1715697">
            <a:off x="1267250" y="1618886"/>
            <a:ext cx="1338116" cy="733971"/>
          </a:xfrm>
          <a:custGeom>
            <a:avLst/>
            <a:gdLst/>
            <a:ahLst/>
            <a:cxnLst/>
            <a:rect l="l" t="t" r="r" b="b"/>
            <a:pathLst>
              <a:path w="4011838" h="4317268">
                <a:moveTo>
                  <a:pt x="1965485" y="139"/>
                </a:moveTo>
                <a:cubicBezTo>
                  <a:pt x="2011574" y="2571"/>
                  <a:pt x="2057611" y="6489"/>
                  <a:pt x="2103496" y="11847"/>
                </a:cubicBezTo>
                <a:cubicBezTo>
                  <a:pt x="2149343" y="17255"/>
                  <a:pt x="2195025" y="24101"/>
                  <a:pt x="2240466" y="32386"/>
                </a:cubicBezTo>
                <a:cubicBezTo>
                  <a:pt x="2285868" y="40721"/>
                  <a:pt x="2331004" y="50493"/>
                  <a:pt x="2375809" y="61705"/>
                </a:cubicBezTo>
                <a:cubicBezTo>
                  <a:pt x="2420653" y="72867"/>
                  <a:pt x="2465052" y="85517"/>
                  <a:pt x="2509058" y="99557"/>
                </a:cubicBezTo>
                <a:cubicBezTo>
                  <a:pt x="2553063" y="113645"/>
                  <a:pt x="2596574" y="129075"/>
                  <a:pt x="2639576" y="145941"/>
                </a:cubicBezTo>
                <a:cubicBezTo>
                  <a:pt x="2682591" y="162759"/>
                  <a:pt x="2725009" y="180965"/>
                  <a:pt x="2766830" y="200562"/>
                </a:cubicBezTo>
                <a:cubicBezTo>
                  <a:pt x="2808702" y="220108"/>
                  <a:pt x="2849875" y="240993"/>
                  <a:pt x="2890350" y="263218"/>
                </a:cubicBezTo>
                <a:cubicBezTo>
                  <a:pt x="2930838" y="285443"/>
                  <a:pt x="2970627" y="308908"/>
                  <a:pt x="3009616" y="333664"/>
                </a:cubicBezTo>
                <a:cubicBezTo>
                  <a:pt x="3048605" y="358419"/>
                  <a:pt x="3086756" y="384414"/>
                  <a:pt x="3124068" y="411600"/>
                </a:cubicBezTo>
                <a:cubicBezTo>
                  <a:pt x="3161419" y="438835"/>
                  <a:pt x="3197830" y="467212"/>
                  <a:pt x="3233352" y="496729"/>
                </a:cubicBezTo>
                <a:cubicBezTo>
                  <a:pt x="3268874" y="526296"/>
                  <a:pt x="3303354" y="556955"/>
                  <a:pt x="3336933" y="588705"/>
                </a:cubicBezTo>
                <a:cubicBezTo>
                  <a:pt x="3370474" y="620455"/>
                  <a:pt x="3402973" y="653247"/>
                  <a:pt x="3434367" y="687081"/>
                </a:cubicBezTo>
                <a:cubicBezTo>
                  <a:pt x="3465825" y="720964"/>
                  <a:pt x="3496140" y="755740"/>
                  <a:pt x="3525350" y="791559"/>
                </a:cubicBezTo>
                <a:cubicBezTo>
                  <a:pt x="3554573" y="827327"/>
                  <a:pt x="3582602" y="864037"/>
                  <a:pt x="3609437" y="901591"/>
                </a:cubicBezTo>
                <a:cubicBezTo>
                  <a:pt x="3636284" y="939196"/>
                  <a:pt x="3661875" y="977593"/>
                  <a:pt x="3686285" y="1016834"/>
                </a:cubicBezTo>
                <a:cubicBezTo>
                  <a:pt x="3710694" y="1056077"/>
                  <a:pt x="3733770" y="1096056"/>
                  <a:pt x="3755588" y="1136735"/>
                </a:cubicBezTo>
                <a:cubicBezTo>
                  <a:pt x="3777420" y="1177463"/>
                  <a:pt x="3797905" y="1218840"/>
                  <a:pt x="3817107" y="1260864"/>
                </a:cubicBezTo>
                <a:cubicBezTo>
                  <a:pt x="3836259" y="1302876"/>
                  <a:pt x="3854064" y="1345497"/>
                  <a:pt x="3870485" y="1388652"/>
                </a:cubicBezTo>
                <a:cubicBezTo>
                  <a:pt x="3886906" y="1431819"/>
                  <a:pt x="3901943" y="1475469"/>
                  <a:pt x="3915583" y="1519627"/>
                </a:cubicBezTo>
                <a:cubicBezTo>
                  <a:pt x="3929223" y="1563734"/>
                  <a:pt x="3941427" y="1608273"/>
                  <a:pt x="3952197" y="1653167"/>
                </a:cubicBezTo>
                <a:cubicBezTo>
                  <a:pt x="3963005" y="1698125"/>
                  <a:pt x="3972339" y="1743312"/>
                  <a:pt x="3980175" y="1788854"/>
                </a:cubicBezTo>
                <a:cubicBezTo>
                  <a:pt x="3988062" y="1834346"/>
                  <a:pt x="3994463" y="1880091"/>
                  <a:pt x="3999416" y="1925976"/>
                </a:cubicBezTo>
                <a:cubicBezTo>
                  <a:pt x="4004381" y="1971912"/>
                  <a:pt x="4007861" y="2017949"/>
                  <a:pt x="4009842" y="2064088"/>
                </a:cubicBezTo>
                <a:cubicBezTo>
                  <a:pt x="4011824" y="2110278"/>
                  <a:pt x="4012319" y="2156418"/>
                  <a:pt x="4011379" y="2202595"/>
                </a:cubicBezTo>
                <a:cubicBezTo>
                  <a:pt x="4010388" y="2248785"/>
                  <a:pt x="4007950" y="2294873"/>
                  <a:pt x="4004038" y="2340910"/>
                </a:cubicBezTo>
                <a:cubicBezTo>
                  <a:pt x="4000063" y="2386948"/>
                  <a:pt x="3994653" y="2432782"/>
                  <a:pt x="3987808" y="2478477"/>
                </a:cubicBezTo>
                <a:cubicBezTo>
                  <a:pt x="3980963" y="2524171"/>
                  <a:pt x="3972631" y="2569561"/>
                  <a:pt x="3962814" y="2614697"/>
                </a:cubicBezTo>
                <a:cubicBezTo>
                  <a:pt x="3953035" y="2659846"/>
                  <a:pt x="3941821" y="2704638"/>
                  <a:pt x="3929172" y="2749050"/>
                </a:cubicBezTo>
                <a:cubicBezTo>
                  <a:pt x="3916523" y="2793500"/>
                  <a:pt x="3902438" y="2837442"/>
                  <a:pt x="3886957" y="2880953"/>
                </a:cubicBezTo>
                <a:cubicBezTo>
                  <a:pt x="3871476" y="2924514"/>
                  <a:pt x="3854661" y="2967478"/>
                  <a:pt x="3836411" y="3009896"/>
                </a:cubicBezTo>
                <a:cubicBezTo>
                  <a:pt x="3818149" y="3052352"/>
                  <a:pt x="3798603" y="3094173"/>
                  <a:pt x="3777674" y="3135359"/>
                </a:cubicBezTo>
                <a:cubicBezTo>
                  <a:pt x="3756782" y="3176532"/>
                  <a:pt x="3734557" y="3217007"/>
                  <a:pt x="3711037" y="3256746"/>
                </a:cubicBezTo>
                <a:cubicBezTo>
                  <a:pt x="3687529" y="3296535"/>
                  <a:pt x="3662777" y="3335473"/>
                  <a:pt x="3636729" y="3373674"/>
                </a:cubicBezTo>
                <a:cubicBezTo>
                  <a:pt x="3610732" y="3411825"/>
                  <a:pt x="3583491" y="3449138"/>
                  <a:pt x="3555119" y="3485549"/>
                </a:cubicBezTo>
                <a:cubicBezTo>
                  <a:pt x="3526696" y="3521960"/>
                  <a:pt x="3497181" y="3557431"/>
                  <a:pt x="3466473" y="3591962"/>
                </a:cubicBezTo>
                <a:cubicBezTo>
                  <a:pt x="3435815" y="3626532"/>
                  <a:pt x="3404065" y="3660021"/>
                  <a:pt x="3371223" y="3692521"/>
                </a:cubicBezTo>
                <a:cubicBezTo>
                  <a:pt x="3338381" y="3725007"/>
                  <a:pt x="3304548" y="3756414"/>
                  <a:pt x="3269674" y="3786729"/>
                </a:cubicBezTo>
                <a:cubicBezTo>
                  <a:pt x="3234838" y="3817032"/>
                  <a:pt x="3199074" y="3846254"/>
                  <a:pt x="3162359" y="3874232"/>
                </a:cubicBezTo>
                <a:cubicBezTo>
                  <a:pt x="3125605" y="3902261"/>
                  <a:pt x="3088051" y="3929109"/>
                  <a:pt x="3049595" y="3954699"/>
                </a:cubicBezTo>
                <a:cubicBezTo>
                  <a:pt x="3011152" y="3980353"/>
                  <a:pt x="2971960" y="4004712"/>
                  <a:pt x="2931930" y="4027775"/>
                </a:cubicBezTo>
                <a:cubicBezTo>
                  <a:pt x="2891938" y="4050889"/>
                  <a:pt x="2851260" y="4072670"/>
                  <a:pt x="2809845" y="4093167"/>
                </a:cubicBezTo>
                <a:cubicBezTo>
                  <a:pt x="2768468" y="4113653"/>
                  <a:pt x="2726444" y="4132804"/>
                  <a:pt x="2683784" y="4150610"/>
                </a:cubicBezTo>
                <a:cubicBezTo>
                  <a:pt x="2641163" y="4168364"/>
                  <a:pt x="2598009" y="4184785"/>
                  <a:pt x="2554346" y="4199822"/>
                </a:cubicBezTo>
                <a:cubicBezTo>
                  <a:pt x="2510645" y="4214859"/>
                  <a:pt x="2466538" y="4228448"/>
                  <a:pt x="2421987" y="4240653"/>
                </a:cubicBezTo>
                <a:cubicBezTo>
                  <a:pt x="2377448" y="4252857"/>
                  <a:pt x="2332541" y="4263564"/>
                  <a:pt x="2287303" y="4272898"/>
                </a:cubicBezTo>
                <a:cubicBezTo>
                  <a:pt x="2242053" y="4282220"/>
                  <a:pt x="2196562" y="4290056"/>
                  <a:pt x="2150829" y="4296457"/>
                </a:cubicBezTo>
                <a:cubicBezTo>
                  <a:pt x="2105084" y="4302857"/>
                  <a:pt x="2059148" y="4307772"/>
                  <a:pt x="2013110" y="4311239"/>
                </a:cubicBezTo>
                <a:cubicBezTo>
                  <a:pt x="1967022" y="4314668"/>
                  <a:pt x="1920883" y="4316650"/>
                  <a:pt x="1874706" y="4317145"/>
                </a:cubicBezTo>
                <a:cubicBezTo>
                  <a:pt x="1828516" y="4317640"/>
                  <a:pt x="1782377" y="4316650"/>
                  <a:pt x="1736237" y="4314173"/>
                </a:cubicBezTo>
                <a:cubicBezTo>
                  <a:pt x="1690111" y="4311696"/>
                  <a:pt x="1644112" y="4307772"/>
                  <a:pt x="1598227" y="4302311"/>
                </a:cubicBezTo>
                <a:cubicBezTo>
                  <a:pt x="1552392" y="4296901"/>
                  <a:pt x="1506749" y="4290018"/>
                  <a:pt x="1461308" y="4281674"/>
                </a:cubicBezTo>
                <a:cubicBezTo>
                  <a:pt x="1415867" y="4273343"/>
                  <a:pt x="1370770" y="4263525"/>
                  <a:pt x="1325926" y="4252261"/>
                </a:cubicBezTo>
                <a:cubicBezTo>
                  <a:pt x="1281120" y="4241046"/>
                  <a:pt x="1236721" y="4228346"/>
                  <a:pt x="1192766" y="4214262"/>
                </a:cubicBezTo>
                <a:cubicBezTo>
                  <a:pt x="1148774" y="4200165"/>
                  <a:pt x="1105263" y="4184696"/>
                  <a:pt x="1062299" y="4167818"/>
                </a:cubicBezTo>
                <a:cubicBezTo>
                  <a:pt x="1019284" y="4150902"/>
                  <a:pt x="976866" y="4132703"/>
                  <a:pt x="935045" y="4113056"/>
                </a:cubicBezTo>
                <a:cubicBezTo>
                  <a:pt x="893224" y="4093460"/>
                  <a:pt x="852051" y="4072568"/>
                  <a:pt x="811576" y="4050292"/>
                </a:cubicBezTo>
                <a:cubicBezTo>
                  <a:pt x="771088" y="4028067"/>
                  <a:pt x="731354" y="4004560"/>
                  <a:pt x="692410" y="3979756"/>
                </a:cubicBezTo>
                <a:cubicBezTo>
                  <a:pt x="653418" y="3954953"/>
                  <a:pt x="615268" y="3928956"/>
                  <a:pt x="577962" y="3901715"/>
                </a:cubicBezTo>
                <a:cubicBezTo>
                  <a:pt x="540656" y="3874486"/>
                  <a:pt x="504292" y="3846051"/>
                  <a:pt x="468822" y="3816485"/>
                </a:cubicBezTo>
                <a:cubicBezTo>
                  <a:pt x="433301" y="3786920"/>
                  <a:pt x="398823" y="3756211"/>
                  <a:pt x="365286" y="3724410"/>
                </a:cubicBezTo>
                <a:cubicBezTo>
                  <a:pt x="331800" y="3692660"/>
                  <a:pt x="299306" y="3659818"/>
                  <a:pt x="267904" y="3625935"/>
                </a:cubicBezTo>
                <a:cubicBezTo>
                  <a:pt x="236501" y="3592102"/>
                  <a:pt x="206239" y="3557228"/>
                  <a:pt x="177069" y="3521414"/>
                </a:cubicBezTo>
                <a:cubicBezTo>
                  <a:pt x="147848" y="3485599"/>
                  <a:pt x="119869" y="3448884"/>
                  <a:pt x="93080" y="3411279"/>
                </a:cubicBezTo>
                <a:cubicBezTo>
                  <a:pt x="66241" y="3373674"/>
                  <a:pt x="40643" y="3335231"/>
                  <a:pt x="16285" y="3295989"/>
                </a:cubicBezTo>
                <a:cubicBezTo>
                  <a:pt x="12564" y="3289982"/>
                  <a:pt x="9439" y="3283632"/>
                  <a:pt x="6909" y="3276989"/>
                </a:cubicBezTo>
                <a:cubicBezTo>
                  <a:pt x="4429" y="3270335"/>
                  <a:pt x="2592" y="3263540"/>
                  <a:pt x="1452" y="3256542"/>
                </a:cubicBezTo>
                <a:cubicBezTo>
                  <a:pt x="310" y="3249557"/>
                  <a:pt x="-185" y="3242509"/>
                  <a:pt x="62" y="3235410"/>
                </a:cubicBezTo>
                <a:cubicBezTo>
                  <a:pt x="310" y="3228323"/>
                  <a:pt x="1254" y="3221274"/>
                  <a:pt x="2841" y="3214378"/>
                </a:cubicBezTo>
                <a:cubicBezTo>
                  <a:pt x="4478" y="3207482"/>
                  <a:pt x="6711" y="3200789"/>
                  <a:pt x="9686" y="3194338"/>
                </a:cubicBezTo>
                <a:cubicBezTo>
                  <a:pt x="12614" y="3187886"/>
                  <a:pt x="16135" y="3181739"/>
                  <a:pt x="20254" y="3175986"/>
                </a:cubicBezTo>
                <a:cubicBezTo>
                  <a:pt x="24421" y="3170233"/>
                  <a:pt x="29084" y="3164924"/>
                  <a:pt x="34243" y="3160060"/>
                </a:cubicBezTo>
                <a:cubicBezTo>
                  <a:pt x="39453" y="3155247"/>
                  <a:pt x="45058" y="3150929"/>
                  <a:pt x="51060" y="3147208"/>
                </a:cubicBezTo>
                <a:cubicBezTo>
                  <a:pt x="57113" y="3143436"/>
                  <a:pt x="63463" y="3140312"/>
                  <a:pt x="70110" y="3137835"/>
                </a:cubicBezTo>
                <a:cubicBezTo>
                  <a:pt x="76709" y="3135359"/>
                  <a:pt x="83555" y="3133517"/>
                  <a:pt x="90550" y="3132374"/>
                </a:cubicBezTo>
                <a:cubicBezTo>
                  <a:pt x="97545" y="3131232"/>
                  <a:pt x="104590" y="3130787"/>
                  <a:pt x="111684" y="3131041"/>
                </a:cubicBezTo>
                <a:cubicBezTo>
                  <a:pt x="118778" y="3131282"/>
                  <a:pt x="125773" y="3132184"/>
                  <a:pt x="132718" y="3133810"/>
                </a:cubicBezTo>
                <a:cubicBezTo>
                  <a:pt x="139614" y="3135448"/>
                  <a:pt x="146310" y="3137734"/>
                  <a:pt x="152761" y="3140667"/>
                </a:cubicBezTo>
                <a:cubicBezTo>
                  <a:pt x="159210" y="3143589"/>
                  <a:pt x="165311" y="3147157"/>
                  <a:pt x="171067" y="3151272"/>
                </a:cubicBezTo>
                <a:cubicBezTo>
                  <a:pt x="176870" y="3155450"/>
                  <a:pt x="182128" y="3160111"/>
                  <a:pt x="186991" y="3165267"/>
                </a:cubicBezTo>
                <a:cubicBezTo>
                  <a:pt x="191853" y="3170474"/>
                  <a:pt x="196119" y="3176088"/>
                  <a:pt x="199840" y="3182133"/>
                </a:cubicBezTo>
                <a:cubicBezTo>
                  <a:pt x="221766" y="3217452"/>
                  <a:pt x="244785" y="3252034"/>
                  <a:pt x="268945" y="3285867"/>
                </a:cubicBezTo>
                <a:cubicBezTo>
                  <a:pt x="293055" y="3319750"/>
                  <a:pt x="318257" y="3352796"/>
                  <a:pt x="344500" y="3384990"/>
                </a:cubicBezTo>
                <a:cubicBezTo>
                  <a:pt x="370793" y="3417235"/>
                  <a:pt x="398028" y="3448592"/>
                  <a:pt x="426306" y="3479097"/>
                </a:cubicBezTo>
                <a:cubicBezTo>
                  <a:pt x="454584" y="3509552"/>
                  <a:pt x="483804" y="3539117"/>
                  <a:pt x="513967" y="3567692"/>
                </a:cubicBezTo>
                <a:cubicBezTo>
                  <a:pt x="544129" y="3596318"/>
                  <a:pt x="575184" y="3623953"/>
                  <a:pt x="607083" y="3650547"/>
                </a:cubicBezTo>
                <a:cubicBezTo>
                  <a:pt x="639031" y="3677192"/>
                  <a:pt x="671773" y="3702732"/>
                  <a:pt x="705359" y="3727242"/>
                </a:cubicBezTo>
                <a:cubicBezTo>
                  <a:pt x="738945" y="3751753"/>
                  <a:pt x="773273" y="3775160"/>
                  <a:pt x="808350" y="3797486"/>
                </a:cubicBezTo>
                <a:cubicBezTo>
                  <a:pt x="843427" y="3819813"/>
                  <a:pt x="879191" y="3840996"/>
                  <a:pt x="915602" y="3860986"/>
                </a:cubicBezTo>
                <a:cubicBezTo>
                  <a:pt x="952012" y="3881027"/>
                  <a:pt x="989071" y="3899835"/>
                  <a:pt x="1026727" y="3917489"/>
                </a:cubicBezTo>
                <a:cubicBezTo>
                  <a:pt x="1064382" y="3935154"/>
                  <a:pt x="1102533" y="3951575"/>
                  <a:pt x="1141230" y="3966752"/>
                </a:cubicBezTo>
                <a:cubicBezTo>
                  <a:pt x="1179927" y="3981941"/>
                  <a:pt x="1219068" y="3995873"/>
                  <a:pt x="1258654" y="4008573"/>
                </a:cubicBezTo>
                <a:cubicBezTo>
                  <a:pt x="1298240" y="4021222"/>
                  <a:pt x="1338219" y="4032639"/>
                  <a:pt x="1378504" y="4042761"/>
                </a:cubicBezTo>
                <a:cubicBezTo>
                  <a:pt x="1418839" y="4052883"/>
                  <a:pt x="1459466" y="4061710"/>
                  <a:pt x="1500348" y="4069253"/>
                </a:cubicBezTo>
                <a:cubicBezTo>
                  <a:pt x="1541229" y="4076746"/>
                  <a:pt x="1582301" y="4082944"/>
                  <a:pt x="1623627" y="4087808"/>
                </a:cubicBezTo>
                <a:cubicBezTo>
                  <a:pt x="1664902" y="4092710"/>
                  <a:pt x="1706278" y="4096241"/>
                  <a:pt x="1747794" y="4098464"/>
                </a:cubicBezTo>
                <a:cubicBezTo>
                  <a:pt x="1789324" y="4100699"/>
                  <a:pt x="1830853" y="4101600"/>
                  <a:pt x="1872420" y="4101143"/>
                </a:cubicBezTo>
                <a:cubicBezTo>
                  <a:pt x="1913987" y="4100699"/>
                  <a:pt x="1955516" y="4098921"/>
                  <a:pt x="1996994" y="4095835"/>
                </a:cubicBezTo>
                <a:cubicBezTo>
                  <a:pt x="2038409" y="4092710"/>
                  <a:pt x="2079734" y="4088303"/>
                  <a:pt x="2120908" y="4082550"/>
                </a:cubicBezTo>
                <a:cubicBezTo>
                  <a:pt x="2162094" y="4076785"/>
                  <a:pt x="2203013" y="4069698"/>
                  <a:pt x="2243742" y="4061316"/>
                </a:cubicBezTo>
                <a:cubicBezTo>
                  <a:pt x="2284471" y="4052934"/>
                  <a:pt x="2324857" y="4043256"/>
                  <a:pt x="2364989" y="4032296"/>
                </a:cubicBezTo>
                <a:cubicBezTo>
                  <a:pt x="2405070" y="4021324"/>
                  <a:pt x="2444758" y="4009068"/>
                  <a:pt x="2484102" y="3995530"/>
                </a:cubicBezTo>
                <a:cubicBezTo>
                  <a:pt x="2523396" y="3982042"/>
                  <a:pt x="2562233" y="3967247"/>
                  <a:pt x="2600587" y="3951232"/>
                </a:cubicBezTo>
                <a:cubicBezTo>
                  <a:pt x="2638979" y="3935256"/>
                  <a:pt x="2676787" y="3917996"/>
                  <a:pt x="2714049" y="3899582"/>
                </a:cubicBezTo>
                <a:cubicBezTo>
                  <a:pt x="2751298" y="3881128"/>
                  <a:pt x="2787912" y="3861532"/>
                  <a:pt x="2823929" y="3840742"/>
                </a:cubicBezTo>
                <a:cubicBezTo>
                  <a:pt x="2859946" y="3819965"/>
                  <a:pt x="2895214" y="3798032"/>
                  <a:pt x="2929847" y="3774969"/>
                </a:cubicBezTo>
                <a:cubicBezTo>
                  <a:pt x="2964417" y="3751893"/>
                  <a:pt x="2998249" y="3727789"/>
                  <a:pt x="3031295" y="3702541"/>
                </a:cubicBezTo>
                <a:cubicBezTo>
                  <a:pt x="3064340" y="3677332"/>
                  <a:pt x="3096534" y="3651093"/>
                  <a:pt x="3127878" y="3623763"/>
                </a:cubicBezTo>
                <a:cubicBezTo>
                  <a:pt x="3159285" y="3596471"/>
                  <a:pt x="3189702" y="3568239"/>
                  <a:pt x="3219267" y="3538978"/>
                </a:cubicBezTo>
                <a:cubicBezTo>
                  <a:pt x="3248833" y="3509755"/>
                  <a:pt x="3277408" y="3479592"/>
                  <a:pt x="3304992" y="3448490"/>
                </a:cubicBezTo>
                <a:cubicBezTo>
                  <a:pt x="3332627" y="3417426"/>
                  <a:pt x="3359209" y="3385485"/>
                  <a:pt x="3384761" y="3352694"/>
                </a:cubicBezTo>
                <a:cubicBezTo>
                  <a:pt x="3410364" y="3319953"/>
                  <a:pt x="3434812" y="3286362"/>
                  <a:pt x="3458231" y="3252034"/>
                </a:cubicBezTo>
                <a:cubicBezTo>
                  <a:pt x="3481649" y="3217655"/>
                  <a:pt x="3503925" y="3182578"/>
                  <a:pt x="3525109" y="3146814"/>
                </a:cubicBezTo>
                <a:cubicBezTo>
                  <a:pt x="3546292" y="3111039"/>
                  <a:pt x="3566282" y="3074577"/>
                  <a:pt x="3585078" y="3037518"/>
                </a:cubicBezTo>
                <a:cubicBezTo>
                  <a:pt x="3603938" y="3000459"/>
                  <a:pt x="3621552" y="2962817"/>
                  <a:pt x="3637974" y="2924666"/>
                </a:cubicBezTo>
                <a:cubicBezTo>
                  <a:pt x="3654344" y="2886464"/>
                  <a:pt x="3669520" y="2847767"/>
                  <a:pt x="3683465" y="2808575"/>
                </a:cubicBezTo>
                <a:cubicBezTo>
                  <a:pt x="3697397" y="2769434"/>
                  <a:pt x="3710046" y="2729848"/>
                  <a:pt x="3721413" y="2689856"/>
                </a:cubicBezTo>
                <a:cubicBezTo>
                  <a:pt x="3732817" y="2649876"/>
                  <a:pt x="3742939" y="2609592"/>
                  <a:pt x="3751727" y="2568964"/>
                </a:cubicBezTo>
                <a:cubicBezTo>
                  <a:pt x="3760554" y="2528337"/>
                  <a:pt x="3768047" y="2487456"/>
                  <a:pt x="3774194" y="2446333"/>
                </a:cubicBezTo>
                <a:cubicBezTo>
                  <a:pt x="3780392" y="2405249"/>
                  <a:pt x="3785256" y="2363974"/>
                  <a:pt x="3788786" y="2322559"/>
                </a:cubicBezTo>
                <a:cubicBezTo>
                  <a:pt x="3792304" y="2281131"/>
                  <a:pt x="3794539" y="2239603"/>
                  <a:pt x="3795377" y="2198086"/>
                </a:cubicBezTo>
                <a:cubicBezTo>
                  <a:pt x="3796267" y="2156507"/>
                  <a:pt x="3795822" y="2114939"/>
                  <a:pt x="3794044" y="2073410"/>
                </a:cubicBezTo>
                <a:cubicBezTo>
                  <a:pt x="3792253" y="2031894"/>
                  <a:pt x="3789129" y="1990467"/>
                  <a:pt x="3784659" y="1949090"/>
                </a:cubicBezTo>
                <a:cubicBezTo>
                  <a:pt x="3780201" y="1907764"/>
                  <a:pt x="3774448" y="1866642"/>
                  <a:pt x="3767349" y="1825671"/>
                </a:cubicBezTo>
                <a:cubicBezTo>
                  <a:pt x="3760249" y="1784688"/>
                  <a:pt x="3751867" y="1744010"/>
                  <a:pt x="3742152" y="1703574"/>
                </a:cubicBezTo>
                <a:cubicBezTo>
                  <a:pt x="3732474" y="1663150"/>
                  <a:pt x="3721463" y="1623106"/>
                  <a:pt x="3709208" y="1583368"/>
                </a:cubicBezTo>
                <a:cubicBezTo>
                  <a:pt x="3696952" y="1543643"/>
                  <a:pt x="3683414" y="1504349"/>
                  <a:pt x="3668631" y="1465499"/>
                </a:cubicBezTo>
                <a:cubicBezTo>
                  <a:pt x="3653849" y="1426663"/>
                  <a:pt x="3637821" y="1388309"/>
                  <a:pt x="3620549" y="1350501"/>
                </a:cubicBezTo>
                <a:cubicBezTo>
                  <a:pt x="3603290" y="1312655"/>
                  <a:pt x="3584837" y="1275444"/>
                  <a:pt x="3565241" y="1238792"/>
                </a:cubicBezTo>
                <a:cubicBezTo>
                  <a:pt x="3545594" y="1202178"/>
                  <a:pt x="3524753" y="1166160"/>
                  <a:pt x="3502833" y="1130893"/>
                </a:cubicBezTo>
                <a:cubicBezTo>
                  <a:pt x="3480900" y="1095561"/>
                  <a:pt x="3457837" y="1060992"/>
                  <a:pt x="3433681" y="1027152"/>
                </a:cubicBezTo>
                <a:cubicBezTo>
                  <a:pt x="3409513" y="993320"/>
                  <a:pt x="3384266" y="960329"/>
                  <a:pt x="3357977" y="928133"/>
                </a:cubicBezTo>
                <a:cubicBezTo>
                  <a:pt x="3331726" y="895887"/>
                  <a:pt x="3304446" y="864584"/>
                  <a:pt x="3276113" y="834123"/>
                </a:cubicBezTo>
                <a:cubicBezTo>
                  <a:pt x="3247842" y="803663"/>
                  <a:pt x="3218569" y="774146"/>
                  <a:pt x="3188406" y="745571"/>
                </a:cubicBezTo>
                <a:cubicBezTo>
                  <a:pt x="3158193" y="716946"/>
                  <a:pt x="3127142" y="689363"/>
                  <a:pt x="3095188" y="662772"/>
                </a:cubicBezTo>
                <a:cubicBezTo>
                  <a:pt x="3063248" y="636182"/>
                  <a:pt x="3030456" y="610683"/>
                  <a:pt x="2996865" y="586175"/>
                </a:cubicBezTo>
                <a:cubicBezTo>
                  <a:pt x="2963286" y="561668"/>
                  <a:pt x="2928895" y="538302"/>
                  <a:pt x="2893830" y="516027"/>
                </a:cubicBezTo>
                <a:cubicBezTo>
                  <a:pt x="2858702" y="493752"/>
                  <a:pt x="2822938" y="472620"/>
                  <a:pt x="2786527" y="452626"/>
                </a:cubicBezTo>
                <a:cubicBezTo>
                  <a:pt x="2750053" y="432634"/>
                  <a:pt x="2712995" y="413833"/>
                  <a:pt x="2675352" y="396220"/>
                </a:cubicBezTo>
                <a:cubicBezTo>
                  <a:pt x="2637696" y="378609"/>
                  <a:pt x="2599495" y="362239"/>
                  <a:pt x="2560798" y="347059"/>
                </a:cubicBezTo>
                <a:cubicBezTo>
                  <a:pt x="2522050" y="331877"/>
                  <a:pt x="2482909" y="317987"/>
                  <a:pt x="2443323" y="305337"/>
                </a:cubicBezTo>
                <a:cubicBezTo>
                  <a:pt x="2403737" y="292686"/>
                  <a:pt x="2363745" y="281326"/>
                  <a:pt x="2323422" y="271255"/>
                </a:cubicBezTo>
                <a:cubicBezTo>
                  <a:pt x="2283087" y="261134"/>
                  <a:pt x="2242459" y="252353"/>
                  <a:pt x="2201578" y="244863"/>
                </a:cubicBezTo>
                <a:cubicBezTo>
                  <a:pt x="2160697" y="237421"/>
                  <a:pt x="2119574" y="231221"/>
                  <a:pt x="2078299" y="226409"/>
                </a:cubicBezTo>
                <a:cubicBezTo>
                  <a:pt x="2037024" y="221546"/>
                  <a:pt x="1995597" y="218024"/>
                  <a:pt x="1954081" y="215841"/>
                </a:cubicBezTo>
                <a:cubicBezTo>
                  <a:pt x="1947032" y="215494"/>
                  <a:pt x="1940034" y="214402"/>
                  <a:pt x="1933189" y="212666"/>
                </a:cubicBezTo>
                <a:cubicBezTo>
                  <a:pt x="1926293" y="210930"/>
                  <a:pt x="1919651" y="208499"/>
                  <a:pt x="1913250" y="205473"/>
                </a:cubicBezTo>
                <a:cubicBezTo>
                  <a:pt x="1906849" y="202397"/>
                  <a:pt x="1900791" y="198776"/>
                  <a:pt x="1895140" y="194509"/>
                </a:cubicBezTo>
                <a:cubicBezTo>
                  <a:pt x="1889438" y="190292"/>
                  <a:pt x="1884231" y="185530"/>
                  <a:pt x="1879519" y="180221"/>
                </a:cubicBezTo>
                <a:cubicBezTo>
                  <a:pt x="1874756" y="174963"/>
                  <a:pt x="1870578" y="169308"/>
                  <a:pt x="1866959" y="163206"/>
                </a:cubicBezTo>
                <a:cubicBezTo>
                  <a:pt x="1863339" y="157103"/>
                  <a:pt x="1860316" y="150704"/>
                  <a:pt x="1857980" y="144007"/>
                </a:cubicBezTo>
                <a:cubicBezTo>
                  <a:pt x="1855605" y="137309"/>
                  <a:pt x="1853916" y="130464"/>
                  <a:pt x="1852874" y="123469"/>
                </a:cubicBezTo>
                <a:cubicBezTo>
                  <a:pt x="1851884" y="116424"/>
                  <a:pt x="1851528" y="109379"/>
                  <a:pt x="1851934" y="102335"/>
                </a:cubicBezTo>
                <a:cubicBezTo>
                  <a:pt x="1852328" y="95240"/>
                  <a:pt x="1853370" y="88245"/>
                  <a:pt x="1855109" y="81400"/>
                </a:cubicBezTo>
                <a:cubicBezTo>
                  <a:pt x="1856837" y="74504"/>
                  <a:pt x="1859275" y="67857"/>
                  <a:pt x="1862298" y="61457"/>
                </a:cubicBezTo>
                <a:cubicBezTo>
                  <a:pt x="1865371" y="55058"/>
                  <a:pt x="1869041" y="49054"/>
                  <a:pt x="1873258" y="43350"/>
                </a:cubicBezTo>
                <a:cubicBezTo>
                  <a:pt x="1877525" y="37645"/>
                  <a:pt x="1882287" y="32435"/>
                  <a:pt x="1887545" y="27722"/>
                </a:cubicBezTo>
                <a:cubicBezTo>
                  <a:pt x="1892803" y="22960"/>
                  <a:pt x="1898518" y="18793"/>
                  <a:pt x="1904563" y="15171"/>
                </a:cubicBezTo>
                <a:cubicBezTo>
                  <a:pt x="1910672" y="11550"/>
                  <a:pt x="1917073" y="8524"/>
                  <a:pt x="1923766" y="6192"/>
                </a:cubicBezTo>
                <a:cubicBezTo>
                  <a:pt x="1930459" y="3811"/>
                  <a:pt x="1937304" y="2124"/>
                  <a:pt x="1944302" y="1083"/>
                </a:cubicBezTo>
                <a:cubicBezTo>
                  <a:pt x="1951350" y="89"/>
                  <a:pt x="1958399" y="-208"/>
                  <a:pt x="1965485" y="139"/>
                </a:cubicBezTo>
                <a:close/>
              </a:path>
            </a:pathLst>
          </a:custGeom>
          <a:solidFill>
            <a:srgbClr val="2A3888">
              <a:alpha val="50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350"/>
          </a:p>
        </p:txBody>
      </p:sp>
      <p:sp>
        <p:nvSpPr>
          <p:cNvPr id="456" name="CustomShape 5"/>
          <p:cNvSpPr/>
          <p:nvPr/>
        </p:nvSpPr>
        <p:spPr>
          <a:xfrm>
            <a:off x="3943175" y="1664104"/>
            <a:ext cx="4055128" cy="4204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242F9B"/>
                </a:solidFill>
                <a:latin typeface="Ubuntu Light"/>
              </a:rPr>
              <a:t>Health Benefits</a:t>
            </a:r>
            <a:endParaRPr lang="de-DE" sz="2400" b="1" strike="noStrike" spc="-1" dirty="0">
              <a:latin typeface="Arial"/>
            </a:endParaRPr>
          </a:p>
        </p:txBody>
      </p:sp>
      <p:sp>
        <p:nvSpPr>
          <p:cNvPr id="457" name="CustomShape 6"/>
          <p:cNvSpPr/>
          <p:nvPr/>
        </p:nvSpPr>
        <p:spPr>
          <a:xfrm rot="21436800">
            <a:off x="1665766" y="3887199"/>
            <a:ext cx="899708" cy="966128"/>
          </a:xfrm>
          <a:custGeom>
            <a:avLst/>
            <a:gdLst/>
            <a:ahLst/>
            <a:cxnLst/>
            <a:rect l="l" t="t" r="r" b="b"/>
            <a:pathLst>
              <a:path w="4011838" h="4317268">
                <a:moveTo>
                  <a:pt x="1965485" y="139"/>
                </a:moveTo>
                <a:cubicBezTo>
                  <a:pt x="2011574" y="2571"/>
                  <a:pt x="2057611" y="6489"/>
                  <a:pt x="2103496" y="11847"/>
                </a:cubicBezTo>
                <a:cubicBezTo>
                  <a:pt x="2149343" y="17255"/>
                  <a:pt x="2195025" y="24101"/>
                  <a:pt x="2240466" y="32386"/>
                </a:cubicBezTo>
                <a:cubicBezTo>
                  <a:pt x="2285868" y="40721"/>
                  <a:pt x="2331004" y="50493"/>
                  <a:pt x="2375809" y="61705"/>
                </a:cubicBezTo>
                <a:cubicBezTo>
                  <a:pt x="2420653" y="72867"/>
                  <a:pt x="2465052" y="85517"/>
                  <a:pt x="2509058" y="99557"/>
                </a:cubicBezTo>
                <a:cubicBezTo>
                  <a:pt x="2553063" y="113645"/>
                  <a:pt x="2596574" y="129075"/>
                  <a:pt x="2639576" y="145941"/>
                </a:cubicBezTo>
                <a:cubicBezTo>
                  <a:pt x="2682591" y="162759"/>
                  <a:pt x="2725009" y="180965"/>
                  <a:pt x="2766830" y="200562"/>
                </a:cubicBezTo>
                <a:cubicBezTo>
                  <a:pt x="2808702" y="220108"/>
                  <a:pt x="2849875" y="240993"/>
                  <a:pt x="2890350" y="263218"/>
                </a:cubicBezTo>
                <a:cubicBezTo>
                  <a:pt x="2930838" y="285443"/>
                  <a:pt x="2970627" y="308908"/>
                  <a:pt x="3009616" y="333664"/>
                </a:cubicBezTo>
                <a:cubicBezTo>
                  <a:pt x="3048605" y="358419"/>
                  <a:pt x="3086756" y="384414"/>
                  <a:pt x="3124068" y="411600"/>
                </a:cubicBezTo>
                <a:cubicBezTo>
                  <a:pt x="3161419" y="438835"/>
                  <a:pt x="3197830" y="467212"/>
                  <a:pt x="3233352" y="496729"/>
                </a:cubicBezTo>
                <a:cubicBezTo>
                  <a:pt x="3268874" y="526296"/>
                  <a:pt x="3303354" y="556955"/>
                  <a:pt x="3336933" y="588705"/>
                </a:cubicBezTo>
                <a:cubicBezTo>
                  <a:pt x="3370474" y="620455"/>
                  <a:pt x="3402973" y="653247"/>
                  <a:pt x="3434367" y="687081"/>
                </a:cubicBezTo>
                <a:cubicBezTo>
                  <a:pt x="3465825" y="720964"/>
                  <a:pt x="3496140" y="755740"/>
                  <a:pt x="3525350" y="791559"/>
                </a:cubicBezTo>
                <a:cubicBezTo>
                  <a:pt x="3554573" y="827327"/>
                  <a:pt x="3582602" y="864037"/>
                  <a:pt x="3609437" y="901591"/>
                </a:cubicBezTo>
                <a:cubicBezTo>
                  <a:pt x="3636284" y="939196"/>
                  <a:pt x="3661875" y="977593"/>
                  <a:pt x="3686285" y="1016834"/>
                </a:cubicBezTo>
                <a:cubicBezTo>
                  <a:pt x="3710694" y="1056077"/>
                  <a:pt x="3733770" y="1096056"/>
                  <a:pt x="3755588" y="1136735"/>
                </a:cubicBezTo>
                <a:cubicBezTo>
                  <a:pt x="3777420" y="1177463"/>
                  <a:pt x="3797905" y="1218840"/>
                  <a:pt x="3817107" y="1260864"/>
                </a:cubicBezTo>
                <a:cubicBezTo>
                  <a:pt x="3836259" y="1302876"/>
                  <a:pt x="3854064" y="1345497"/>
                  <a:pt x="3870485" y="1388652"/>
                </a:cubicBezTo>
                <a:cubicBezTo>
                  <a:pt x="3886906" y="1431819"/>
                  <a:pt x="3901943" y="1475469"/>
                  <a:pt x="3915583" y="1519627"/>
                </a:cubicBezTo>
                <a:cubicBezTo>
                  <a:pt x="3929223" y="1563734"/>
                  <a:pt x="3941427" y="1608273"/>
                  <a:pt x="3952197" y="1653167"/>
                </a:cubicBezTo>
                <a:cubicBezTo>
                  <a:pt x="3963005" y="1698125"/>
                  <a:pt x="3972339" y="1743312"/>
                  <a:pt x="3980175" y="1788854"/>
                </a:cubicBezTo>
                <a:cubicBezTo>
                  <a:pt x="3988062" y="1834346"/>
                  <a:pt x="3994463" y="1880091"/>
                  <a:pt x="3999416" y="1925976"/>
                </a:cubicBezTo>
                <a:cubicBezTo>
                  <a:pt x="4004381" y="1971912"/>
                  <a:pt x="4007861" y="2017949"/>
                  <a:pt x="4009842" y="2064088"/>
                </a:cubicBezTo>
                <a:cubicBezTo>
                  <a:pt x="4011824" y="2110278"/>
                  <a:pt x="4012319" y="2156418"/>
                  <a:pt x="4011379" y="2202595"/>
                </a:cubicBezTo>
                <a:cubicBezTo>
                  <a:pt x="4010388" y="2248785"/>
                  <a:pt x="4007950" y="2294873"/>
                  <a:pt x="4004038" y="2340910"/>
                </a:cubicBezTo>
                <a:cubicBezTo>
                  <a:pt x="4000063" y="2386948"/>
                  <a:pt x="3994653" y="2432782"/>
                  <a:pt x="3987808" y="2478477"/>
                </a:cubicBezTo>
                <a:cubicBezTo>
                  <a:pt x="3980963" y="2524171"/>
                  <a:pt x="3972631" y="2569561"/>
                  <a:pt x="3962814" y="2614697"/>
                </a:cubicBezTo>
                <a:cubicBezTo>
                  <a:pt x="3953035" y="2659846"/>
                  <a:pt x="3941821" y="2704638"/>
                  <a:pt x="3929172" y="2749050"/>
                </a:cubicBezTo>
                <a:cubicBezTo>
                  <a:pt x="3916523" y="2793500"/>
                  <a:pt x="3902438" y="2837442"/>
                  <a:pt x="3886957" y="2880953"/>
                </a:cubicBezTo>
                <a:cubicBezTo>
                  <a:pt x="3871476" y="2924514"/>
                  <a:pt x="3854661" y="2967478"/>
                  <a:pt x="3836411" y="3009896"/>
                </a:cubicBezTo>
                <a:cubicBezTo>
                  <a:pt x="3818149" y="3052352"/>
                  <a:pt x="3798603" y="3094173"/>
                  <a:pt x="3777674" y="3135359"/>
                </a:cubicBezTo>
                <a:cubicBezTo>
                  <a:pt x="3756782" y="3176532"/>
                  <a:pt x="3734557" y="3217007"/>
                  <a:pt x="3711037" y="3256746"/>
                </a:cubicBezTo>
                <a:cubicBezTo>
                  <a:pt x="3687529" y="3296535"/>
                  <a:pt x="3662777" y="3335473"/>
                  <a:pt x="3636729" y="3373674"/>
                </a:cubicBezTo>
                <a:cubicBezTo>
                  <a:pt x="3610732" y="3411825"/>
                  <a:pt x="3583491" y="3449138"/>
                  <a:pt x="3555119" y="3485549"/>
                </a:cubicBezTo>
                <a:cubicBezTo>
                  <a:pt x="3526696" y="3521960"/>
                  <a:pt x="3497181" y="3557431"/>
                  <a:pt x="3466473" y="3591962"/>
                </a:cubicBezTo>
                <a:cubicBezTo>
                  <a:pt x="3435815" y="3626532"/>
                  <a:pt x="3404065" y="3660021"/>
                  <a:pt x="3371223" y="3692521"/>
                </a:cubicBezTo>
                <a:cubicBezTo>
                  <a:pt x="3338381" y="3725007"/>
                  <a:pt x="3304548" y="3756414"/>
                  <a:pt x="3269674" y="3786729"/>
                </a:cubicBezTo>
                <a:cubicBezTo>
                  <a:pt x="3234838" y="3817032"/>
                  <a:pt x="3199074" y="3846254"/>
                  <a:pt x="3162359" y="3874232"/>
                </a:cubicBezTo>
                <a:cubicBezTo>
                  <a:pt x="3125605" y="3902261"/>
                  <a:pt x="3088051" y="3929109"/>
                  <a:pt x="3049595" y="3954699"/>
                </a:cubicBezTo>
                <a:cubicBezTo>
                  <a:pt x="3011152" y="3980353"/>
                  <a:pt x="2971960" y="4004712"/>
                  <a:pt x="2931930" y="4027775"/>
                </a:cubicBezTo>
                <a:cubicBezTo>
                  <a:pt x="2891938" y="4050889"/>
                  <a:pt x="2851260" y="4072670"/>
                  <a:pt x="2809845" y="4093167"/>
                </a:cubicBezTo>
                <a:cubicBezTo>
                  <a:pt x="2768468" y="4113653"/>
                  <a:pt x="2726444" y="4132804"/>
                  <a:pt x="2683784" y="4150610"/>
                </a:cubicBezTo>
                <a:cubicBezTo>
                  <a:pt x="2641163" y="4168364"/>
                  <a:pt x="2598009" y="4184785"/>
                  <a:pt x="2554346" y="4199822"/>
                </a:cubicBezTo>
                <a:cubicBezTo>
                  <a:pt x="2510645" y="4214859"/>
                  <a:pt x="2466538" y="4228448"/>
                  <a:pt x="2421987" y="4240653"/>
                </a:cubicBezTo>
                <a:cubicBezTo>
                  <a:pt x="2377448" y="4252857"/>
                  <a:pt x="2332541" y="4263564"/>
                  <a:pt x="2287303" y="4272898"/>
                </a:cubicBezTo>
                <a:cubicBezTo>
                  <a:pt x="2242053" y="4282220"/>
                  <a:pt x="2196562" y="4290056"/>
                  <a:pt x="2150829" y="4296457"/>
                </a:cubicBezTo>
                <a:cubicBezTo>
                  <a:pt x="2105084" y="4302857"/>
                  <a:pt x="2059148" y="4307772"/>
                  <a:pt x="2013110" y="4311239"/>
                </a:cubicBezTo>
                <a:cubicBezTo>
                  <a:pt x="1967022" y="4314668"/>
                  <a:pt x="1920883" y="4316650"/>
                  <a:pt x="1874706" y="4317145"/>
                </a:cubicBezTo>
                <a:cubicBezTo>
                  <a:pt x="1828516" y="4317640"/>
                  <a:pt x="1782377" y="4316650"/>
                  <a:pt x="1736237" y="4314173"/>
                </a:cubicBezTo>
                <a:cubicBezTo>
                  <a:pt x="1690111" y="4311696"/>
                  <a:pt x="1644112" y="4307772"/>
                  <a:pt x="1598227" y="4302311"/>
                </a:cubicBezTo>
                <a:cubicBezTo>
                  <a:pt x="1552392" y="4296901"/>
                  <a:pt x="1506749" y="4290018"/>
                  <a:pt x="1461308" y="4281674"/>
                </a:cubicBezTo>
                <a:cubicBezTo>
                  <a:pt x="1415867" y="4273343"/>
                  <a:pt x="1370770" y="4263525"/>
                  <a:pt x="1325926" y="4252261"/>
                </a:cubicBezTo>
                <a:cubicBezTo>
                  <a:pt x="1281120" y="4241046"/>
                  <a:pt x="1236721" y="4228346"/>
                  <a:pt x="1192766" y="4214262"/>
                </a:cubicBezTo>
                <a:cubicBezTo>
                  <a:pt x="1148774" y="4200165"/>
                  <a:pt x="1105263" y="4184696"/>
                  <a:pt x="1062299" y="4167818"/>
                </a:cubicBezTo>
                <a:cubicBezTo>
                  <a:pt x="1019284" y="4150902"/>
                  <a:pt x="976866" y="4132703"/>
                  <a:pt x="935045" y="4113056"/>
                </a:cubicBezTo>
                <a:cubicBezTo>
                  <a:pt x="893224" y="4093460"/>
                  <a:pt x="852051" y="4072568"/>
                  <a:pt x="811576" y="4050292"/>
                </a:cubicBezTo>
                <a:cubicBezTo>
                  <a:pt x="771088" y="4028067"/>
                  <a:pt x="731354" y="4004560"/>
                  <a:pt x="692410" y="3979756"/>
                </a:cubicBezTo>
                <a:cubicBezTo>
                  <a:pt x="653418" y="3954953"/>
                  <a:pt x="615268" y="3928956"/>
                  <a:pt x="577962" y="3901715"/>
                </a:cubicBezTo>
                <a:cubicBezTo>
                  <a:pt x="540656" y="3874486"/>
                  <a:pt x="504292" y="3846051"/>
                  <a:pt x="468822" y="3816485"/>
                </a:cubicBezTo>
                <a:cubicBezTo>
                  <a:pt x="433301" y="3786920"/>
                  <a:pt x="398823" y="3756211"/>
                  <a:pt x="365286" y="3724410"/>
                </a:cubicBezTo>
                <a:cubicBezTo>
                  <a:pt x="331800" y="3692660"/>
                  <a:pt x="299306" y="3659818"/>
                  <a:pt x="267904" y="3625935"/>
                </a:cubicBezTo>
                <a:cubicBezTo>
                  <a:pt x="236501" y="3592102"/>
                  <a:pt x="206239" y="3557228"/>
                  <a:pt x="177069" y="3521414"/>
                </a:cubicBezTo>
                <a:cubicBezTo>
                  <a:pt x="147848" y="3485599"/>
                  <a:pt x="119869" y="3448884"/>
                  <a:pt x="93080" y="3411279"/>
                </a:cubicBezTo>
                <a:cubicBezTo>
                  <a:pt x="66241" y="3373674"/>
                  <a:pt x="40643" y="3335231"/>
                  <a:pt x="16285" y="3295989"/>
                </a:cubicBezTo>
                <a:cubicBezTo>
                  <a:pt x="12564" y="3289982"/>
                  <a:pt x="9439" y="3283632"/>
                  <a:pt x="6909" y="3276989"/>
                </a:cubicBezTo>
                <a:cubicBezTo>
                  <a:pt x="4429" y="3270335"/>
                  <a:pt x="2592" y="3263540"/>
                  <a:pt x="1452" y="3256542"/>
                </a:cubicBezTo>
                <a:cubicBezTo>
                  <a:pt x="310" y="3249557"/>
                  <a:pt x="-185" y="3242509"/>
                  <a:pt x="62" y="3235410"/>
                </a:cubicBezTo>
                <a:cubicBezTo>
                  <a:pt x="310" y="3228323"/>
                  <a:pt x="1254" y="3221274"/>
                  <a:pt x="2841" y="3214378"/>
                </a:cubicBezTo>
                <a:cubicBezTo>
                  <a:pt x="4478" y="3207482"/>
                  <a:pt x="6711" y="3200789"/>
                  <a:pt x="9686" y="3194338"/>
                </a:cubicBezTo>
                <a:cubicBezTo>
                  <a:pt x="12614" y="3187886"/>
                  <a:pt x="16135" y="3181739"/>
                  <a:pt x="20254" y="3175986"/>
                </a:cubicBezTo>
                <a:cubicBezTo>
                  <a:pt x="24421" y="3170233"/>
                  <a:pt x="29084" y="3164924"/>
                  <a:pt x="34243" y="3160060"/>
                </a:cubicBezTo>
                <a:cubicBezTo>
                  <a:pt x="39453" y="3155247"/>
                  <a:pt x="45058" y="3150929"/>
                  <a:pt x="51060" y="3147208"/>
                </a:cubicBezTo>
                <a:cubicBezTo>
                  <a:pt x="57113" y="3143436"/>
                  <a:pt x="63463" y="3140312"/>
                  <a:pt x="70110" y="3137835"/>
                </a:cubicBezTo>
                <a:cubicBezTo>
                  <a:pt x="76709" y="3135359"/>
                  <a:pt x="83555" y="3133517"/>
                  <a:pt x="90550" y="3132374"/>
                </a:cubicBezTo>
                <a:cubicBezTo>
                  <a:pt x="97545" y="3131232"/>
                  <a:pt x="104590" y="3130787"/>
                  <a:pt x="111684" y="3131041"/>
                </a:cubicBezTo>
                <a:cubicBezTo>
                  <a:pt x="118778" y="3131282"/>
                  <a:pt x="125773" y="3132184"/>
                  <a:pt x="132718" y="3133810"/>
                </a:cubicBezTo>
                <a:cubicBezTo>
                  <a:pt x="139614" y="3135448"/>
                  <a:pt x="146310" y="3137734"/>
                  <a:pt x="152761" y="3140667"/>
                </a:cubicBezTo>
                <a:cubicBezTo>
                  <a:pt x="159210" y="3143589"/>
                  <a:pt x="165311" y="3147157"/>
                  <a:pt x="171067" y="3151272"/>
                </a:cubicBezTo>
                <a:cubicBezTo>
                  <a:pt x="176870" y="3155450"/>
                  <a:pt x="182128" y="3160111"/>
                  <a:pt x="186991" y="3165267"/>
                </a:cubicBezTo>
                <a:cubicBezTo>
                  <a:pt x="191853" y="3170474"/>
                  <a:pt x="196119" y="3176088"/>
                  <a:pt x="199840" y="3182133"/>
                </a:cubicBezTo>
                <a:cubicBezTo>
                  <a:pt x="221766" y="3217452"/>
                  <a:pt x="244785" y="3252034"/>
                  <a:pt x="268945" y="3285867"/>
                </a:cubicBezTo>
                <a:cubicBezTo>
                  <a:pt x="293055" y="3319750"/>
                  <a:pt x="318257" y="3352796"/>
                  <a:pt x="344500" y="3384990"/>
                </a:cubicBezTo>
                <a:cubicBezTo>
                  <a:pt x="370793" y="3417235"/>
                  <a:pt x="398028" y="3448592"/>
                  <a:pt x="426306" y="3479097"/>
                </a:cubicBezTo>
                <a:cubicBezTo>
                  <a:pt x="454584" y="3509552"/>
                  <a:pt x="483804" y="3539117"/>
                  <a:pt x="513967" y="3567692"/>
                </a:cubicBezTo>
                <a:cubicBezTo>
                  <a:pt x="544129" y="3596318"/>
                  <a:pt x="575184" y="3623953"/>
                  <a:pt x="607083" y="3650547"/>
                </a:cubicBezTo>
                <a:cubicBezTo>
                  <a:pt x="639031" y="3677192"/>
                  <a:pt x="671773" y="3702732"/>
                  <a:pt x="705359" y="3727242"/>
                </a:cubicBezTo>
                <a:cubicBezTo>
                  <a:pt x="738945" y="3751753"/>
                  <a:pt x="773273" y="3775160"/>
                  <a:pt x="808350" y="3797486"/>
                </a:cubicBezTo>
                <a:cubicBezTo>
                  <a:pt x="843427" y="3819813"/>
                  <a:pt x="879191" y="3840996"/>
                  <a:pt x="915602" y="3860986"/>
                </a:cubicBezTo>
                <a:cubicBezTo>
                  <a:pt x="952012" y="3881027"/>
                  <a:pt x="989071" y="3899835"/>
                  <a:pt x="1026727" y="3917489"/>
                </a:cubicBezTo>
                <a:cubicBezTo>
                  <a:pt x="1064382" y="3935154"/>
                  <a:pt x="1102533" y="3951575"/>
                  <a:pt x="1141230" y="3966752"/>
                </a:cubicBezTo>
                <a:cubicBezTo>
                  <a:pt x="1179927" y="3981941"/>
                  <a:pt x="1219068" y="3995873"/>
                  <a:pt x="1258654" y="4008573"/>
                </a:cubicBezTo>
                <a:cubicBezTo>
                  <a:pt x="1298240" y="4021222"/>
                  <a:pt x="1338219" y="4032639"/>
                  <a:pt x="1378504" y="4042761"/>
                </a:cubicBezTo>
                <a:cubicBezTo>
                  <a:pt x="1418839" y="4052883"/>
                  <a:pt x="1459466" y="4061710"/>
                  <a:pt x="1500348" y="4069253"/>
                </a:cubicBezTo>
                <a:cubicBezTo>
                  <a:pt x="1541229" y="4076746"/>
                  <a:pt x="1582301" y="4082944"/>
                  <a:pt x="1623627" y="4087808"/>
                </a:cubicBezTo>
                <a:cubicBezTo>
                  <a:pt x="1664902" y="4092710"/>
                  <a:pt x="1706278" y="4096241"/>
                  <a:pt x="1747794" y="4098464"/>
                </a:cubicBezTo>
                <a:cubicBezTo>
                  <a:pt x="1789324" y="4100699"/>
                  <a:pt x="1830853" y="4101600"/>
                  <a:pt x="1872420" y="4101143"/>
                </a:cubicBezTo>
                <a:cubicBezTo>
                  <a:pt x="1913987" y="4100699"/>
                  <a:pt x="1955516" y="4098921"/>
                  <a:pt x="1996994" y="4095835"/>
                </a:cubicBezTo>
                <a:cubicBezTo>
                  <a:pt x="2038409" y="4092710"/>
                  <a:pt x="2079734" y="4088303"/>
                  <a:pt x="2120908" y="4082550"/>
                </a:cubicBezTo>
                <a:cubicBezTo>
                  <a:pt x="2162094" y="4076785"/>
                  <a:pt x="2203013" y="4069698"/>
                  <a:pt x="2243742" y="4061316"/>
                </a:cubicBezTo>
                <a:cubicBezTo>
                  <a:pt x="2284471" y="4052934"/>
                  <a:pt x="2324857" y="4043256"/>
                  <a:pt x="2364989" y="4032296"/>
                </a:cubicBezTo>
                <a:cubicBezTo>
                  <a:pt x="2405070" y="4021324"/>
                  <a:pt x="2444758" y="4009068"/>
                  <a:pt x="2484102" y="3995530"/>
                </a:cubicBezTo>
                <a:cubicBezTo>
                  <a:pt x="2523396" y="3982042"/>
                  <a:pt x="2562233" y="3967247"/>
                  <a:pt x="2600587" y="3951232"/>
                </a:cubicBezTo>
                <a:cubicBezTo>
                  <a:pt x="2638979" y="3935256"/>
                  <a:pt x="2676787" y="3917996"/>
                  <a:pt x="2714049" y="3899582"/>
                </a:cubicBezTo>
                <a:cubicBezTo>
                  <a:pt x="2751298" y="3881128"/>
                  <a:pt x="2787912" y="3861532"/>
                  <a:pt x="2823929" y="3840742"/>
                </a:cubicBezTo>
                <a:cubicBezTo>
                  <a:pt x="2859946" y="3819965"/>
                  <a:pt x="2895214" y="3798032"/>
                  <a:pt x="2929847" y="3774969"/>
                </a:cubicBezTo>
                <a:cubicBezTo>
                  <a:pt x="2964417" y="3751893"/>
                  <a:pt x="2998249" y="3727789"/>
                  <a:pt x="3031295" y="3702541"/>
                </a:cubicBezTo>
                <a:cubicBezTo>
                  <a:pt x="3064340" y="3677332"/>
                  <a:pt x="3096534" y="3651093"/>
                  <a:pt x="3127878" y="3623763"/>
                </a:cubicBezTo>
                <a:cubicBezTo>
                  <a:pt x="3159285" y="3596471"/>
                  <a:pt x="3189702" y="3568239"/>
                  <a:pt x="3219267" y="3538978"/>
                </a:cubicBezTo>
                <a:cubicBezTo>
                  <a:pt x="3248833" y="3509755"/>
                  <a:pt x="3277408" y="3479592"/>
                  <a:pt x="3304992" y="3448490"/>
                </a:cubicBezTo>
                <a:cubicBezTo>
                  <a:pt x="3332627" y="3417426"/>
                  <a:pt x="3359209" y="3385485"/>
                  <a:pt x="3384761" y="3352694"/>
                </a:cubicBezTo>
                <a:cubicBezTo>
                  <a:pt x="3410364" y="3319953"/>
                  <a:pt x="3434812" y="3286362"/>
                  <a:pt x="3458231" y="3252034"/>
                </a:cubicBezTo>
                <a:cubicBezTo>
                  <a:pt x="3481649" y="3217655"/>
                  <a:pt x="3503925" y="3182578"/>
                  <a:pt x="3525109" y="3146814"/>
                </a:cubicBezTo>
                <a:cubicBezTo>
                  <a:pt x="3546292" y="3111039"/>
                  <a:pt x="3566282" y="3074577"/>
                  <a:pt x="3585078" y="3037518"/>
                </a:cubicBezTo>
                <a:cubicBezTo>
                  <a:pt x="3603938" y="3000459"/>
                  <a:pt x="3621552" y="2962817"/>
                  <a:pt x="3637974" y="2924666"/>
                </a:cubicBezTo>
                <a:cubicBezTo>
                  <a:pt x="3654344" y="2886464"/>
                  <a:pt x="3669520" y="2847767"/>
                  <a:pt x="3683465" y="2808575"/>
                </a:cubicBezTo>
                <a:cubicBezTo>
                  <a:pt x="3697397" y="2769434"/>
                  <a:pt x="3710046" y="2729848"/>
                  <a:pt x="3721413" y="2689856"/>
                </a:cubicBezTo>
                <a:cubicBezTo>
                  <a:pt x="3732817" y="2649876"/>
                  <a:pt x="3742939" y="2609592"/>
                  <a:pt x="3751727" y="2568964"/>
                </a:cubicBezTo>
                <a:cubicBezTo>
                  <a:pt x="3760554" y="2528337"/>
                  <a:pt x="3768047" y="2487456"/>
                  <a:pt x="3774194" y="2446333"/>
                </a:cubicBezTo>
                <a:cubicBezTo>
                  <a:pt x="3780392" y="2405249"/>
                  <a:pt x="3785256" y="2363974"/>
                  <a:pt x="3788786" y="2322559"/>
                </a:cubicBezTo>
                <a:cubicBezTo>
                  <a:pt x="3792304" y="2281131"/>
                  <a:pt x="3794539" y="2239603"/>
                  <a:pt x="3795377" y="2198086"/>
                </a:cubicBezTo>
                <a:cubicBezTo>
                  <a:pt x="3796267" y="2156507"/>
                  <a:pt x="3795822" y="2114939"/>
                  <a:pt x="3794044" y="2073410"/>
                </a:cubicBezTo>
                <a:cubicBezTo>
                  <a:pt x="3792253" y="2031894"/>
                  <a:pt x="3789129" y="1990467"/>
                  <a:pt x="3784659" y="1949090"/>
                </a:cubicBezTo>
                <a:cubicBezTo>
                  <a:pt x="3780201" y="1907764"/>
                  <a:pt x="3774448" y="1866642"/>
                  <a:pt x="3767349" y="1825671"/>
                </a:cubicBezTo>
                <a:cubicBezTo>
                  <a:pt x="3760249" y="1784688"/>
                  <a:pt x="3751867" y="1744010"/>
                  <a:pt x="3742152" y="1703574"/>
                </a:cubicBezTo>
                <a:cubicBezTo>
                  <a:pt x="3732474" y="1663150"/>
                  <a:pt x="3721463" y="1623106"/>
                  <a:pt x="3709208" y="1583368"/>
                </a:cubicBezTo>
                <a:cubicBezTo>
                  <a:pt x="3696952" y="1543643"/>
                  <a:pt x="3683414" y="1504349"/>
                  <a:pt x="3668631" y="1465499"/>
                </a:cubicBezTo>
                <a:cubicBezTo>
                  <a:pt x="3653849" y="1426663"/>
                  <a:pt x="3637821" y="1388309"/>
                  <a:pt x="3620549" y="1350501"/>
                </a:cubicBezTo>
                <a:cubicBezTo>
                  <a:pt x="3603290" y="1312655"/>
                  <a:pt x="3584837" y="1275444"/>
                  <a:pt x="3565241" y="1238792"/>
                </a:cubicBezTo>
                <a:cubicBezTo>
                  <a:pt x="3545594" y="1202178"/>
                  <a:pt x="3524753" y="1166160"/>
                  <a:pt x="3502833" y="1130893"/>
                </a:cubicBezTo>
                <a:cubicBezTo>
                  <a:pt x="3480900" y="1095561"/>
                  <a:pt x="3457837" y="1060992"/>
                  <a:pt x="3433681" y="1027152"/>
                </a:cubicBezTo>
                <a:cubicBezTo>
                  <a:pt x="3409513" y="993320"/>
                  <a:pt x="3384266" y="960329"/>
                  <a:pt x="3357977" y="928133"/>
                </a:cubicBezTo>
                <a:cubicBezTo>
                  <a:pt x="3331726" y="895887"/>
                  <a:pt x="3304446" y="864584"/>
                  <a:pt x="3276113" y="834123"/>
                </a:cubicBezTo>
                <a:cubicBezTo>
                  <a:pt x="3247842" y="803663"/>
                  <a:pt x="3218569" y="774146"/>
                  <a:pt x="3188406" y="745571"/>
                </a:cubicBezTo>
                <a:cubicBezTo>
                  <a:pt x="3158193" y="716946"/>
                  <a:pt x="3127142" y="689363"/>
                  <a:pt x="3095188" y="662772"/>
                </a:cubicBezTo>
                <a:cubicBezTo>
                  <a:pt x="3063248" y="636182"/>
                  <a:pt x="3030456" y="610683"/>
                  <a:pt x="2996865" y="586175"/>
                </a:cubicBezTo>
                <a:cubicBezTo>
                  <a:pt x="2963286" y="561668"/>
                  <a:pt x="2928895" y="538302"/>
                  <a:pt x="2893830" y="516027"/>
                </a:cubicBezTo>
                <a:cubicBezTo>
                  <a:pt x="2858702" y="493752"/>
                  <a:pt x="2822938" y="472620"/>
                  <a:pt x="2786527" y="452626"/>
                </a:cubicBezTo>
                <a:cubicBezTo>
                  <a:pt x="2750053" y="432634"/>
                  <a:pt x="2712995" y="413833"/>
                  <a:pt x="2675352" y="396220"/>
                </a:cubicBezTo>
                <a:cubicBezTo>
                  <a:pt x="2637696" y="378609"/>
                  <a:pt x="2599495" y="362239"/>
                  <a:pt x="2560798" y="347059"/>
                </a:cubicBezTo>
                <a:cubicBezTo>
                  <a:pt x="2522050" y="331877"/>
                  <a:pt x="2482909" y="317987"/>
                  <a:pt x="2443323" y="305337"/>
                </a:cubicBezTo>
                <a:cubicBezTo>
                  <a:pt x="2403737" y="292686"/>
                  <a:pt x="2363745" y="281326"/>
                  <a:pt x="2323422" y="271255"/>
                </a:cubicBezTo>
                <a:cubicBezTo>
                  <a:pt x="2283087" y="261134"/>
                  <a:pt x="2242459" y="252353"/>
                  <a:pt x="2201578" y="244863"/>
                </a:cubicBezTo>
                <a:cubicBezTo>
                  <a:pt x="2160697" y="237421"/>
                  <a:pt x="2119574" y="231221"/>
                  <a:pt x="2078299" y="226409"/>
                </a:cubicBezTo>
                <a:cubicBezTo>
                  <a:pt x="2037024" y="221546"/>
                  <a:pt x="1995597" y="218024"/>
                  <a:pt x="1954081" y="215841"/>
                </a:cubicBezTo>
                <a:cubicBezTo>
                  <a:pt x="1947032" y="215494"/>
                  <a:pt x="1940034" y="214402"/>
                  <a:pt x="1933189" y="212666"/>
                </a:cubicBezTo>
                <a:cubicBezTo>
                  <a:pt x="1926293" y="210930"/>
                  <a:pt x="1919651" y="208499"/>
                  <a:pt x="1913250" y="205473"/>
                </a:cubicBezTo>
                <a:cubicBezTo>
                  <a:pt x="1906849" y="202397"/>
                  <a:pt x="1900791" y="198776"/>
                  <a:pt x="1895140" y="194509"/>
                </a:cubicBezTo>
                <a:cubicBezTo>
                  <a:pt x="1889438" y="190292"/>
                  <a:pt x="1884231" y="185530"/>
                  <a:pt x="1879519" y="180221"/>
                </a:cubicBezTo>
                <a:cubicBezTo>
                  <a:pt x="1874756" y="174963"/>
                  <a:pt x="1870578" y="169308"/>
                  <a:pt x="1866959" y="163206"/>
                </a:cubicBezTo>
                <a:cubicBezTo>
                  <a:pt x="1863339" y="157103"/>
                  <a:pt x="1860316" y="150704"/>
                  <a:pt x="1857980" y="144007"/>
                </a:cubicBezTo>
                <a:cubicBezTo>
                  <a:pt x="1855605" y="137309"/>
                  <a:pt x="1853916" y="130464"/>
                  <a:pt x="1852874" y="123469"/>
                </a:cubicBezTo>
                <a:cubicBezTo>
                  <a:pt x="1851884" y="116424"/>
                  <a:pt x="1851528" y="109379"/>
                  <a:pt x="1851934" y="102335"/>
                </a:cubicBezTo>
                <a:cubicBezTo>
                  <a:pt x="1852328" y="95240"/>
                  <a:pt x="1853370" y="88245"/>
                  <a:pt x="1855109" y="81400"/>
                </a:cubicBezTo>
                <a:cubicBezTo>
                  <a:pt x="1856837" y="74504"/>
                  <a:pt x="1859275" y="67857"/>
                  <a:pt x="1862298" y="61457"/>
                </a:cubicBezTo>
                <a:cubicBezTo>
                  <a:pt x="1865371" y="55058"/>
                  <a:pt x="1869041" y="49054"/>
                  <a:pt x="1873258" y="43350"/>
                </a:cubicBezTo>
                <a:cubicBezTo>
                  <a:pt x="1877525" y="37645"/>
                  <a:pt x="1882287" y="32435"/>
                  <a:pt x="1887545" y="27722"/>
                </a:cubicBezTo>
                <a:cubicBezTo>
                  <a:pt x="1892803" y="22960"/>
                  <a:pt x="1898518" y="18793"/>
                  <a:pt x="1904563" y="15171"/>
                </a:cubicBezTo>
                <a:cubicBezTo>
                  <a:pt x="1910672" y="11550"/>
                  <a:pt x="1917073" y="8524"/>
                  <a:pt x="1923766" y="6192"/>
                </a:cubicBezTo>
                <a:cubicBezTo>
                  <a:pt x="1930459" y="3811"/>
                  <a:pt x="1937304" y="2124"/>
                  <a:pt x="1944302" y="1083"/>
                </a:cubicBezTo>
                <a:cubicBezTo>
                  <a:pt x="1951350" y="89"/>
                  <a:pt x="1958399" y="-208"/>
                  <a:pt x="1965485" y="139"/>
                </a:cubicBezTo>
                <a:close/>
              </a:path>
            </a:pathLst>
          </a:custGeom>
          <a:noFill/>
          <a:ln w="12600">
            <a:solidFill>
              <a:srgbClr val="646FD4">
                <a:alpha val="20000"/>
              </a:srgb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58" name="CustomShape 7"/>
          <p:cNvSpPr/>
          <p:nvPr/>
        </p:nvSpPr>
        <p:spPr>
          <a:xfrm rot="21436800">
            <a:off x="1047872" y="1837914"/>
            <a:ext cx="1080191" cy="946715"/>
          </a:xfrm>
          <a:custGeom>
            <a:avLst/>
            <a:gdLst/>
            <a:ahLst/>
            <a:cxnLst/>
            <a:rect l="l" t="t" r="r" b="b"/>
            <a:pathLst>
              <a:path w="4011838" h="4317268">
                <a:moveTo>
                  <a:pt x="1965485" y="139"/>
                </a:moveTo>
                <a:cubicBezTo>
                  <a:pt x="2011574" y="2571"/>
                  <a:pt x="2057611" y="6489"/>
                  <a:pt x="2103496" y="11847"/>
                </a:cubicBezTo>
                <a:cubicBezTo>
                  <a:pt x="2149343" y="17255"/>
                  <a:pt x="2195025" y="24101"/>
                  <a:pt x="2240466" y="32386"/>
                </a:cubicBezTo>
                <a:cubicBezTo>
                  <a:pt x="2285868" y="40721"/>
                  <a:pt x="2331004" y="50493"/>
                  <a:pt x="2375809" y="61705"/>
                </a:cubicBezTo>
                <a:cubicBezTo>
                  <a:pt x="2420653" y="72867"/>
                  <a:pt x="2465052" y="85517"/>
                  <a:pt x="2509058" y="99557"/>
                </a:cubicBezTo>
                <a:cubicBezTo>
                  <a:pt x="2553063" y="113645"/>
                  <a:pt x="2596574" y="129075"/>
                  <a:pt x="2639576" y="145941"/>
                </a:cubicBezTo>
                <a:cubicBezTo>
                  <a:pt x="2682591" y="162759"/>
                  <a:pt x="2725009" y="180965"/>
                  <a:pt x="2766830" y="200562"/>
                </a:cubicBezTo>
                <a:cubicBezTo>
                  <a:pt x="2808702" y="220108"/>
                  <a:pt x="2849875" y="240993"/>
                  <a:pt x="2890350" y="263218"/>
                </a:cubicBezTo>
                <a:cubicBezTo>
                  <a:pt x="2930838" y="285443"/>
                  <a:pt x="2970627" y="308908"/>
                  <a:pt x="3009616" y="333664"/>
                </a:cubicBezTo>
                <a:cubicBezTo>
                  <a:pt x="3048605" y="358419"/>
                  <a:pt x="3086756" y="384414"/>
                  <a:pt x="3124068" y="411600"/>
                </a:cubicBezTo>
                <a:cubicBezTo>
                  <a:pt x="3161419" y="438835"/>
                  <a:pt x="3197830" y="467212"/>
                  <a:pt x="3233352" y="496729"/>
                </a:cubicBezTo>
                <a:cubicBezTo>
                  <a:pt x="3268874" y="526296"/>
                  <a:pt x="3303354" y="556955"/>
                  <a:pt x="3336933" y="588705"/>
                </a:cubicBezTo>
                <a:cubicBezTo>
                  <a:pt x="3370474" y="620455"/>
                  <a:pt x="3402973" y="653247"/>
                  <a:pt x="3434367" y="687081"/>
                </a:cubicBezTo>
                <a:cubicBezTo>
                  <a:pt x="3465825" y="720964"/>
                  <a:pt x="3496140" y="755740"/>
                  <a:pt x="3525350" y="791559"/>
                </a:cubicBezTo>
                <a:cubicBezTo>
                  <a:pt x="3554573" y="827327"/>
                  <a:pt x="3582602" y="864037"/>
                  <a:pt x="3609437" y="901591"/>
                </a:cubicBezTo>
                <a:cubicBezTo>
                  <a:pt x="3636284" y="939196"/>
                  <a:pt x="3661875" y="977593"/>
                  <a:pt x="3686285" y="1016834"/>
                </a:cubicBezTo>
                <a:cubicBezTo>
                  <a:pt x="3710694" y="1056077"/>
                  <a:pt x="3733770" y="1096056"/>
                  <a:pt x="3755588" y="1136735"/>
                </a:cubicBezTo>
                <a:cubicBezTo>
                  <a:pt x="3777420" y="1177463"/>
                  <a:pt x="3797905" y="1218840"/>
                  <a:pt x="3817107" y="1260864"/>
                </a:cubicBezTo>
                <a:cubicBezTo>
                  <a:pt x="3836259" y="1302876"/>
                  <a:pt x="3854064" y="1345497"/>
                  <a:pt x="3870485" y="1388652"/>
                </a:cubicBezTo>
                <a:cubicBezTo>
                  <a:pt x="3886906" y="1431819"/>
                  <a:pt x="3901943" y="1475469"/>
                  <a:pt x="3915583" y="1519627"/>
                </a:cubicBezTo>
                <a:cubicBezTo>
                  <a:pt x="3929223" y="1563734"/>
                  <a:pt x="3941427" y="1608273"/>
                  <a:pt x="3952197" y="1653167"/>
                </a:cubicBezTo>
                <a:cubicBezTo>
                  <a:pt x="3963005" y="1698125"/>
                  <a:pt x="3972339" y="1743312"/>
                  <a:pt x="3980175" y="1788854"/>
                </a:cubicBezTo>
                <a:cubicBezTo>
                  <a:pt x="3988062" y="1834346"/>
                  <a:pt x="3994463" y="1880091"/>
                  <a:pt x="3999416" y="1925976"/>
                </a:cubicBezTo>
                <a:cubicBezTo>
                  <a:pt x="4004381" y="1971912"/>
                  <a:pt x="4007861" y="2017949"/>
                  <a:pt x="4009842" y="2064088"/>
                </a:cubicBezTo>
                <a:cubicBezTo>
                  <a:pt x="4011824" y="2110278"/>
                  <a:pt x="4012319" y="2156418"/>
                  <a:pt x="4011379" y="2202595"/>
                </a:cubicBezTo>
                <a:cubicBezTo>
                  <a:pt x="4010388" y="2248785"/>
                  <a:pt x="4007950" y="2294873"/>
                  <a:pt x="4004038" y="2340910"/>
                </a:cubicBezTo>
                <a:cubicBezTo>
                  <a:pt x="4000063" y="2386948"/>
                  <a:pt x="3994653" y="2432782"/>
                  <a:pt x="3987808" y="2478477"/>
                </a:cubicBezTo>
                <a:cubicBezTo>
                  <a:pt x="3980963" y="2524171"/>
                  <a:pt x="3972631" y="2569561"/>
                  <a:pt x="3962814" y="2614697"/>
                </a:cubicBezTo>
                <a:cubicBezTo>
                  <a:pt x="3953035" y="2659846"/>
                  <a:pt x="3941821" y="2704638"/>
                  <a:pt x="3929172" y="2749050"/>
                </a:cubicBezTo>
                <a:cubicBezTo>
                  <a:pt x="3916523" y="2793500"/>
                  <a:pt x="3902438" y="2837442"/>
                  <a:pt x="3886957" y="2880953"/>
                </a:cubicBezTo>
                <a:cubicBezTo>
                  <a:pt x="3871476" y="2924514"/>
                  <a:pt x="3854661" y="2967478"/>
                  <a:pt x="3836411" y="3009896"/>
                </a:cubicBezTo>
                <a:cubicBezTo>
                  <a:pt x="3818149" y="3052352"/>
                  <a:pt x="3798603" y="3094173"/>
                  <a:pt x="3777674" y="3135359"/>
                </a:cubicBezTo>
                <a:cubicBezTo>
                  <a:pt x="3756782" y="3176532"/>
                  <a:pt x="3734557" y="3217007"/>
                  <a:pt x="3711037" y="3256746"/>
                </a:cubicBezTo>
                <a:cubicBezTo>
                  <a:pt x="3687529" y="3296535"/>
                  <a:pt x="3662777" y="3335473"/>
                  <a:pt x="3636729" y="3373674"/>
                </a:cubicBezTo>
                <a:cubicBezTo>
                  <a:pt x="3610732" y="3411825"/>
                  <a:pt x="3583491" y="3449138"/>
                  <a:pt x="3555119" y="3485549"/>
                </a:cubicBezTo>
                <a:cubicBezTo>
                  <a:pt x="3526696" y="3521960"/>
                  <a:pt x="3497181" y="3557431"/>
                  <a:pt x="3466473" y="3591962"/>
                </a:cubicBezTo>
                <a:cubicBezTo>
                  <a:pt x="3435815" y="3626532"/>
                  <a:pt x="3404065" y="3660021"/>
                  <a:pt x="3371223" y="3692521"/>
                </a:cubicBezTo>
                <a:cubicBezTo>
                  <a:pt x="3338381" y="3725007"/>
                  <a:pt x="3304548" y="3756414"/>
                  <a:pt x="3269674" y="3786729"/>
                </a:cubicBezTo>
                <a:cubicBezTo>
                  <a:pt x="3234838" y="3817032"/>
                  <a:pt x="3199074" y="3846254"/>
                  <a:pt x="3162359" y="3874232"/>
                </a:cubicBezTo>
                <a:cubicBezTo>
                  <a:pt x="3125605" y="3902261"/>
                  <a:pt x="3088051" y="3929109"/>
                  <a:pt x="3049595" y="3954699"/>
                </a:cubicBezTo>
                <a:cubicBezTo>
                  <a:pt x="3011152" y="3980353"/>
                  <a:pt x="2971960" y="4004712"/>
                  <a:pt x="2931930" y="4027775"/>
                </a:cubicBezTo>
                <a:cubicBezTo>
                  <a:pt x="2891938" y="4050889"/>
                  <a:pt x="2851260" y="4072670"/>
                  <a:pt x="2809845" y="4093167"/>
                </a:cubicBezTo>
                <a:cubicBezTo>
                  <a:pt x="2768468" y="4113653"/>
                  <a:pt x="2726444" y="4132804"/>
                  <a:pt x="2683784" y="4150610"/>
                </a:cubicBezTo>
                <a:cubicBezTo>
                  <a:pt x="2641163" y="4168364"/>
                  <a:pt x="2598009" y="4184785"/>
                  <a:pt x="2554346" y="4199822"/>
                </a:cubicBezTo>
                <a:cubicBezTo>
                  <a:pt x="2510645" y="4214859"/>
                  <a:pt x="2466538" y="4228448"/>
                  <a:pt x="2421987" y="4240653"/>
                </a:cubicBezTo>
                <a:cubicBezTo>
                  <a:pt x="2377448" y="4252857"/>
                  <a:pt x="2332541" y="4263564"/>
                  <a:pt x="2287303" y="4272898"/>
                </a:cubicBezTo>
                <a:cubicBezTo>
                  <a:pt x="2242053" y="4282220"/>
                  <a:pt x="2196562" y="4290056"/>
                  <a:pt x="2150829" y="4296457"/>
                </a:cubicBezTo>
                <a:cubicBezTo>
                  <a:pt x="2105084" y="4302857"/>
                  <a:pt x="2059148" y="4307772"/>
                  <a:pt x="2013110" y="4311239"/>
                </a:cubicBezTo>
                <a:cubicBezTo>
                  <a:pt x="1967022" y="4314668"/>
                  <a:pt x="1920883" y="4316650"/>
                  <a:pt x="1874706" y="4317145"/>
                </a:cubicBezTo>
                <a:cubicBezTo>
                  <a:pt x="1828516" y="4317640"/>
                  <a:pt x="1782377" y="4316650"/>
                  <a:pt x="1736237" y="4314173"/>
                </a:cubicBezTo>
                <a:cubicBezTo>
                  <a:pt x="1690111" y="4311696"/>
                  <a:pt x="1644112" y="4307772"/>
                  <a:pt x="1598227" y="4302311"/>
                </a:cubicBezTo>
                <a:cubicBezTo>
                  <a:pt x="1552392" y="4296901"/>
                  <a:pt x="1506749" y="4290018"/>
                  <a:pt x="1461308" y="4281674"/>
                </a:cubicBezTo>
                <a:cubicBezTo>
                  <a:pt x="1415867" y="4273343"/>
                  <a:pt x="1370770" y="4263525"/>
                  <a:pt x="1325926" y="4252261"/>
                </a:cubicBezTo>
                <a:cubicBezTo>
                  <a:pt x="1281120" y="4241046"/>
                  <a:pt x="1236721" y="4228346"/>
                  <a:pt x="1192766" y="4214262"/>
                </a:cubicBezTo>
                <a:cubicBezTo>
                  <a:pt x="1148774" y="4200165"/>
                  <a:pt x="1105263" y="4184696"/>
                  <a:pt x="1062299" y="4167818"/>
                </a:cubicBezTo>
                <a:cubicBezTo>
                  <a:pt x="1019284" y="4150902"/>
                  <a:pt x="976866" y="4132703"/>
                  <a:pt x="935045" y="4113056"/>
                </a:cubicBezTo>
                <a:cubicBezTo>
                  <a:pt x="893224" y="4093460"/>
                  <a:pt x="852051" y="4072568"/>
                  <a:pt x="811576" y="4050292"/>
                </a:cubicBezTo>
                <a:cubicBezTo>
                  <a:pt x="771088" y="4028067"/>
                  <a:pt x="731354" y="4004560"/>
                  <a:pt x="692410" y="3979756"/>
                </a:cubicBezTo>
                <a:cubicBezTo>
                  <a:pt x="653418" y="3954953"/>
                  <a:pt x="615268" y="3928956"/>
                  <a:pt x="577962" y="3901715"/>
                </a:cubicBezTo>
                <a:cubicBezTo>
                  <a:pt x="540656" y="3874486"/>
                  <a:pt x="504292" y="3846051"/>
                  <a:pt x="468822" y="3816485"/>
                </a:cubicBezTo>
                <a:cubicBezTo>
                  <a:pt x="433301" y="3786920"/>
                  <a:pt x="398823" y="3756211"/>
                  <a:pt x="365286" y="3724410"/>
                </a:cubicBezTo>
                <a:cubicBezTo>
                  <a:pt x="331800" y="3692660"/>
                  <a:pt x="299306" y="3659818"/>
                  <a:pt x="267904" y="3625935"/>
                </a:cubicBezTo>
                <a:cubicBezTo>
                  <a:pt x="236501" y="3592102"/>
                  <a:pt x="206239" y="3557228"/>
                  <a:pt x="177069" y="3521414"/>
                </a:cubicBezTo>
                <a:cubicBezTo>
                  <a:pt x="147848" y="3485599"/>
                  <a:pt x="119869" y="3448884"/>
                  <a:pt x="93080" y="3411279"/>
                </a:cubicBezTo>
                <a:cubicBezTo>
                  <a:pt x="66241" y="3373674"/>
                  <a:pt x="40643" y="3335231"/>
                  <a:pt x="16285" y="3295989"/>
                </a:cubicBezTo>
                <a:cubicBezTo>
                  <a:pt x="12564" y="3289982"/>
                  <a:pt x="9439" y="3283632"/>
                  <a:pt x="6909" y="3276989"/>
                </a:cubicBezTo>
                <a:cubicBezTo>
                  <a:pt x="4429" y="3270335"/>
                  <a:pt x="2592" y="3263540"/>
                  <a:pt x="1452" y="3256542"/>
                </a:cubicBezTo>
                <a:cubicBezTo>
                  <a:pt x="310" y="3249557"/>
                  <a:pt x="-185" y="3242509"/>
                  <a:pt x="62" y="3235410"/>
                </a:cubicBezTo>
                <a:cubicBezTo>
                  <a:pt x="310" y="3228323"/>
                  <a:pt x="1254" y="3221274"/>
                  <a:pt x="2841" y="3214378"/>
                </a:cubicBezTo>
                <a:cubicBezTo>
                  <a:pt x="4478" y="3207482"/>
                  <a:pt x="6711" y="3200789"/>
                  <a:pt x="9686" y="3194338"/>
                </a:cubicBezTo>
                <a:cubicBezTo>
                  <a:pt x="12614" y="3187886"/>
                  <a:pt x="16135" y="3181739"/>
                  <a:pt x="20254" y="3175986"/>
                </a:cubicBezTo>
                <a:cubicBezTo>
                  <a:pt x="24421" y="3170233"/>
                  <a:pt x="29084" y="3164924"/>
                  <a:pt x="34243" y="3160060"/>
                </a:cubicBezTo>
                <a:cubicBezTo>
                  <a:pt x="39453" y="3155247"/>
                  <a:pt x="45058" y="3150929"/>
                  <a:pt x="51060" y="3147208"/>
                </a:cubicBezTo>
                <a:cubicBezTo>
                  <a:pt x="57113" y="3143436"/>
                  <a:pt x="63463" y="3140312"/>
                  <a:pt x="70110" y="3137835"/>
                </a:cubicBezTo>
                <a:cubicBezTo>
                  <a:pt x="76709" y="3135359"/>
                  <a:pt x="83555" y="3133517"/>
                  <a:pt x="90550" y="3132374"/>
                </a:cubicBezTo>
                <a:cubicBezTo>
                  <a:pt x="97545" y="3131232"/>
                  <a:pt x="104590" y="3130787"/>
                  <a:pt x="111684" y="3131041"/>
                </a:cubicBezTo>
                <a:cubicBezTo>
                  <a:pt x="118778" y="3131282"/>
                  <a:pt x="125773" y="3132184"/>
                  <a:pt x="132718" y="3133810"/>
                </a:cubicBezTo>
                <a:cubicBezTo>
                  <a:pt x="139614" y="3135448"/>
                  <a:pt x="146310" y="3137734"/>
                  <a:pt x="152761" y="3140667"/>
                </a:cubicBezTo>
                <a:cubicBezTo>
                  <a:pt x="159210" y="3143589"/>
                  <a:pt x="165311" y="3147157"/>
                  <a:pt x="171067" y="3151272"/>
                </a:cubicBezTo>
                <a:cubicBezTo>
                  <a:pt x="176870" y="3155450"/>
                  <a:pt x="182128" y="3160111"/>
                  <a:pt x="186991" y="3165267"/>
                </a:cubicBezTo>
                <a:cubicBezTo>
                  <a:pt x="191853" y="3170474"/>
                  <a:pt x="196119" y="3176088"/>
                  <a:pt x="199840" y="3182133"/>
                </a:cubicBezTo>
                <a:cubicBezTo>
                  <a:pt x="221766" y="3217452"/>
                  <a:pt x="244785" y="3252034"/>
                  <a:pt x="268945" y="3285867"/>
                </a:cubicBezTo>
                <a:cubicBezTo>
                  <a:pt x="293055" y="3319750"/>
                  <a:pt x="318257" y="3352796"/>
                  <a:pt x="344500" y="3384990"/>
                </a:cubicBezTo>
                <a:cubicBezTo>
                  <a:pt x="370793" y="3417235"/>
                  <a:pt x="398028" y="3448592"/>
                  <a:pt x="426306" y="3479097"/>
                </a:cubicBezTo>
                <a:cubicBezTo>
                  <a:pt x="454584" y="3509552"/>
                  <a:pt x="483804" y="3539117"/>
                  <a:pt x="513967" y="3567692"/>
                </a:cubicBezTo>
                <a:cubicBezTo>
                  <a:pt x="544129" y="3596318"/>
                  <a:pt x="575184" y="3623953"/>
                  <a:pt x="607083" y="3650547"/>
                </a:cubicBezTo>
                <a:cubicBezTo>
                  <a:pt x="639031" y="3677192"/>
                  <a:pt x="671773" y="3702732"/>
                  <a:pt x="705359" y="3727242"/>
                </a:cubicBezTo>
                <a:cubicBezTo>
                  <a:pt x="738945" y="3751753"/>
                  <a:pt x="773273" y="3775160"/>
                  <a:pt x="808350" y="3797486"/>
                </a:cubicBezTo>
                <a:cubicBezTo>
                  <a:pt x="843427" y="3819813"/>
                  <a:pt x="879191" y="3840996"/>
                  <a:pt x="915602" y="3860986"/>
                </a:cubicBezTo>
                <a:cubicBezTo>
                  <a:pt x="952012" y="3881027"/>
                  <a:pt x="989071" y="3899835"/>
                  <a:pt x="1026727" y="3917489"/>
                </a:cubicBezTo>
                <a:cubicBezTo>
                  <a:pt x="1064382" y="3935154"/>
                  <a:pt x="1102533" y="3951575"/>
                  <a:pt x="1141230" y="3966752"/>
                </a:cubicBezTo>
                <a:cubicBezTo>
                  <a:pt x="1179927" y="3981941"/>
                  <a:pt x="1219068" y="3995873"/>
                  <a:pt x="1258654" y="4008573"/>
                </a:cubicBezTo>
                <a:cubicBezTo>
                  <a:pt x="1298240" y="4021222"/>
                  <a:pt x="1338219" y="4032639"/>
                  <a:pt x="1378504" y="4042761"/>
                </a:cubicBezTo>
                <a:cubicBezTo>
                  <a:pt x="1418839" y="4052883"/>
                  <a:pt x="1459466" y="4061710"/>
                  <a:pt x="1500348" y="4069253"/>
                </a:cubicBezTo>
                <a:cubicBezTo>
                  <a:pt x="1541229" y="4076746"/>
                  <a:pt x="1582301" y="4082944"/>
                  <a:pt x="1623627" y="4087808"/>
                </a:cubicBezTo>
                <a:cubicBezTo>
                  <a:pt x="1664902" y="4092710"/>
                  <a:pt x="1706278" y="4096241"/>
                  <a:pt x="1747794" y="4098464"/>
                </a:cubicBezTo>
                <a:cubicBezTo>
                  <a:pt x="1789324" y="4100699"/>
                  <a:pt x="1830853" y="4101600"/>
                  <a:pt x="1872420" y="4101143"/>
                </a:cubicBezTo>
                <a:cubicBezTo>
                  <a:pt x="1913987" y="4100699"/>
                  <a:pt x="1955516" y="4098921"/>
                  <a:pt x="1996994" y="4095835"/>
                </a:cubicBezTo>
                <a:cubicBezTo>
                  <a:pt x="2038409" y="4092710"/>
                  <a:pt x="2079734" y="4088303"/>
                  <a:pt x="2120908" y="4082550"/>
                </a:cubicBezTo>
                <a:cubicBezTo>
                  <a:pt x="2162094" y="4076785"/>
                  <a:pt x="2203013" y="4069698"/>
                  <a:pt x="2243742" y="4061316"/>
                </a:cubicBezTo>
                <a:cubicBezTo>
                  <a:pt x="2284471" y="4052934"/>
                  <a:pt x="2324857" y="4043256"/>
                  <a:pt x="2364989" y="4032296"/>
                </a:cubicBezTo>
                <a:cubicBezTo>
                  <a:pt x="2405070" y="4021324"/>
                  <a:pt x="2444758" y="4009068"/>
                  <a:pt x="2484102" y="3995530"/>
                </a:cubicBezTo>
                <a:cubicBezTo>
                  <a:pt x="2523396" y="3982042"/>
                  <a:pt x="2562233" y="3967247"/>
                  <a:pt x="2600587" y="3951232"/>
                </a:cubicBezTo>
                <a:cubicBezTo>
                  <a:pt x="2638979" y="3935256"/>
                  <a:pt x="2676787" y="3917996"/>
                  <a:pt x="2714049" y="3899582"/>
                </a:cubicBezTo>
                <a:cubicBezTo>
                  <a:pt x="2751298" y="3881128"/>
                  <a:pt x="2787912" y="3861532"/>
                  <a:pt x="2823929" y="3840742"/>
                </a:cubicBezTo>
                <a:cubicBezTo>
                  <a:pt x="2859946" y="3819965"/>
                  <a:pt x="2895214" y="3798032"/>
                  <a:pt x="2929847" y="3774969"/>
                </a:cubicBezTo>
                <a:cubicBezTo>
                  <a:pt x="2964417" y="3751893"/>
                  <a:pt x="2998249" y="3727789"/>
                  <a:pt x="3031295" y="3702541"/>
                </a:cubicBezTo>
                <a:cubicBezTo>
                  <a:pt x="3064340" y="3677332"/>
                  <a:pt x="3096534" y="3651093"/>
                  <a:pt x="3127878" y="3623763"/>
                </a:cubicBezTo>
                <a:cubicBezTo>
                  <a:pt x="3159285" y="3596471"/>
                  <a:pt x="3189702" y="3568239"/>
                  <a:pt x="3219267" y="3538978"/>
                </a:cubicBezTo>
                <a:cubicBezTo>
                  <a:pt x="3248833" y="3509755"/>
                  <a:pt x="3277408" y="3479592"/>
                  <a:pt x="3304992" y="3448490"/>
                </a:cubicBezTo>
                <a:cubicBezTo>
                  <a:pt x="3332627" y="3417426"/>
                  <a:pt x="3359209" y="3385485"/>
                  <a:pt x="3384761" y="3352694"/>
                </a:cubicBezTo>
                <a:cubicBezTo>
                  <a:pt x="3410364" y="3319953"/>
                  <a:pt x="3434812" y="3286362"/>
                  <a:pt x="3458231" y="3252034"/>
                </a:cubicBezTo>
                <a:cubicBezTo>
                  <a:pt x="3481649" y="3217655"/>
                  <a:pt x="3503925" y="3182578"/>
                  <a:pt x="3525109" y="3146814"/>
                </a:cubicBezTo>
                <a:cubicBezTo>
                  <a:pt x="3546292" y="3111039"/>
                  <a:pt x="3566282" y="3074577"/>
                  <a:pt x="3585078" y="3037518"/>
                </a:cubicBezTo>
                <a:cubicBezTo>
                  <a:pt x="3603938" y="3000459"/>
                  <a:pt x="3621552" y="2962817"/>
                  <a:pt x="3637974" y="2924666"/>
                </a:cubicBezTo>
                <a:cubicBezTo>
                  <a:pt x="3654344" y="2886464"/>
                  <a:pt x="3669520" y="2847767"/>
                  <a:pt x="3683465" y="2808575"/>
                </a:cubicBezTo>
                <a:cubicBezTo>
                  <a:pt x="3697397" y="2769434"/>
                  <a:pt x="3710046" y="2729848"/>
                  <a:pt x="3721413" y="2689856"/>
                </a:cubicBezTo>
                <a:cubicBezTo>
                  <a:pt x="3732817" y="2649876"/>
                  <a:pt x="3742939" y="2609592"/>
                  <a:pt x="3751727" y="2568964"/>
                </a:cubicBezTo>
                <a:cubicBezTo>
                  <a:pt x="3760554" y="2528337"/>
                  <a:pt x="3768047" y="2487456"/>
                  <a:pt x="3774194" y="2446333"/>
                </a:cubicBezTo>
                <a:cubicBezTo>
                  <a:pt x="3780392" y="2405249"/>
                  <a:pt x="3785256" y="2363974"/>
                  <a:pt x="3788786" y="2322559"/>
                </a:cubicBezTo>
                <a:cubicBezTo>
                  <a:pt x="3792304" y="2281131"/>
                  <a:pt x="3794539" y="2239603"/>
                  <a:pt x="3795377" y="2198086"/>
                </a:cubicBezTo>
                <a:cubicBezTo>
                  <a:pt x="3796267" y="2156507"/>
                  <a:pt x="3795822" y="2114939"/>
                  <a:pt x="3794044" y="2073410"/>
                </a:cubicBezTo>
                <a:cubicBezTo>
                  <a:pt x="3792253" y="2031894"/>
                  <a:pt x="3789129" y="1990467"/>
                  <a:pt x="3784659" y="1949090"/>
                </a:cubicBezTo>
                <a:cubicBezTo>
                  <a:pt x="3780201" y="1907764"/>
                  <a:pt x="3774448" y="1866642"/>
                  <a:pt x="3767349" y="1825671"/>
                </a:cubicBezTo>
                <a:cubicBezTo>
                  <a:pt x="3760249" y="1784688"/>
                  <a:pt x="3751867" y="1744010"/>
                  <a:pt x="3742152" y="1703574"/>
                </a:cubicBezTo>
                <a:cubicBezTo>
                  <a:pt x="3732474" y="1663150"/>
                  <a:pt x="3721463" y="1623106"/>
                  <a:pt x="3709208" y="1583368"/>
                </a:cubicBezTo>
                <a:cubicBezTo>
                  <a:pt x="3696952" y="1543643"/>
                  <a:pt x="3683414" y="1504349"/>
                  <a:pt x="3668631" y="1465499"/>
                </a:cubicBezTo>
                <a:cubicBezTo>
                  <a:pt x="3653849" y="1426663"/>
                  <a:pt x="3637821" y="1388309"/>
                  <a:pt x="3620549" y="1350501"/>
                </a:cubicBezTo>
                <a:cubicBezTo>
                  <a:pt x="3603290" y="1312655"/>
                  <a:pt x="3584837" y="1275444"/>
                  <a:pt x="3565241" y="1238792"/>
                </a:cubicBezTo>
                <a:cubicBezTo>
                  <a:pt x="3545594" y="1202178"/>
                  <a:pt x="3524753" y="1166160"/>
                  <a:pt x="3502833" y="1130893"/>
                </a:cubicBezTo>
                <a:cubicBezTo>
                  <a:pt x="3480900" y="1095561"/>
                  <a:pt x="3457837" y="1060992"/>
                  <a:pt x="3433681" y="1027152"/>
                </a:cubicBezTo>
                <a:cubicBezTo>
                  <a:pt x="3409513" y="993320"/>
                  <a:pt x="3384266" y="960329"/>
                  <a:pt x="3357977" y="928133"/>
                </a:cubicBezTo>
                <a:cubicBezTo>
                  <a:pt x="3331726" y="895887"/>
                  <a:pt x="3304446" y="864584"/>
                  <a:pt x="3276113" y="834123"/>
                </a:cubicBezTo>
                <a:cubicBezTo>
                  <a:pt x="3247842" y="803663"/>
                  <a:pt x="3218569" y="774146"/>
                  <a:pt x="3188406" y="745571"/>
                </a:cubicBezTo>
                <a:cubicBezTo>
                  <a:pt x="3158193" y="716946"/>
                  <a:pt x="3127142" y="689363"/>
                  <a:pt x="3095188" y="662772"/>
                </a:cubicBezTo>
                <a:cubicBezTo>
                  <a:pt x="3063248" y="636182"/>
                  <a:pt x="3030456" y="610683"/>
                  <a:pt x="2996865" y="586175"/>
                </a:cubicBezTo>
                <a:cubicBezTo>
                  <a:pt x="2963286" y="561668"/>
                  <a:pt x="2928895" y="538302"/>
                  <a:pt x="2893830" y="516027"/>
                </a:cubicBezTo>
                <a:cubicBezTo>
                  <a:pt x="2858702" y="493752"/>
                  <a:pt x="2822938" y="472620"/>
                  <a:pt x="2786527" y="452626"/>
                </a:cubicBezTo>
                <a:cubicBezTo>
                  <a:pt x="2750053" y="432634"/>
                  <a:pt x="2712995" y="413833"/>
                  <a:pt x="2675352" y="396220"/>
                </a:cubicBezTo>
                <a:cubicBezTo>
                  <a:pt x="2637696" y="378609"/>
                  <a:pt x="2599495" y="362239"/>
                  <a:pt x="2560798" y="347059"/>
                </a:cubicBezTo>
                <a:cubicBezTo>
                  <a:pt x="2522050" y="331877"/>
                  <a:pt x="2482909" y="317987"/>
                  <a:pt x="2443323" y="305337"/>
                </a:cubicBezTo>
                <a:cubicBezTo>
                  <a:pt x="2403737" y="292686"/>
                  <a:pt x="2363745" y="281326"/>
                  <a:pt x="2323422" y="271255"/>
                </a:cubicBezTo>
                <a:cubicBezTo>
                  <a:pt x="2283087" y="261134"/>
                  <a:pt x="2242459" y="252353"/>
                  <a:pt x="2201578" y="244863"/>
                </a:cubicBezTo>
                <a:cubicBezTo>
                  <a:pt x="2160697" y="237421"/>
                  <a:pt x="2119574" y="231221"/>
                  <a:pt x="2078299" y="226409"/>
                </a:cubicBezTo>
                <a:cubicBezTo>
                  <a:pt x="2037024" y="221546"/>
                  <a:pt x="1995597" y="218024"/>
                  <a:pt x="1954081" y="215841"/>
                </a:cubicBezTo>
                <a:cubicBezTo>
                  <a:pt x="1947032" y="215494"/>
                  <a:pt x="1940034" y="214402"/>
                  <a:pt x="1933189" y="212666"/>
                </a:cubicBezTo>
                <a:cubicBezTo>
                  <a:pt x="1926293" y="210930"/>
                  <a:pt x="1919651" y="208499"/>
                  <a:pt x="1913250" y="205473"/>
                </a:cubicBezTo>
                <a:cubicBezTo>
                  <a:pt x="1906849" y="202397"/>
                  <a:pt x="1900791" y="198776"/>
                  <a:pt x="1895140" y="194509"/>
                </a:cubicBezTo>
                <a:cubicBezTo>
                  <a:pt x="1889438" y="190292"/>
                  <a:pt x="1884231" y="185530"/>
                  <a:pt x="1879519" y="180221"/>
                </a:cubicBezTo>
                <a:cubicBezTo>
                  <a:pt x="1874756" y="174963"/>
                  <a:pt x="1870578" y="169308"/>
                  <a:pt x="1866959" y="163206"/>
                </a:cubicBezTo>
                <a:cubicBezTo>
                  <a:pt x="1863339" y="157103"/>
                  <a:pt x="1860316" y="150704"/>
                  <a:pt x="1857980" y="144007"/>
                </a:cubicBezTo>
                <a:cubicBezTo>
                  <a:pt x="1855605" y="137309"/>
                  <a:pt x="1853916" y="130464"/>
                  <a:pt x="1852874" y="123469"/>
                </a:cubicBezTo>
                <a:cubicBezTo>
                  <a:pt x="1851884" y="116424"/>
                  <a:pt x="1851528" y="109379"/>
                  <a:pt x="1851934" y="102335"/>
                </a:cubicBezTo>
                <a:cubicBezTo>
                  <a:pt x="1852328" y="95240"/>
                  <a:pt x="1853370" y="88245"/>
                  <a:pt x="1855109" y="81400"/>
                </a:cubicBezTo>
                <a:cubicBezTo>
                  <a:pt x="1856837" y="74504"/>
                  <a:pt x="1859275" y="67857"/>
                  <a:pt x="1862298" y="61457"/>
                </a:cubicBezTo>
                <a:cubicBezTo>
                  <a:pt x="1865371" y="55058"/>
                  <a:pt x="1869041" y="49054"/>
                  <a:pt x="1873258" y="43350"/>
                </a:cubicBezTo>
                <a:cubicBezTo>
                  <a:pt x="1877525" y="37645"/>
                  <a:pt x="1882287" y="32435"/>
                  <a:pt x="1887545" y="27722"/>
                </a:cubicBezTo>
                <a:cubicBezTo>
                  <a:pt x="1892803" y="22960"/>
                  <a:pt x="1898518" y="18793"/>
                  <a:pt x="1904563" y="15171"/>
                </a:cubicBezTo>
                <a:cubicBezTo>
                  <a:pt x="1910672" y="11550"/>
                  <a:pt x="1917073" y="8524"/>
                  <a:pt x="1923766" y="6192"/>
                </a:cubicBezTo>
                <a:cubicBezTo>
                  <a:pt x="1930459" y="3811"/>
                  <a:pt x="1937304" y="2124"/>
                  <a:pt x="1944302" y="1083"/>
                </a:cubicBezTo>
                <a:cubicBezTo>
                  <a:pt x="1951350" y="89"/>
                  <a:pt x="1958399" y="-208"/>
                  <a:pt x="1965485" y="139"/>
                </a:cubicBezTo>
                <a:close/>
              </a:path>
            </a:pathLst>
          </a:custGeom>
          <a:noFill/>
          <a:ln w="12600">
            <a:solidFill>
              <a:srgbClr val="646FD4">
                <a:alpha val="20000"/>
              </a:srgb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60" name="Line 9"/>
          <p:cNvSpPr/>
          <p:nvPr/>
        </p:nvSpPr>
        <p:spPr>
          <a:xfrm>
            <a:off x="7850624" y="1778220"/>
            <a:ext cx="0" cy="3275843"/>
          </a:xfrm>
          <a:prstGeom prst="line">
            <a:avLst/>
          </a:prstGeom>
          <a:ln>
            <a:solidFill>
              <a:srgbClr val="646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61" name="Line 10"/>
          <p:cNvSpPr/>
          <p:nvPr/>
        </p:nvSpPr>
        <p:spPr>
          <a:xfrm>
            <a:off x="1143000" y="5159228"/>
            <a:ext cx="2600708" cy="0"/>
          </a:xfrm>
          <a:prstGeom prst="line">
            <a:avLst/>
          </a:prstGeom>
          <a:ln>
            <a:solidFill>
              <a:srgbClr val="646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62" name="Line 11"/>
          <p:cNvSpPr/>
          <p:nvPr/>
        </p:nvSpPr>
        <p:spPr>
          <a:xfrm>
            <a:off x="5049225" y="4635900"/>
            <a:ext cx="0" cy="412898"/>
          </a:xfrm>
          <a:prstGeom prst="line">
            <a:avLst/>
          </a:prstGeom>
          <a:ln>
            <a:solidFill>
              <a:srgbClr val="646F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76" name="CustomShape 25"/>
          <p:cNvSpPr/>
          <p:nvPr/>
        </p:nvSpPr>
        <p:spPr>
          <a:xfrm>
            <a:off x="1872721" y="3105304"/>
            <a:ext cx="485798" cy="310838"/>
          </a:xfrm>
          <a:prstGeom prst="rect">
            <a:avLst/>
          </a:prstGeom>
          <a:blipFill rotWithShape="0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94074" y="2211246"/>
            <a:ext cx="4655789" cy="146796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13" b="1" dirty="0"/>
              <a:t>- </a:t>
            </a:r>
            <a:r>
              <a:rPr lang="en-US" sz="1013" b="1" dirty="0"/>
              <a:t>Older adults can benefit from regular physical activity to maintain aerobic and physical fitness components: muscular strength to maintain independence,  increased bone density which may lead to a reduced risk for osteoporosis, and increased balance and flexibility, which prevents falls and decreases the risk of injury and disabilities with increased mobility and gait.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9896" y="3799252"/>
            <a:ext cx="4938000" cy="1234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13" b="1" dirty="0"/>
              <a:t>- Improvements in mental health include memory and cognitive function, improved quality of life, decreased depression, increased well-being, decreased stress, and improved sleep. </a:t>
            </a:r>
          </a:p>
          <a:p>
            <a:pPr>
              <a:lnSpc>
                <a:spcPct val="150000"/>
              </a:lnSpc>
            </a:pPr>
            <a:r>
              <a:rPr lang="en-US" sz="1013" b="1" dirty="0"/>
              <a:t>- Prevention of the main NCDs through key risk factors, enhanced immune function, increased energy expenditure, and improved body composition.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24711" y="5182595"/>
            <a:ext cx="5233706" cy="76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13" b="1" dirty="0"/>
              <a:t>- </a:t>
            </a:r>
            <a:r>
              <a:rPr lang="en-US" sz="1013" b="1" dirty="0"/>
              <a:t>Participation in appropriate, technology-assisted and enjoyable physical activity can be a way to maintain social contact and reduce feelings of isolation and loneliness increasing the ability to perform </a:t>
            </a:r>
            <a:r>
              <a:rPr lang="en-GB" sz="1013" b="1" dirty="0"/>
              <a:t>d</a:t>
            </a:r>
            <a:r>
              <a:rPr lang="en-US" sz="1013" b="1" dirty="0"/>
              <a:t>aily activities</a:t>
            </a:r>
            <a:r>
              <a:rPr lang="en-GB" sz="1013" b="1" dirty="0"/>
              <a:t>.</a:t>
            </a:r>
            <a:endParaRPr lang="en-US" sz="1013" b="1" dirty="0"/>
          </a:p>
        </p:txBody>
      </p:sp>
      <p:sp>
        <p:nvSpPr>
          <p:cNvPr id="32" name="CustomShape 1"/>
          <p:cNvSpPr/>
          <p:nvPr/>
        </p:nvSpPr>
        <p:spPr>
          <a:xfrm>
            <a:off x="1115958" y="4920600"/>
            <a:ext cx="950266" cy="810872"/>
          </a:xfrm>
          <a:prstGeom prst="ellipse">
            <a:avLst/>
          </a:prstGeom>
          <a:blipFill rotWithShape="0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5EEB98B-E447-CB1F-5E0B-F7FEB676E54E}"/>
                  </a:ext>
                </a:extLst>
              </p14:cNvPr>
              <p14:cNvContentPartPr/>
              <p14:nvPr/>
            </p14:nvContentPartPr>
            <p14:xfrm>
              <a:off x="7498308" y="3520615"/>
              <a:ext cx="203" cy="203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5EEB98B-E447-CB1F-5E0B-F7FEB676E54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78008" y="3480015"/>
                <a:ext cx="40600" cy="8120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915B7AC1-3255-BB6A-7F37-C55810701FF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182953" y="1532941"/>
            <a:ext cx="899019" cy="8349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C6A789-60E5-DC60-F523-5F28CA45D61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5932" y="865151"/>
            <a:ext cx="6619529" cy="59021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8" name="Group 3"/>
          <p:cNvGrpSpPr/>
          <p:nvPr/>
        </p:nvGrpSpPr>
        <p:grpSpPr>
          <a:xfrm>
            <a:off x="5568232" y="2659906"/>
            <a:ext cx="2432768" cy="2829820"/>
            <a:chOff x="7867080" y="2061720"/>
            <a:chExt cx="5518800" cy="5736960"/>
          </a:xfrm>
        </p:grpSpPr>
        <p:sp>
          <p:nvSpPr>
            <p:cNvPr id="509" name="CustomShape 4"/>
            <p:cNvSpPr/>
            <p:nvPr/>
          </p:nvSpPr>
          <p:spPr>
            <a:xfrm rot="1028400">
              <a:off x="8458200" y="2597040"/>
              <a:ext cx="4336200" cy="46663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10" name="CustomShape 5"/>
            <p:cNvSpPr/>
            <p:nvPr/>
          </p:nvSpPr>
          <p:spPr>
            <a:xfrm rot="1028400">
              <a:off x="8814960" y="3036240"/>
              <a:ext cx="3546000" cy="381600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512" name="CustomShape 7"/>
          <p:cNvSpPr/>
          <p:nvPr/>
        </p:nvSpPr>
        <p:spPr>
          <a:xfrm rot="295800">
            <a:off x="2174557" y="2259008"/>
            <a:ext cx="214827" cy="2814806"/>
          </a:xfrm>
          <a:prstGeom prst="roundRect">
            <a:avLst>
              <a:gd name="adj" fmla="val 48883"/>
            </a:avLst>
          </a:prstGeom>
          <a:solidFill>
            <a:srgbClr val="2A3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513" name="CustomShape 8"/>
          <p:cNvSpPr/>
          <p:nvPr/>
        </p:nvSpPr>
        <p:spPr>
          <a:xfrm rot="295800">
            <a:off x="1780903" y="2309005"/>
            <a:ext cx="173101" cy="2496959"/>
          </a:xfrm>
          <a:prstGeom prst="roundRect">
            <a:avLst>
              <a:gd name="adj" fmla="val 50000"/>
            </a:avLst>
          </a:prstGeom>
          <a:solidFill>
            <a:srgbClr val="2A3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514" name="CustomShape 9"/>
          <p:cNvSpPr/>
          <p:nvPr/>
        </p:nvSpPr>
        <p:spPr>
          <a:xfrm flipH="1">
            <a:off x="1730083" y="2517193"/>
            <a:ext cx="290732" cy="1809332"/>
          </a:xfrm>
          <a:custGeom>
            <a:avLst/>
            <a:gdLst/>
            <a:ahLst/>
            <a:cxnLst/>
            <a:rect l="l" t="t" r="r" b="b"/>
            <a:pathLst>
              <a:path w="1843378" h="1413252">
                <a:moveTo>
                  <a:pt x="849138" y="240421"/>
                </a:moveTo>
                <a:cubicBezTo>
                  <a:pt x="911050" y="191463"/>
                  <a:pt x="960110" y="145971"/>
                  <a:pt x="1016016" y="109014"/>
                </a:cubicBezTo>
                <a:cubicBezTo>
                  <a:pt x="1206173" y="-18138"/>
                  <a:pt x="1406642" y="-43043"/>
                  <a:pt x="1606274" y="82370"/>
                </a:cubicBezTo>
                <a:cubicBezTo>
                  <a:pt x="1805854" y="207782"/>
                  <a:pt x="1867818" y="400212"/>
                  <a:pt x="1835115" y="626133"/>
                </a:cubicBezTo>
                <a:cubicBezTo>
                  <a:pt x="1829070" y="669948"/>
                  <a:pt x="1817055" y="714639"/>
                  <a:pt x="1801536" y="755863"/>
                </a:cubicBezTo>
                <a:cubicBezTo>
                  <a:pt x="1646698" y="1175065"/>
                  <a:pt x="1145099" y="1471432"/>
                  <a:pt x="702835" y="1403563"/>
                </a:cubicBezTo>
                <a:cubicBezTo>
                  <a:pt x="415497" y="1359761"/>
                  <a:pt x="206393" y="1197392"/>
                  <a:pt x="72200" y="947405"/>
                </a:cubicBezTo>
                <a:cubicBezTo>
                  <a:pt x="-34509" y="747278"/>
                  <a:pt x="-25877" y="540268"/>
                  <a:pt x="117792" y="357261"/>
                </a:cubicBezTo>
                <a:cubicBezTo>
                  <a:pt x="263197" y="172565"/>
                  <a:pt x="460195" y="127912"/>
                  <a:pt x="683041" y="182877"/>
                </a:cubicBezTo>
                <a:cubicBezTo>
                  <a:pt x="733841" y="195781"/>
                  <a:pt x="782006" y="217256"/>
                  <a:pt x="849138" y="240421"/>
                </a:cubicBezTo>
                <a:close/>
              </a:path>
            </a:pathLst>
          </a:custGeom>
          <a:solidFill>
            <a:srgbClr val="FFFFFF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grpSp>
        <p:nvGrpSpPr>
          <p:cNvPr id="515" name="Group 10"/>
          <p:cNvGrpSpPr/>
          <p:nvPr/>
        </p:nvGrpSpPr>
        <p:grpSpPr>
          <a:xfrm>
            <a:off x="1604352" y="2258169"/>
            <a:ext cx="1700306" cy="2071846"/>
            <a:chOff x="1920240" y="2039400"/>
            <a:chExt cx="2912040" cy="2890800"/>
          </a:xfrm>
        </p:grpSpPr>
        <p:sp>
          <p:nvSpPr>
            <p:cNvPr id="516" name="CustomShape 11"/>
            <p:cNvSpPr/>
            <p:nvPr/>
          </p:nvSpPr>
          <p:spPr>
            <a:xfrm flipH="1">
              <a:off x="3579840" y="2240640"/>
              <a:ext cx="275760" cy="258480"/>
            </a:xfrm>
            <a:custGeom>
              <a:avLst/>
              <a:gdLst/>
              <a:ahLst/>
              <a:cxnLst/>
              <a:rect l="l" t="t" r="r" b="b"/>
              <a:pathLst>
                <a:path w="276179" h="258682">
                  <a:moveTo>
                    <a:pt x="276179" y="129341"/>
                  </a:moveTo>
                  <a:cubicBezTo>
                    <a:pt x="276179" y="200775"/>
                    <a:pt x="214354" y="258683"/>
                    <a:pt x="138090" y="258683"/>
                  </a:cubicBezTo>
                  <a:cubicBezTo>
                    <a:pt x="61825" y="258683"/>
                    <a:pt x="0" y="200775"/>
                    <a:pt x="0" y="129341"/>
                  </a:cubicBezTo>
                  <a:cubicBezTo>
                    <a:pt x="0" y="57908"/>
                    <a:pt x="61825" y="0"/>
                    <a:pt x="138090" y="0"/>
                  </a:cubicBezTo>
                  <a:cubicBezTo>
                    <a:pt x="214354" y="0"/>
                    <a:pt x="276179" y="57908"/>
                    <a:pt x="276179" y="129341"/>
                  </a:cubicBezTo>
                  <a:close/>
                </a:path>
              </a:pathLst>
            </a:custGeom>
            <a:solidFill>
              <a:srgbClr val="FD6584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17" name="CustomShape 12"/>
            <p:cNvSpPr/>
            <p:nvPr/>
          </p:nvSpPr>
          <p:spPr>
            <a:xfrm flipH="1">
              <a:off x="3405240" y="2262240"/>
              <a:ext cx="342360" cy="133920"/>
            </a:xfrm>
            <a:custGeom>
              <a:avLst/>
              <a:gdLst/>
              <a:ahLst/>
              <a:cxnLst/>
              <a:rect l="l" t="t" r="r" b="b"/>
              <a:pathLst>
                <a:path w="342624" h="134143">
                  <a:moveTo>
                    <a:pt x="339194" y="46308"/>
                  </a:moveTo>
                  <a:cubicBezTo>
                    <a:pt x="331234" y="21865"/>
                    <a:pt x="308535" y="4184"/>
                    <a:pt x="281425" y="1306"/>
                  </a:cubicBezTo>
                  <a:cubicBezTo>
                    <a:pt x="281120" y="1282"/>
                    <a:pt x="280804" y="1282"/>
                    <a:pt x="280494" y="1306"/>
                  </a:cubicBezTo>
                  <a:cubicBezTo>
                    <a:pt x="280127" y="1195"/>
                    <a:pt x="279744" y="1117"/>
                    <a:pt x="279356" y="1064"/>
                  </a:cubicBezTo>
                  <a:cubicBezTo>
                    <a:pt x="233121" y="-4555"/>
                    <a:pt x="181713" y="9105"/>
                    <a:pt x="147114" y="38848"/>
                  </a:cubicBezTo>
                  <a:cubicBezTo>
                    <a:pt x="134273" y="49713"/>
                    <a:pt x="124002" y="62981"/>
                    <a:pt x="116963" y="77795"/>
                  </a:cubicBezTo>
                  <a:cubicBezTo>
                    <a:pt x="103946" y="61136"/>
                    <a:pt x="82984" y="51564"/>
                    <a:pt x="60953" y="52218"/>
                  </a:cubicBezTo>
                  <a:cubicBezTo>
                    <a:pt x="32281" y="53991"/>
                    <a:pt x="7875" y="72418"/>
                    <a:pt x="-74" y="98285"/>
                  </a:cubicBezTo>
                  <a:cubicBezTo>
                    <a:pt x="-948" y="101453"/>
                    <a:pt x="505" y="104781"/>
                    <a:pt x="3494" y="106472"/>
                  </a:cubicBezTo>
                  <a:cubicBezTo>
                    <a:pt x="7658" y="109805"/>
                    <a:pt x="12602" y="112159"/>
                    <a:pt x="17924" y="113351"/>
                  </a:cubicBezTo>
                  <a:cubicBezTo>
                    <a:pt x="29353" y="115627"/>
                    <a:pt x="40887" y="117710"/>
                    <a:pt x="52419" y="119600"/>
                  </a:cubicBezTo>
                  <a:cubicBezTo>
                    <a:pt x="74968" y="123281"/>
                    <a:pt x="97641" y="126265"/>
                    <a:pt x="120428" y="128561"/>
                  </a:cubicBezTo>
                  <a:cubicBezTo>
                    <a:pt x="135478" y="130063"/>
                    <a:pt x="150564" y="131254"/>
                    <a:pt x="165681" y="132146"/>
                  </a:cubicBezTo>
                  <a:cubicBezTo>
                    <a:pt x="196918" y="133987"/>
                    <a:pt x="228311" y="134423"/>
                    <a:pt x="259600" y="133502"/>
                  </a:cubicBezTo>
                  <a:cubicBezTo>
                    <a:pt x="275115" y="133018"/>
                    <a:pt x="290010" y="132533"/>
                    <a:pt x="304181" y="126139"/>
                  </a:cubicBezTo>
                  <a:cubicBezTo>
                    <a:pt x="314509" y="121382"/>
                    <a:pt x="323332" y="114184"/>
                    <a:pt x="329781" y="105261"/>
                  </a:cubicBezTo>
                  <a:cubicBezTo>
                    <a:pt x="342074" y="87880"/>
                    <a:pt x="345524" y="66295"/>
                    <a:pt x="339194" y="46308"/>
                  </a:cubicBezTo>
                  <a:close/>
                </a:path>
              </a:pathLst>
            </a:custGeom>
            <a:solidFill>
              <a:srgbClr val="E6E6E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18" name="CustomShape 13"/>
            <p:cNvSpPr/>
            <p:nvPr/>
          </p:nvSpPr>
          <p:spPr>
            <a:xfrm flipH="1">
              <a:off x="3692160" y="2434680"/>
              <a:ext cx="342360" cy="133560"/>
            </a:xfrm>
            <a:custGeom>
              <a:avLst/>
              <a:gdLst/>
              <a:ahLst/>
              <a:cxnLst/>
              <a:rect l="l" t="t" r="r" b="b"/>
              <a:pathLst>
                <a:path w="342599" h="134089">
                  <a:moveTo>
                    <a:pt x="342119" y="62248"/>
                  </a:moveTo>
                  <a:cubicBezTo>
                    <a:pt x="341860" y="56827"/>
                    <a:pt x="340888" y="51460"/>
                    <a:pt x="339223" y="46262"/>
                  </a:cubicBezTo>
                  <a:cubicBezTo>
                    <a:pt x="331227" y="21819"/>
                    <a:pt x="308523" y="4148"/>
                    <a:pt x="281402" y="1260"/>
                  </a:cubicBezTo>
                  <a:cubicBezTo>
                    <a:pt x="281113" y="1236"/>
                    <a:pt x="280818" y="1236"/>
                    <a:pt x="280523" y="1260"/>
                  </a:cubicBezTo>
                  <a:cubicBezTo>
                    <a:pt x="280135" y="1154"/>
                    <a:pt x="279737" y="1076"/>
                    <a:pt x="279334" y="1018"/>
                  </a:cubicBezTo>
                  <a:cubicBezTo>
                    <a:pt x="253749" y="-1917"/>
                    <a:pt x="227781" y="582"/>
                    <a:pt x="203360" y="8333"/>
                  </a:cubicBezTo>
                  <a:cubicBezTo>
                    <a:pt x="165813" y="20104"/>
                    <a:pt x="132869" y="43840"/>
                    <a:pt x="116992" y="77749"/>
                  </a:cubicBezTo>
                  <a:cubicBezTo>
                    <a:pt x="103959" y="61080"/>
                    <a:pt x="82983" y="51509"/>
                    <a:pt x="60930" y="52172"/>
                  </a:cubicBezTo>
                  <a:cubicBezTo>
                    <a:pt x="32258" y="53945"/>
                    <a:pt x="7852" y="72372"/>
                    <a:pt x="-97" y="98240"/>
                  </a:cubicBezTo>
                  <a:cubicBezTo>
                    <a:pt x="-919" y="101403"/>
                    <a:pt x="519" y="104707"/>
                    <a:pt x="3472" y="106426"/>
                  </a:cubicBezTo>
                  <a:cubicBezTo>
                    <a:pt x="7640" y="109749"/>
                    <a:pt x="12585" y="112104"/>
                    <a:pt x="17901" y="113305"/>
                  </a:cubicBezTo>
                  <a:cubicBezTo>
                    <a:pt x="29382" y="115582"/>
                    <a:pt x="40864" y="117665"/>
                    <a:pt x="52448" y="119554"/>
                  </a:cubicBezTo>
                  <a:cubicBezTo>
                    <a:pt x="74997" y="123235"/>
                    <a:pt x="97650" y="126219"/>
                    <a:pt x="120405" y="128515"/>
                  </a:cubicBezTo>
                  <a:cubicBezTo>
                    <a:pt x="166636" y="133161"/>
                    <a:pt x="213156" y="134813"/>
                    <a:pt x="259629" y="133456"/>
                  </a:cubicBezTo>
                  <a:cubicBezTo>
                    <a:pt x="275093" y="132972"/>
                    <a:pt x="290039" y="132488"/>
                    <a:pt x="304210" y="126093"/>
                  </a:cubicBezTo>
                  <a:cubicBezTo>
                    <a:pt x="314522" y="121336"/>
                    <a:pt x="323330" y="114138"/>
                    <a:pt x="329758" y="105215"/>
                  </a:cubicBezTo>
                  <a:cubicBezTo>
                    <a:pt x="338824" y="92562"/>
                    <a:pt x="343174" y="77454"/>
                    <a:pt x="342119" y="62248"/>
                  </a:cubicBezTo>
                  <a:close/>
                </a:path>
              </a:pathLst>
            </a:custGeom>
            <a:solidFill>
              <a:srgbClr val="E6E6E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19" name="CustomShape 14"/>
            <p:cNvSpPr/>
            <p:nvPr/>
          </p:nvSpPr>
          <p:spPr>
            <a:xfrm flipH="1">
              <a:off x="2531160" y="2039400"/>
              <a:ext cx="2300760" cy="2349720"/>
            </a:xfrm>
            <a:custGeom>
              <a:avLst/>
              <a:gdLst/>
              <a:ahLst/>
              <a:cxnLst/>
              <a:rect l="l" t="t" r="r" b="b"/>
              <a:pathLst>
                <a:path w="2301174" h="2349979">
                  <a:moveTo>
                    <a:pt x="2162142" y="2089966"/>
                  </a:moveTo>
                  <a:lnTo>
                    <a:pt x="2036262" y="2089966"/>
                  </a:lnTo>
                  <a:lnTo>
                    <a:pt x="2036262" y="249346"/>
                  </a:lnTo>
                  <a:cubicBezTo>
                    <a:pt x="2027780" y="243485"/>
                    <a:pt x="2019247" y="237672"/>
                    <a:pt x="2010610" y="232004"/>
                  </a:cubicBezTo>
                  <a:cubicBezTo>
                    <a:pt x="2008903" y="230890"/>
                    <a:pt x="2007197" y="229776"/>
                    <a:pt x="2005490" y="228662"/>
                  </a:cubicBezTo>
                  <a:cubicBezTo>
                    <a:pt x="1905928" y="163436"/>
                    <a:pt x="1798231" y="109850"/>
                    <a:pt x="1684789" y="69096"/>
                  </a:cubicBezTo>
                  <a:lnTo>
                    <a:pt x="1660378" y="384449"/>
                  </a:lnTo>
                  <a:lnTo>
                    <a:pt x="1660378" y="384468"/>
                  </a:lnTo>
                  <a:lnTo>
                    <a:pt x="1503312" y="384468"/>
                  </a:lnTo>
                  <a:lnTo>
                    <a:pt x="1503312" y="16247"/>
                  </a:lnTo>
                  <a:cubicBezTo>
                    <a:pt x="1493072" y="13874"/>
                    <a:pt x="1482832" y="11645"/>
                    <a:pt x="1472488" y="9562"/>
                  </a:cubicBezTo>
                  <a:lnTo>
                    <a:pt x="1472488" y="384468"/>
                  </a:lnTo>
                  <a:lnTo>
                    <a:pt x="879391" y="384468"/>
                  </a:lnTo>
                  <a:lnTo>
                    <a:pt x="879391" y="-174"/>
                  </a:lnTo>
                  <a:cubicBezTo>
                    <a:pt x="869099" y="1618"/>
                    <a:pt x="858807" y="3459"/>
                    <a:pt x="848567" y="5445"/>
                  </a:cubicBezTo>
                  <a:lnTo>
                    <a:pt x="848567" y="384468"/>
                  </a:lnTo>
                  <a:lnTo>
                    <a:pt x="686334" y="384468"/>
                  </a:lnTo>
                  <a:lnTo>
                    <a:pt x="686329" y="384449"/>
                  </a:lnTo>
                  <a:lnTo>
                    <a:pt x="660729" y="53741"/>
                  </a:lnTo>
                  <a:cubicBezTo>
                    <a:pt x="550332" y="89582"/>
                    <a:pt x="444823" y="137481"/>
                    <a:pt x="346389" y="196448"/>
                  </a:cubicBezTo>
                  <a:cubicBezTo>
                    <a:pt x="342976" y="198483"/>
                    <a:pt x="339562" y="200517"/>
                    <a:pt x="336149" y="202649"/>
                  </a:cubicBezTo>
                  <a:cubicBezTo>
                    <a:pt x="329271" y="206815"/>
                    <a:pt x="322392" y="211078"/>
                    <a:pt x="315617" y="215389"/>
                  </a:cubicBezTo>
                  <a:lnTo>
                    <a:pt x="315617" y="2089966"/>
                  </a:lnTo>
                  <a:lnTo>
                    <a:pt x="138381" y="2089966"/>
                  </a:lnTo>
                  <a:cubicBezTo>
                    <a:pt x="61823" y="2089923"/>
                    <a:pt x="-279" y="2148018"/>
                    <a:pt x="-326" y="2219725"/>
                  </a:cubicBezTo>
                  <a:cubicBezTo>
                    <a:pt x="-336" y="2236326"/>
                    <a:pt x="3051" y="2252777"/>
                    <a:pt x="9656" y="2268181"/>
                  </a:cubicBezTo>
                  <a:cubicBezTo>
                    <a:pt x="12190" y="2274140"/>
                    <a:pt x="15215" y="2279904"/>
                    <a:pt x="18706" y="2285426"/>
                  </a:cubicBezTo>
                  <a:cubicBezTo>
                    <a:pt x="23216" y="2292625"/>
                    <a:pt x="28445" y="2299406"/>
                    <a:pt x="34325" y="2305675"/>
                  </a:cubicBezTo>
                  <a:cubicBezTo>
                    <a:pt x="60613" y="2333732"/>
                    <a:pt x="98532" y="2349814"/>
                    <a:pt x="138381" y="2349805"/>
                  </a:cubicBezTo>
                  <a:lnTo>
                    <a:pt x="2162142" y="2349805"/>
                  </a:lnTo>
                  <a:cubicBezTo>
                    <a:pt x="2238747" y="2349805"/>
                    <a:pt x="2300849" y="2291637"/>
                    <a:pt x="2300849" y="2219885"/>
                  </a:cubicBezTo>
                  <a:cubicBezTo>
                    <a:pt x="2300849" y="2148134"/>
                    <a:pt x="2238747" y="2089966"/>
                    <a:pt x="2162142" y="2089966"/>
                  </a:cubicBezTo>
                  <a:close/>
                  <a:moveTo>
                    <a:pt x="1626555" y="822270"/>
                  </a:moveTo>
                  <a:lnTo>
                    <a:pt x="1528653" y="2089966"/>
                  </a:lnTo>
                  <a:lnTo>
                    <a:pt x="818054" y="2089966"/>
                  </a:lnTo>
                  <a:lnTo>
                    <a:pt x="720152" y="822270"/>
                  </a:lnTo>
                  <a:close/>
                  <a:moveTo>
                    <a:pt x="1658155" y="413334"/>
                  </a:moveTo>
                  <a:lnTo>
                    <a:pt x="1634002" y="726051"/>
                  </a:lnTo>
                  <a:lnTo>
                    <a:pt x="1503312" y="726051"/>
                  </a:lnTo>
                  <a:lnTo>
                    <a:pt x="1503312" y="413334"/>
                  </a:lnTo>
                  <a:close/>
                  <a:moveTo>
                    <a:pt x="1472488" y="413334"/>
                  </a:moveTo>
                  <a:lnTo>
                    <a:pt x="1472488" y="726051"/>
                  </a:lnTo>
                  <a:lnTo>
                    <a:pt x="1236490" y="726051"/>
                  </a:lnTo>
                  <a:cubicBezTo>
                    <a:pt x="1226855" y="708341"/>
                    <a:pt x="1207430" y="697190"/>
                    <a:pt x="1186206" y="697185"/>
                  </a:cubicBezTo>
                  <a:lnTo>
                    <a:pt x="1155387" y="697185"/>
                  </a:lnTo>
                  <a:cubicBezTo>
                    <a:pt x="1134167" y="697190"/>
                    <a:pt x="1114742" y="708341"/>
                    <a:pt x="1105107" y="726051"/>
                  </a:cubicBezTo>
                  <a:lnTo>
                    <a:pt x="879391" y="726051"/>
                  </a:lnTo>
                  <a:lnTo>
                    <a:pt x="879391" y="413334"/>
                  </a:lnTo>
                  <a:close/>
                  <a:moveTo>
                    <a:pt x="848567" y="726051"/>
                  </a:moveTo>
                  <a:lnTo>
                    <a:pt x="712705" y="726051"/>
                  </a:lnTo>
                  <a:lnTo>
                    <a:pt x="688553" y="413334"/>
                  </a:lnTo>
                  <a:lnTo>
                    <a:pt x="848567" y="4133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20" name="CustomShape 15"/>
            <p:cNvSpPr/>
            <p:nvPr/>
          </p:nvSpPr>
          <p:spPr>
            <a:xfrm flipH="1">
              <a:off x="2566800" y="4339080"/>
              <a:ext cx="2253600" cy="144720"/>
            </a:xfrm>
            <a:custGeom>
              <a:avLst/>
              <a:gdLst/>
              <a:ahLst/>
              <a:cxnLst/>
              <a:rect l="l" t="t" r="r" b="b"/>
              <a:pathLst>
                <a:path w="2253956" h="145081">
                  <a:moveTo>
                    <a:pt x="-326" y="-174"/>
                  </a:moveTo>
                  <a:cubicBezTo>
                    <a:pt x="44601" y="49686"/>
                    <a:pt x="93200" y="96548"/>
                    <a:pt x="145104" y="140063"/>
                  </a:cubicBezTo>
                  <a:lnTo>
                    <a:pt x="2108201" y="144907"/>
                  </a:lnTo>
                  <a:cubicBezTo>
                    <a:pt x="2160110" y="101392"/>
                    <a:pt x="2208704" y="54530"/>
                    <a:pt x="2253631" y="4670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21" name="CustomShape 16"/>
            <p:cNvSpPr/>
            <p:nvPr/>
          </p:nvSpPr>
          <p:spPr>
            <a:xfrm flipH="1">
              <a:off x="3457080" y="3853440"/>
              <a:ext cx="371160" cy="513360"/>
            </a:xfrm>
            <a:custGeom>
              <a:avLst/>
              <a:gdLst/>
              <a:ahLst/>
              <a:cxnLst/>
              <a:rect l="l" t="t" r="r" b="b"/>
              <a:pathLst>
                <a:path w="371590" h="513574">
                  <a:moveTo>
                    <a:pt x="-326" y="16587"/>
                  </a:moveTo>
                  <a:lnTo>
                    <a:pt x="-326" y="513400"/>
                  </a:lnTo>
                  <a:lnTo>
                    <a:pt x="371265" y="513400"/>
                  </a:lnTo>
                  <a:lnTo>
                    <a:pt x="371265" y="16587"/>
                  </a:lnTo>
                  <a:cubicBezTo>
                    <a:pt x="371281" y="9248"/>
                    <a:pt x="366181" y="2767"/>
                    <a:pt x="358698" y="602"/>
                  </a:cubicBezTo>
                  <a:cubicBezTo>
                    <a:pt x="356981" y="69"/>
                    <a:pt x="355181" y="-193"/>
                    <a:pt x="353371" y="-174"/>
                  </a:cubicBezTo>
                  <a:lnTo>
                    <a:pt x="17620" y="-174"/>
                  </a:lnTo>
                  <a:cubicBezTo>
                    <a:pt x="7727" y="-193"/>
                    <a:pt x="-305" y="7301"/>
                    <a:pt x="-326" y="16568"/>
                  </a:cubicBezTo>
                  <a:cubicBezTo>
                    <a:pt x="-326" y="16573"/>
                    <a:pt x="-326" y="16578"/>
                    <a:pt x="-326" y="16587"/>
                  </a:cubicBezTo>
                  <a:close/>
                  <a:moveTo>
                    <a:pt x="144690" y="187294"/>
                  </a:moveTo>
                  <a:cubicBezTo>
                    <a:pt x="144897" y="166774"/>
                    <a:pt x="162822" y="150295"/>
                    <a:pt x="184730" y="150488"/>
                  </a:cubicBezTo>
                  <a:cubicBezTo>
                    <a:pt x="206348" y="150677"/>
                    <a:pt x="223824" y="167046"/>
                    <a:pt x="224025" y="187294"/>
                  </a:cubicBezTo>
                  <a:lnTo>
                    <a:pt x="224025" y="244939"/>
                  </a:lnTo>
                  <a:cubicBezTo>
                    <a:pt x="223917" y="265459"/>
                    <a:pt x="206064" y="282006"/>
                    <a:pt x="184156" y="281900"/>
                  </a:cubicBezTo>
                  <a:cubicBezTo>
                    <a:pt x="162409" y="281798"/>
                    <a:pt x="144804" y="265308"/>
                    <a:pt x="144690" y="244939"/>
                  </a:cubicBezTo>
                  <a:close/>
                </a:path>
              </a:pathLst>
            </a:custGeom>
            <a:solidFill>
              <a:srgbClr val="2F2E41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22" name="CustomShape 17"/>
            <p:cNvSpPr/>
            <p:nvPr/>
          </p:nvSpPr>
          <p:spPr>
            <a:xfrm flipH="1">
              <a:off x="3456720" y="4350960"/>
              <a:ext cx="373680" cy="56880"/>
            </a:xfrm>
            <a:custGeom>
              <a:avLst/>
              <a:gdLst/>
              <a:ahLst/>
              <a:cxnLst/>
              <a:rect l="l" t="t" r="r" b="b"/>
              <a:pathLst>
                <a:path w="373866" h="57306">
                  <a:moveTo>
                    <a:pt x="-326" y="-174"/>
                  </a:moveTo>
                  <a:lnTo>
                    <a:pt x="-326" y="47734"/>
                  </a:lnTo>
                  <a:cubicBezTo>
                    <a:pt x="-305" y="52898"/>
                    <a:pt x="4143" y="57088"/>
                    <a:pt x="9656" y="57132"/>
                  </a:cubicBezTo>
                  <a:lnTo>
                    <a:pt x="363559" y="57132"/>
                  </a:lnTo>
                  <a:cubicBezTo>
                    <a:pt x="369083" y="57103"/>
                    <a:pt x="373541" y="52903"/>
                    <a:pt x="373541" y="47734"/>
                  </a:cubicBezTo>
                  <a:lnTo>
                    <a:pt x="373541" y="-174"/>
                  </a:ln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23" name="CustomShape 18"/>
            <p:cNvSpPr/>
            <p:nvPr/>
          </p:nvSpPr>
          <p:spPr>
            <a:xfrm flipH="1">
              <a:off x="2885760" y="3078000"/>
              <a:ext cx="1527840" cy="993960"/>
            </a:xfrm>
            <a:custGeom>
              <a:avLst/>
              <a:gdLst/>
              <a:ahLst/>
              <a:cxnLst/>
              <a:rect l="l" t="t" r="r" b="b"/>
              <a:pathLst>
                <a:path w="1528255" h="994255">
                  <a:moveTo>
                    <a:pt x="-326" y="43374"/>
                  </a:moveTo>
                  <a:lnTo>
                    <a:pt x="-326" y="950484"/>
                  </a:lnTo>
                  <a:cubicBezTo>
                    <a:pt x="-305" y="974554"/>
                    <a:pt x="20522" y="994062"/>
                    <a:pt x="46220" y="994081"/>
                  </a:cubicBezTo>
                  <a:lnTo>
                    <a:pt x="1481384" y="994081"/>
                  </a:lnTo>
                  <a:cubicBezTo>
                    <a:pt x="1507082" y="994062"/>
                    <a:pt x="1527909" y="974554"/>
                    <a:pt x="1527929" y="950484"/>
                  </a:cubicBezTo>
                  <a:lnTo>
                    <a:pt x="1527929" y="43374"/>
                  </a:lnTo>
                  <a:cubicBezTo>
                    <a:pt x="1527868" y="19328"/>
                    <a:pt x="1507056" y="-145"/>
                    <a:pt x="1481384" y="-174"/>
                  </a:cubicBezTo>
                  <a:lnTo>
                    <a:pt x="46220" y="-174"/>
                  </a:lnTo>
                  <a:cubicBezTo>
                    <a:pt x="20548" y="-145"/>
                    <a:pt x="-264" y="19328"/>
                    <a:pt x="-326" y="43374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24" name="CustomShape 19"/>
            <p:cNvSpPr/>
            <p:nvPr/>
          </p:nvSpPr>
          <p:spPr>
            <a:xfrm flipH="1">
              <a:off x="2918520" y="3109320"/>
              <a:ext cx="1460520" cy="930960"/>
            </a:xfrm>
            <a:custGeom>
              <a:avLst/>
              <a:gdLst/>
              <a:ahLst/>
              <a:cxnLst/>
              <a:rect l="l" t="t" r="r" b="b"/>
              <a:pathLst>
                <a:path w="1460970" h="931281">
                  <a:moveTo>
                    <a:pt x="-326" y="23174"/>
                  </a:moveTo>
                  <a:lnTo>
                    <a:pt x="-326" y="907807"/>
                  </a:lnTo>
                  <a:cubicBezTo>
                    <a:pt x="-300" y="920663"/>
                    <a:pt x="10825" y="931083"/>
                    <a:pt x="24550" y="931107"/>
                  </a:cubicBezTo>
                  <a:lnTo>
                    <a:pt x="1435769" y="931107"/>
                  </a:lnTo>
                  <a:cubicBezTo>
                    <a:pt x="1449500" y="931083"/>
                    <a:pt x="1460624" y="920663"/>
                    <a:pt x="1460645" y="907807"/>
                  </a:cubicBezTo>
                  <a:lnTo>
                    <a:pt x="1460645" y="23174"/>
                  </a:lnTo>
                  <a:cubicBezTo>
                    <a:pt x="1460645" y="10299"/>
                    <a:pt x="1449515" y="-150"/>
                    <a:pt x="1435769" y="-174"/>
                  </a:cubicBezTo>
                  <a:lnTo>
                    <a:pt x="24550" y="-174"/>
                  </a:lnTo>
                  <a:cubicBezTo>
                    <a:pt x="10804" y="-150"/>
                    <a:pt x="-326" y="10299"/>
                    <a:pt x="-326" y="23174"/>
                  </a:cubicBezTo>
                  <a:close/>
                </a:path>
              </a:pathLst>
            </a:custGeom>
            <a:solidFill>
              <a:srgbClr val="646FD4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25" name="CustomShape 20"/>
            <p:cNvSpPr/>
            <p:nvPr/>
          </p:nvSpPr>
          <p:spPr>
            <a:xfrm flipH="1">
              <a:off x="3224880" y="4338000"/>
              <a:ext cx="870120" cy="86400"/>
            </a:xfrm>
            <a:custGeom>
              <a:avLst/>
              <a:gdLst/>
              <a:ahLst/>
              <a:cxnLst/>
              <a:rect l="l" t="t" r="r" b="b"/>
              <a:pathLst>
                <a:path w="870486" h="86903">
                  <a:moveTo>
                    <a:pt x="3147" y="81352"/>
                  </a:moveTo>
                  <a:cubicBezTo>
                    <a:pt x="6058" y="84767"/>
                    <a:pt x="10480" y="86749"/>
                    <a:pt x="15145" y="86729"/>
                  </a:cubicBezTo>
                  <a:lnTo>
                    <a:pt x="854728" y="86729"/>
                  </a:lnTo>
                  <a:cubicBezTo>
                    <a:pt x="863262" y="86715"/>
                    <a:pt x="870171" y="80228"/>
                    <a:pt x="870161" y="72240"/>
                  </a:cubicBezTo>
                  <a:cubicBezTo>
                    <a:pt x="870156" y="71247"/>
                    <a:pt x="870047" y="70259"/>
                    <a:pt x="869830" y="69290"/>
                  </a:cubicBezTo>
                  <a:lnTo>
                    <a:pt x="856797" y="11306"/>
                  </a:lnTo>
                  <a:cubicBezTo>
                    <a:pt x="855701" y="6501"/>
                    <a:pt x="852081" y="2543"/>
                    <a:pt x="847178" y="794"/>
                  </a:cubicBezTo>
                  <a:cubicBezTo>
                    <a:pt x="845430" y="150"/>
                    <a:pt x="843573" y="-179"/>
                    <a:pt x="841696" y="-174"/>
                  </a:cubicBezTo>
                  <a:lnTo>
                    <a:pt x="28126" y="-174"/>
                  </a:lnTo>
                  <a:cubicBezTo>
                    <a:pt x="26249" y="-179"/>
                    <a:pt x="24392" y="150"/>
                    <a:pt x="22644" y="794"/>
                  </a:cubicBezTo>
                  <a:cubicBezTo>
                    <a:pt x="17741" y="2543"/>
                    <a:pt x="14121" y="6501"/>
                    <a:pt x="13025" y="11306"/>
                  </a:cubicBezTo>
                  <a:lnTo>
                    <a:pt x="-8" y="69290"/>
                  </a:lnTo>
                  <a:cubicBezTo>
                    <a:pt x="-944" y="73548"/>
                    <a:pt x="214" y="77981"/>
                    <a:pt x="3147" y="81352"/>
                  </a:cubicBezTo>
                  <a:close/>
                </a:path>
              </a:pathLst>
            </a:custGeom>
            <a:solidFill>
              <a:srgbClr val="2F2E41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26" name="CustomShape 21"/>
            <p:cNvSpPr/>
            <p:nvPr/>
          </p:nvSpPr>
          <p:spPr>
            <a:xfrm flipH="1">
              <a:off x="3237840" y="4350240"/>
              <a:ext cx="844200" cy="62280"/>
            </a:xfrm>
            <a:custGeom>
              <a:avLst/>
              <a:gdLst/>
              <a:ahLst/>
              <a:cxnLst/>
              <a:rect l="l" t="t" r="r" b="b"/>
              <a:pathLst>
                <a:path w="844643" h="62679">
                  <a:moveTo>
                    <a:pt x="15203" y="-174"/>
                  </a:moveTo>
                  <a:cubicBezTo>
                    <a:pt x="14949" y="-179"/>
                    <a:pt x="14696" y="-135"/>
                    <a:pt x="14458" y="-53"/>
                  </a:cubicBezTo>
                  <a:cubicBezTo>
                    <a:pt x="13620" y="213"/>
                    <a:pt x="12984" y="858"/>
                    <a:pt x="12762" y="1657"/>
                  </a:cubicBezTo>
                  <a:lnTo>
                    <a:pt x="-282" y="59670"/>
                  </a:lnTo>
                  <a:cubicBezTo>
                    <a:pt x="-421" y="60353"/>
                    <a:pt x="-225" y="61056"/>
                    <a:pt x="246" y="61588"/>
                  </a:cubicBezTo>
                  <a:lnTo>
                    <a:pt x="303" y="61656"/>
                  </a:lnTo>
                  <a:cubicBezTo>
                    <a:pt x="758" y="62213"/>
                    <a:pt x="1472" y="62528"/>
                    <a:pt x="2221" y="62504"/>
                  </a:cubicBezTo>
                  <a:lnTo>
                    <a:pt x="841805" y="62504"/>
                  </a:lnTo>
                  <a:cubicBezTo>
                    <a:pt x="842550" y="62514"/>
                    <a:pt x="843253" y="62204"/>
                    <a:pt x="843718" y="61661"/>
                  </a:cubicBezTo>
                  <a:cubicBezTo>
                    <a:pt x="844215" y="61133"/>
                    <a:pt x="844422" y="60421"/>
                    <a:pt x="844267" y="59733"/>
                  </a:cubicBezTo>
                  <a:lnTo>
                    <a:pt x="831224" y="1686"/>
                  </a:lnTo>
                  <a:cubicBezTo>
                    <a:pt x="831027" y="916"/>
                    <a:pt x="830437" y="281"/>
                    <a:pt x="829651" y="-4"/>
                  </a:cubicBezTo>
                  <a:cubicBezTo>
                    <a:pt x="829372" y="-116"/>
                    <a:pt x="829077" y="-174"/>
                    <a:pt x="828772" y="-174"/>
                  </a:cubicBezTo>
                  <a:close/>
                </a:path>
              </a:pathLst>
            </a:custGeom>
            <a:solidFill>
              <a:srgbClr val="FFFF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27" name="CustomShape 22"/>
            <p:cNvSpPr/>
            <p:nvPr/>
          </p:nvSpPr>
          <p:spPr>
            <a:xfrm flipH="1">
              <a:off x="2984400" y="3221640"/>
              <a:ext cx="1330560" cy="9360"/>
            </a:xfrm>
            <a:custGeom>
              <a:avLst/>
              <a:gdLst/>
              <a:ahLst/>
              <a:cxnLst/>
              <a:rect l="l" t="t" r="r" b="b"/>
              <a:pathLst>
                <a:path w="1330743" h="9833">
                  <a:moveTo>
                    <a:pt x="4806" y="9659"/>
                  </a:moveTo>
                  <a:lnTo>
                    <a:pt x="1325281" y="9659"/>
                  </a:lnTo>
                  <a:cubicBezTo>
                    <a:pt x="1328182" y="9601"/>
                    <a:pt x="1330478" y="7348"/>
                    <a:pt x="1330416" y="4631"/>
                  </a:cubicBezTo>
                  <a:cubicBezTo>
                    <a:pt x="1330354" y="2001"/>
                    <a:pt x="1328089" y="-116"/>
                    <a:pt x="1325281" y="-174"/>
                  </a:cubicBezTo>
                  <a:lnTo>
                    <a:pt x="4806" y="-174"/>
                  </a:lnTo>
                  <a:cubicBezTo>
                    <a:pt x="1910" y="-116"/>
                    <a:pt x="-392" y="2136"/>
                    <a:pt x="-324" y="4849"/>
                  </a:cubicBezTo>
                  <a:cubicBezTo>
                    <a:pt x="-262" y="7484"/>
                    <a:pt x="1998" y="9601"/>
                    <a:pt x="4806" y="9659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28" name="CustomShape 23"/>
            <p:cNvSpPr/>
            <p:nvPr/>
          </p:nvSpPr>
          <p:spPr>
            <a:xfrm flipH="1">
              <a:off x="3048840" y="3137400"/>
              <a:ext cx="61200" cy="58680"/>
            </a:xfrm>
            <a:custGeom>
              <a:avLst/>
              <a:gdLst/>
              <a:ahLst/>
              <a:cxnLst/>
              <a:rect l="l" t="t" r="r" b="b"/>
              <a:pathLst>
                <a:path w="61548" h="58933">
                  <a:moveTo>
                    <a:pt x="61548" y="29467"/>
                  </a:moveTo>
                  <a:cubicBezTo>
                    <a:pt x="61548" y="45741"/>
                    <a:pt x="47770" y="58934"/>
                    <a:pt x="30774" y="58934"/>
                  </a:cubicBezTo>
                  <a:cubicBezTo>
                    <a:pt x="13778" y="58934"/>
                    <a:pt x="0" y="45741"/>
                    <a:pt x="0" y="29467"/>
                  </a:cubicBezTo>
                  <a:cubicBezTo>
                    <a:pt x="0" y="13193"/>
                    <a:pt x="13778" y="0"/>
                    <a:pt x="30774" y="0"/>
                  </a:cubicBezTo>
                  <a:cubicBezTo>
                    <a:pt x="47770" y="0"/>
                    <a:pt x="61548" y="13193"/>
                    <a:pt x="61548" y="29467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29" name="CustomShape 24"/>
            <p:cNvSpPr/>
            <p:nvPr/>
          </p:nvSpPr>
          <p:spPr>
            <a:xfrm flipH="1">
              <a:off x="3155040" y="3137400"/>
              <a:ext cx="61200" cy="58680"/>
            </a:xfrm>
            <a:custGeom>
              <a:avLst/>
              <a:gdLst/>
              <a:ahLst/>
              <a:cxnLst/>
              <a:rect l="l" t="t" r="r" b="b"/>
              <a:pathLst>
                <a:path w="61548" h="58933">
                  <a:moveTo>
                    <a:pt x="61548" y="29467"/>
                  </a:moveTo>
                  <a:cubicBezTo>
                    <a:pt x="61548" y="45741"/>
                    <a:pt x="47770" y="58934"/>
                    <a:pt x="30774" y="58934"/>
                  </a:cubicBezTo>
                  <a:cubicBezTo>
                    <a:pt x="13778" y="58934"/>
                    <a:pt x="0" y="45741"/>
                    <a:pt x="0" y="29467"/>
                  </a:cubicBezTo>
                  <a:cubicBezTo>
                    <a:pt x="0" y="13193"/>
                    <a:pt x="13778" y="0"/>
                    <a:pt x="30774" y="0"/>
                  </a:cubicBezTo>
                  <a:cubicBezTo>
                    <a:pt x="47770" y="0"/>
                    <a:pt x="61548" y="13193"/>
                    <a:pt x="61548" y="29467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0" name="CustomShape 25"/>
            <p:cNvSpPr/>
            <p:nvPr/>
          </p:nvSpPr>
          <p:spPr>
            <a:xfrm flipH="1">
              <a:off x="3261240" y="3137400"/>
              <a:ext cx="61200" cy="58680"/>
            </a:xfrm>
            <a:custGeom>
              <a:avLst/>
              <a:gdLst/>
              <a:ahLst/>
              <a:cxnLst/>
              <a:rect l="l" t="t" r="r" b="b"/>
              <a:pathLst>
                <a:path w="61548" h="58933">
                  <a:moveTo>
                    <a:pt x="61548" y="29467"/>
                  </a:moveTo>
                  <a:cubicBezTo>
                    <a:pt x="61548" y="45741"/>
                    <a:pt x="47770" y="58934"/>
                    <a:pt x="30774" y="58934"/>
                  </a:cubicBezTo>
                  <a:cubicBezTo>
                    <a:pt x="13778" y="58934"/>
                    <a:pt x="0" y="45741"/>
                    <a:pt x="0" y="29467"/>
                  </a:cubicBezTo>
                  <a:cubicBezTo>
                    <a:pt x="0" y="13193"/>
                    <a:pt x="13778" y="0"/>
                    <a:pt x="30774" y="0"/>
                  </a:cubicBezTo>
                  <a:cubicBezTo>
                    <a:pt x="47770" y="0"/>
                    <a:pt x="61548" y="13193"/>
                    <a:pt x="61548" y="29467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1" name="CustomShape 26"/>
            <p:cNvSpPr/>
            <p:nvPr/>
          </p:nvSpPr>
          <p:spPr>
            <a:xfrm flipH="1">
              <a:off x="4164840" y="3144600"/>
              <a:ext cx="86400" cy="10440"/>
            </a:xfrm>
            <a:custGeom>
              <a:avLst/>
              <a:gdLst/>
              <a:ahLst/>
              <a:cxnLst/>
              <a:rect l="l" t="t" r="r" b="b"/>
              <a:pathLst>
                <a:path w="86726" h="10705">
                  <a:moveTo>
                    <a:pt x="-326" y="5203"/>
                  </a:moveTo>
                  <a:cubicBezTo>
                    <a:pt x="-341" y="8128"/>
                    <a:pt x="2183" y="10516"/>
                    <a:pt x="5306" y="10531"/>
                  </a:cubicBezTo>
                  <a:cubicBezTo>
                    <a:pt x="5306" y="10531"/>
                    <a:pt x="5306" y="10531"/>
                    <a:pt x="5312" y="10531"/>
                  </a:cubicBezTo>
                  <a:lnTo>
                    <a:pt x="80819" y="10531"/>
                  </a:lnTo>
                  <a:cubicBezTo>
                    <a:pt x="83974" y="10458"/>
                    <a:pt x="86472" y="8007"/>
                    <a:pt x="86400" y="5052"/>
                  </a:cubicBezTo>
                  <a:cubicBezTo>
                    <a:pt x="86327" y="2194"/>
                    <a:pt x="83871" y="-112"/>
                    <a:pt x="80819" y="-174"/>
                  </a:cubicBezTo>
                  <a:lnTo>
                    <a:pt x="5312" y="-174"/>
                  </a:lnTo>
                  <a:cubicBezTo>
                    <a:pt x="2172" y="-140"/>
                    <a:pt x="-346" y="2262"/>
                    <a:pt x="-326" y="5203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2" name="CustomShape 27"/>
            <p:cNvSpPr/>
            <p:nvPr/>
          </p:nvSpPr>
          <p:spPr>
            <a:xfrm flipH="1">
              <a:off x="4164840" y="3164760"/>
              <a:ext cx="86400" cy="10440"/>
            </a:xfrm>
            <a:custGeom>
              <a:avLst/>
              <a:gdLst/>
              <a:ahLst/>
              <a:cxnLst/>
              <a:rect l="l" t="t" r="r" b="b"/>
              <a:pathLst>
                <a:path w="86732" h="10705">
                  <a:moveTo>
                    <a:pt x="-326" y="5203"/>
                  </a:moveTo>
                  <a:cubicBezTo>
                    <a:pt x="-341" y="8128"/>
                    <a:pt x="2178" y="10516"/>
                    <a:pt x="5306" y="10531"/>
                  </a:cubicBezTo>
                  <a:cubicBezTo>
                    <a:pt x="5306" y="10531"/>
                    <a:pt x="5306" y="10531"/>
                    <a:pt x="5312" y="10531"/>
                  </a:cubicBezTo>
                  <a:lnTo>
                    <a:pt x="80819" y="10531"/>
                  </a:lnTo>
                  <a:cubicBezTo>
                    <a:pt x="83974" y="10463"/>
                    <a:pt x="86477" y="8012"/>
                    <a:pt x="86405" y="5057"/>
                  </a:cubicBezTo>
                  <a:cubicBezTo>
                    <a:pt x="86338" y="2194"/>
                    <a:pt x="83876" y="-112"/>
                    <a:pt x="80819" y="-174"/>
                  </a:cubicBezTo>
                  <a:lnTo>
                    <a:pt x="5312" y="-174"/>
                  </a:lnTo>
                  <a:cubicBezTo>
                    <a:pt x="2172" y="-140"/>
                    <a:pt x="-346" y="2262"/>
                    <a:pt x="-326" y="5203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3" name="CustomShape 28"/>
            <p:cNvSpPr/>
            <p:nvPr/>
          </p:nvSpPr>
          <p:spPr>
            <a:xfrm flipH="1">
              <a:off x="4164840" y="3184920"/>
              <a:ext cx="86400" cy="10440"/>
            </a:xfrm>
            <a:custGeom>
              <a:avLst/>
              <a:gdLst/>
              <a:ahLst/>
              <a:cxnLst/>
              <a:rect l="l" t="t" r="r" b="b"/>
              <a:pathLst>
                <a:path w="86726" h="10705">
                  <a:moveTo>
                    <a:pt x="-326" y="5154"/>
                  </a:moveTo>
                  <a:cubicBezTo>
                    <a:pt x="-346" y="8090"/>
                    <a:pt x="2172" y="10492"/>
                    <a:pt x="5312" y="10531"/>
                  </a:cubicBezTo>
                  <a:lnTo>
                    <a:pt x="80819" y="10531"/>
                  </a:lnTo>
                  <a:cubicBezTo>
                    <a:pt x="83974" y="10458"/>
                    <a:pt x="86472" y="8007"/>
                    <a:pt x="86400" y="5052"/>
                  </a:cubicBezTo>
                  <a:cubicBezTo>
                    <a:pt x="86327" y="2194"/>
                    <a:pt x="83871" y="-112"/>
                    <a:pt x="80819" y="-174"/>
                  </a:cubicBezTo>
                  <a:lnTo>
                    <a:pt x="5312" y="-174"/>
                  </a:lnTo>
                  <a:cubicBezTo>
                    <a:pt x="2183" y="-165"/>
                    <a:pt x="-341" y="2218"/>
                    <a:pt x="-326" y="5149"/>
                  </a:cubicBezTo>
                  <a:cubicBezTo>
                    <a:pt x="-326" y="5149"/>
                    <a:pt x="-326" y="5149"/>
                    <a:pt x="-326" y="5154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4" name="CustomShape 29"/>
            <p:cNvSpPr/>
            <p:nvPr/>
          </p:nvSpPr>
          <p:spPr>
            <a:xfrm flipH="1">
              <a:off x="3139920" y="3381480"/>
              <a:ext cx="1018440" cy="508320"/>
            </a:xfrm>
            <a:custGeom>
              <a:avLst/>
              <a:gdLst/>
              <a:ahLst/>
              <a:cxnLst/>
              <a:rect l="l" t="t" r="r" b="b"/>
              <a:pathLst>
                <a:path w="1018836" h="508632">
                  <a:moveTo>
                    <a:pt x="972581" y="-174"/>
                  </a:moveTo>
                  <a:lnTo>
                    <a:pt x="45605" y="-174"/>
                  </a:lnTo>
                  <a:cubicBezTo>
                    <a:pt x="20253" y="-145"/>
                    <a:pt x="-295" y="19100"/>
                    <a:pt x="-326" y="42851"/>
                  </a:cubicBezTo>
                  <a:lnTo>
                    <a:pt x="-326" y="465433"/>
                  </a:lnTo>
                  <a:cubicBezTo>
                    <a:pt x="-300" y="489183"/>
                    <a:pt x="20248" y="508434"/>
                    <a:pt x="45605" y="508458"/>
                  </a:cubicBezTo>
                  <a:lnTo>
                    <a:pt x="972581" y="508458"/>
                  </a:lnTo>
                  <a:cubicBezTo>
                    <a:pt x="997933" y="508434"/>
                    <a:pt x="1018480" y="489183"/>
                    <a:pt x="1018511" y="465433"/>
                  </a:cubicBezTo>
                  <a:lnTo>
                    <a:pt x="1018511" y="42851"/>
                  </a:lnTo>
                  <a:cubicBezTo>
                    <a:pt x="1018480" y="19100"/>
                    <a:pt x="997933" y="-145"/>
                    <a:pt x="972581" y="-174"/>
                  </a:cubicBezTo>
                  <a:close/>
                  <a:moveTo>
                    <a:pt x="1008168" y="42851"/>
                  </a:moveTo>
                  <a:lnTo>
                    <a:pt x="1008168" y="166139"/>
                  </a:lnTo>
                  <a:lnTo>
                    <a:pt x="682347" y="166139"/>
                  </a:lnTo>
                  <a:lnTo>
                    <a:pt x="682347" y="9514"/>
                  </a:lnTo>
                  <a:lnTo>
                    <a:pt x="972581" y="9514"/>
                  </a:lnTo>
                  <a:cubicBezTo>
                    <a:pt x="992223" y="9538"/>
                    <a:pt x="1008147" y="24448"/>
                    <a:pt x="1008168" y="42851"/>
                  </a:cubicBezTo>
                  <a:close/>
                  <a:moveTo>
                    <a:pt x="346182" y="332457"/>
                  </a:moveTo>
                  <a:lnTo>
                    <a:pt x="346182" y="175827"/>
                  </a:lnTo>
                  <a:lnTo>
                    <a:pt x="672003" y="175827"/>
                  </a:lnTo>
                  <a:lnTo>
                    <a:pt x="672003" y="332457"/>
                  </a:lnTo>
                  <a:close/>
                  <a:moveTo>
                    <a:pt x="672003" y="342145"/>
                  </a:moveTo>
                  <a:lnTo>
                    <a:pt x="672003" y="498770"/>
                  </a:lnTo>
                  <a:lnTo>
                    <a:pt x="346182" y="498770"/>
                  </a:lnTo>
                  <a:lnTo>
                    <a:pt x="346182" y="342145"/>
                  </a:lnTo>
                  <a:close/>
                  <a:moveTo>
                    <a:pt x="335839" y="332457"/>
                  </a:moveTo>
                  <a:lnTo>
                    <a:pt x="10018" y="332457"/>
                  </a:lnTo>
                  <a:lnTo>
                    <a:pt x="10018" y="175827"/>
                  </a:lnTo>
                  <a:lnTo>
                    <a:pt x="335839" y="175827"/>
                  </a:lnTo>
                  <a:close/>
                  <a:moveTo>
                    <a:pt x="346182" y="166139"/>
                  </a:moveTo>
                  <a:lnTo>
                    <a:pt x="346182" y="9514"/>
                  </a:lnTo>
                  <a:lnTo>
                    <a:pt x="672003" y="9514"/>
                  </a:lnTo>
                  <a:lnTo>
                    <a:pt x="672003" y="166139"/>
                  </a:lnTo>
                  <a:close/>
                  <a:moveTo>
                    <a:pt x="682347" y="175827"/>
                  </a:moveTo>
                  <a:lnTo>
                    <a:pt x="1008168" y="175827"/>
                  </a:lnTo>
                  <a:lnTo>
                    <a:pt x="1008168" y="332457"/>
                  </a:lnTo>
                  <a:lnTo>
                    <a:pt x="682347" y="332457"/>
                  </a:lnTo>
                  <a:close/>
                  <a:moveTo>
                    <a:pt x="45605" y="9514"/>
                  </a:moveTo>
                  <a:lnTo>
                    <a:pt x="335839" y="9514"/>
                  </a:lnTo>
                  <a:lnTo>
                    <a:pt x="335839" y="166139"/>
                  </a:lnTo>
                  <a:lnTo>
                    <a:pt x="10018" y="166139"/>
                  </a:lnTo>
                  <a:lnTo>
                    <a:pt x="10018" y="42851"/>
                  </a:lnTo>
                  <a:cubicBezTo>
                    <a:pt x="10038" y="24448"/>
                    <a:pt x="25962" y="9538"/>
                    <a:pt x="45605" y="9514"/>
                  </a:cubicBezTo>
                  <a:close/>
                  <a:moveTo>
                    <a:pt x="10018" y="465433"/>
                  </a:moveTo>
                  <a:lnTo>
                    <a:pt x="10018" y="342145"/>
                  </a:lnTo>
                  <a:lnTo>
                    <a:pt x="335839" y="342145"/>
                  </a:lnTo>
                  <a:lnTo>
                    <a:pt x="335839" y="498770"/>
                  </a:lnTo>
                  <a:lnTo>
                    <a:pt x="45605" y="498770"/>
                  </a:lnTo>
                  <a:cubicBezTo>
                    <a:pt x="25957" y="498750"/>
                    <a:pt x="10038" y="483835"/>
                    <a:pt x="10018" y="465433"/>
                  </a:cubicBezTo>
                  <a:close/>
                  <a:moveTo>
                    <a:pt x="972581" y="498770"/>
                  </a:moveTo>
                  <a:lnTo>
                    <a:pt x="682347" y="498770"/>
                  </a:lnTo>
                  <a:lnTo>
                    <a:pt x="682347" y="342145"/>
                  </a:lnTo>
                  <a:lnTo>
                    <a:pt x="1008168" y="342145"/>
                  </a:lnTo>
                  <a:lnTo>
                    <a:pt x="1008168" y="465433"/>
                  </a:lnTo>
                  <a:cubicBezTo>
                    <a:pt x="1008147" y="483835"/>
                    <a:pt x="992223" y="498750"/>
                    <a:pt x="972581" y="498770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5" name="CustomShape 30"/>
            <p:cNvSpPr/>
            <p:nvPr/>
          </p:nvSpPr>
          <p:spPr>
            <a:xfrm flipH="1">
              <a:off x="3580920" y="3457080"/>
              <a:ext cx="332280" cy="247320"/>
            </a:xfrm>
            <a:custGeom>
              <a:avLst/>
              <a:gdLst/>
              <a:ahLst/>
              <a:cxnLst/>
              <a:rect l="l" t="t" r="r" b="b"/>
              <a:pathLst>
                <a:path w="332818" h="247603">
                  <a:moveTo>
                    <a:pt x="217043" y="31628"/>
                  </a:moveTo>
                  <a:cubicBezTo>
                    <a:pt x="208820" y="18883"/>
                    <a:pt x="199071" y="5276"/>
                    <a:pt x="183804" y="1115"/>
                  </a:cubicBezTo>
                  <a:cubicBezTo>
                    <a:pt x="166127" y="-3705"/>
                    <a:pt x="147969" y="5867"/>
                    <a:pt x="132563" y="15318"/>
                  </a:cubicBezTo>
                  <a:cubicBezTo>
                    <a:pt x="86498" y="43564"/>
                    <a:pt x="42134" y="74184"/>
                    <a:pt x="-326" y="107022"/>
                  </a:cubicBezTo>
                  <a:lnTo>
                    <a:pt x="-279" y="107516"/>
                  </a:lnTo>
                  <a:lnTo>
                    <a:pt x="98884" y="101112"/>
                  </a:lnTo>
                  <a:cubicBezTo>
                    <a:pt x="122767" y="99572"/>
                    <a:pt x="147468" y="97813"/>
                    <a:pt x="168574" y="87234"/>
                  </a:cubicBezTo>
                  <a:cubicBezTo>
                    <a:pt x="176579" y="83218"/>
                    <a:pt x="184389" y="77855"/>
                    <a:pt x="193465" y="77477"/>
                  </a:cubicBezTo>
                  <a:cubicBezTo>
                    <a:pt x="204740" y="77017"/>
                    <a:pt x="214571" y="84390"/>
                    <a:pt x="222293" y="92097"/>
                  </a:cubicBezTo>
                  <a:cubicBezTo>
                    <a:pt x="267995" y="137675"/>
                    <a:pt x="281220" y="207382"/>
                    <a:pt x="332493" y="247429"/>
                  </a:cubicBezTo>
                  <a:cubicBezTo>
                    <a:pt x="300159" y="172752"/>
                    <a:pt x="261557" y="100589"/>
                    <a:pt x="217043" y="31628"/>
                  </a:cubicBezTo>
                  <a:close/>
                </a:path>
              </a:pathLst>
            </a:custGeom>
            <a:solidFill>
              <a:srgbClr val="FFFF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6" name="CustomShape 31"/>
            <p:cNvSpPr/>
            <p:nvPr/>
          </p:nvSpPr>
          <p:spPr>
            <a:xfrm flipH="1">
              <a:off x="3412800" y="3427200"/>
              <a:ext cx="610200" cy="448200"/>
            </a:xfrm>
            <a:custGeom>
              <a:avLst/>
              <a:gdLst/>
              <a:ahLst/>
              <a:cxnLst/>
              <a:rect l="l" t="t" r="r" b="b"/>
              <a:pathLst>
                <a:path w="610446" h="448637">
                  <a:moveTo>
                    <a:pt x="607694" y="447983"/>
                  </a:moveTo>
                  <a:cubicBezTo>
                    <a:pt x="602641" y="442005"/>
                    <a:pt x="600578" y="440605"/>
                    <a:pt x="595592" y="434570"/>
                  </a:cubicBezTo>
                  <a:cubicBezTo>
                    <a:pt x="554999" y="385402"/>
                    <a:pt x="516847" y="334568"/>
                    <a:pt x="481136" y="282077"/>
                  </a:cubicBezTo>
                  <a:cubicBezTo>
                    <a:pt x="456881" y="246424"/>
                    <a:pt x="433825" y="210088"/>
                    <a:pt x="411974" y="173065"/>
                  </a:cubicBezTo>
                  <a:cubicBezTo>
                    <a:pt x="401568" y="155466"/>
                    <a:pt x="391453" y="137727"/>
                    <a:pt x="381621" y="119852"/>
                  </a:cubicBezTo>
                  <a:cubicBezTo>
                    <a:pt x="373987" y="105993"/>
                    <a:pt x="366530" y="92047"/>
                    <a:pt x="359238" y="78023"/>
                  </a:cubicBezTo>
                  <a:cubicBezTo>
                    <a:pt x="357153" y="74017"/>
                    <a:pt x="355131" y="69992"/>
                    <a:pt x="353114" y="65957"/>
                  </a:cubicBezTo>
                  <a:cubicBezTo>
                    <a:pt x="348367" y="56472"/>
                    <a:pt x="343702" y="46939"/>
                    <a:pt x="338701" y="37580"/>
                  </a:cubicBezTo>
                  <a:cubicBezTo>
                    <a:pt x="333529" y="26346"/>
                    <a:pt x="325611" y="16411"/>
                    <a:pt x="315583" y="8568"/>
                  </a:cubicBezTo>
                  <a:cubicBezTo>
                    <a:pt x="310814" y="5177"/>
                    <a:pt x="305115" y="3123"/>
                    <a:pt x="299152" y="2649"/>
                  </a:cubicBezTo>
                  <a:cubicBezTo>
                    <a:pt x="290748" y="2692"/>
                    <a:pt x="282520" y="4901"/>
                    <a:pt x="275367" y="9029"/>
                  </a:cubicBezTo>
                  <a:cubicBezTo>
                    <a:pt x="221214" y="35695"/>
                    <a:pt x="170665" y="68345"/>
                    <a:pt x="124807" y="106279"/>
                  </a:cubicBezTo>
                  <a:cubicBezTo>
                    <a:pt x="78876" y="144058"/>
                    <a:pt x="37823" y="186740"/>
                    <a:pt x="2484" y="233457"/>
                  </a:cubicBezTo>
                  <a:cubicBezTo>
                    <a:pt x="1404" y="234900"/>
                    <a:pt x="-1151" y="233519"/>
                    <a:pt x="-60" y="232066"/>
                  </a:cubicBezTo>
                  <a:cubicBezTo>
                    <a:pt x="4238" y="226374"/>
                    <a:pt x="8618" y="220746"/>
                    <a:pt x="13087" y="215175"/>
                  </a:cubicBezTo>
                  <a:cubicBezTo>
                    <a:pt x="68636" y="145977"/>
                    <a:pt x="136743" y="86471"/>
                    <a:pt x="214304" y="39377"/>
                  </a:cubicBezTo>
                  <a:cubicBezTo>
                    <a:pt x="227352" y="31457"/>
                    <a:pt x="240649" y="23910"/>
                    <a:pt x="254189" y="16731"/>
                  </a:cubicBezTo>
                  <a:cubicBezTo>
                    <a:pt x="261010" y="13112"/>
                    <a:pt x="267863" y="9537"/>
                    <a:pt x="274834" y="6185"/>
                  </a:cubicBezTo>
                  <a:cubicBezTo>
                    <a:pt x="281516" y="2518"/>
                    <a:pt x="289010" y="343"/>
                    <a:pt x="296732" y="-171"/>
                  </a:cubicBezTo>
                  <a:cubicBezTo>
                    <a:pt x="323299" y="-558"/>
                    <a:pt x="337056" y="27625"/>
                    <a:pt x="346505" y="46590"/>
                  </a:cubicBezTo>
                  <a:cubicBezTo>
                    <a:pt x="349473" y="52558"/>
                    <a:pt x="352483" y="58506"/>
                    <a:pt x="355524" y="64436"/>
                  </a:cubicBezTo>
                  <a:cubicBezTo>
                    <a:pt x="367016" y="86956"/>
                    <a:pt x="378952" y="109268"/>
                    <a:pt x="391334" y="131376"/>
                  </a:cubicBezTo>
                  <a:cubicBezTo>
                    <a:pt x="398972" y="145022"/>
                    <a:pt x="406782" y="158591"/>
                    <a:pt x="414756" y="172081"/>
                  </a:cubicBezTo>
                  <a:cubicBezTo>
                    <a:pt x="439576" y="214090"/>
                    <a:pt x="465952" y="255245"/>
                    <a:pt x="493890" y="295549"/>
                  </a:cubicBezTo>
                  <a:cubicBezTo>
                    <a:pt x="530899" y="348940"/>
                    <a:pt x="567618" y="396103"/>
                    <a:pt x="609778" y="446031"/>
                  </a:cubicBezTo>
                  <a:cubicBezTo>
                    <a:pt x="610942" y="447412"/>
                    <a:pt x="608863" y="449383"/>
                    <a:pt x="607694" y="447983"/>
                  </a:cubicBezTo>
                  <a:close/>
                </a:path>
              </a:pathLst>
            </a:custGeom>
            <a:solidFill>
              <a:srgbClr val="FFFF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7" name="CustomShape 32"/>
            <p:cNvSpPr/>
            <p:nvPr/>
          </p:nvSpPr>
          <p:spPr>
            <a:xfrm flipH="1">
              <a:off x="3898440" y="3474000"/>
              <a:ext cx="240840" cy="95760"/>
            </a:xfrm>
            <a:custGeom>
              <a:avLst/>
              <a:gdLst/>
              <a:ahLst/>
              <a:cxnLst/>
              <a:rect l="l" t="t" r="r" b="b"/>
              <a:pathLst>
                <a:path w="241097" h="95983">
                  <a:moveTo>
                    <a:pt x="238296" y="45438"/>
                  </a:moveTo>
                  <a:cubicBezTo>
                    <a:pt x="236755" y="43825"/>
                    <a:pt x="235219" y="42212"/>
                    <a:pt x="233667" y="40604"/>
                  </a:cubicBezTo>
                  <a:cubicBezTo>
                    <a:pt x="221415" y="27912"/>
                    <a:pt x="208268" y="15366"/>
                    <a:pt x="191445" y="8090"/>
                  </a:cubicBezTo>
                  <a:cubicBezTo>
                    <a:pt x="183423" y="4515"/>
                    <a:pt x="174662" y="2611"/>
                    <a:pt x="165777" y="2519"/>
                  </a:cubicBezTo>
                  <a:cubicBezTo>
                    <a:pt x="156613" y="2757"/>
                    <a:pt x="147573" y="4602"/>
                    <a:pt x="139132" y="7964"/>
                  </a:cubicBezTo>
                  <a:cubicBezTo>
                    <a:pt x="135119" y="9466"/>
                    <a:pt x="131199" y="11166"/>
                    <a:pt x="127336" y="12983"/>
                  </a:cubicBezTo>
                  <a:cubicBezTo>
                    <a:pt x="122919" y="15066"/>
                    <a:pt x="118585" y="17284"/>
                    <a:pt x="114267" y="19522"/>
                  </a:cubicBezTo>
                  <a:cubicBezTo>
                    <a:pt x="106162" y="23722"/>
                    <a:pt x="98167" y="28106"/>
                    <a:pt x="90275" y="32674"/>
                  </a:cubicBezTo>
                  <a:cubicBezTo>
                    <a:pt x="74573" y="41762"/>
                    <a:pt x="59358" y="51547"/>
                    <a:pt x="44639" y="62025"/>
                  </a:cubicBezTo>
                  <a:cubicBezTo>
                    <a:pt x="37011" y="67460"/>
                    <a:pt x="29538" y="73069"/>
                    <a:pt x="22220" y="78863"/>
                  </a:cubicBezTo>
                  <a:cubicBezTo>
                    <a:pt x="15419" y="84240"/>
                    <a:pt x="8752" y="89762"/>
                    <a:pt x="2220" y="95430"/>
                  </a:cubicBezTo>
                  <a:cubicBezTo>
                    <a:pt x="824" y="96636"/>
                    <a:pt x="-1260" y="94684"/>
                    <a:pt x="136" y="93477"/>
                  </a:cubicBezTo>
                  <a:cubicBezTo>
                    <a:pt x="1858" y="91976"/>
                    <a:pt x="3596" y="90484"/>
                    <a:pt x="5339" y="89011"/>
                  </a:cubicBezTo>
                  <a:cubicBezTo>
                    <a:pt x="10257" y="84845"/>
                    <a:pt x="15248" y="80762"/>
                    <a:pt x="20322" y="76760"/>
                  </a:cubicBezTo>
                  <a:cubicBezTo>
                    <a:pt x="29574" y="69446"/>
                    <a:pt x="39069" y="62417"/>
                    <a:pt x="48797" y="55669"/>
                  </a:cubicBezTo>
                  <a:cubicBezTo>
                    <a:pt x="63930" y="45172"/>
                    <a:pt x="79585" y="35382"/>
                    <a:pt x="95762" y="26309"/>
                  </a:cubicBezTo>
                  <a:cubicBezTo>
                    <a:pt x="103845" y="21780"/>
                    <a:pt x="112038" y="17434"/>
                    <a:pt x="120343" y="13288"/>
                  </a:cubicBezTo>
                  <a:cubicBezTo>
                    <a:pt x="122852" y="12033"/>
                    <a:pt x="125386" y="10808"/>
                    <a:pt x="127951" y="9650"/>
                  </a:cubicBezTo>
                  <a:cubicBezTo>
                    <a:pt x="133774" y="6898"/>
                    <a:pt x="139825" y="4588"/>
                    <a:pt x="146047" y="2752"/>
                  </a:cubicBezTo>
                  <a:cubicBezTo>
                    <a:pt x="154855" y="83"/>
                    <a:pt x="164174" y="-775"/>
                    <a:pt x="173369" y="238"/>
                  </a:cubicBezTo>
                  <a:cubicBezTo>
                    <a:pt x="182249" y="1444"/>
                    <a:pt x="190803" y="4220"/>
                    <a:pt x="198582" y="8405"/>
                  </a:cubicBezTo>
                  <a:cubicBezTo>
                    <a:pt x="215100" y="17052"/>
                    <a:pt x="227911" y="30426"/>
                    <a:pt x="240380" y="43476"/>
                  </a:cubicBezTo>
                  <a:cubicBezTo>
                    <a:pt x="241642" y="44804"/>
                    <a:pt x="239563" y="46766"/>
                    <a:pt x="238296" y="45438"/>
                  </a:cubicBezTo>
                  <a:close/>
                </a:path>
              </a:pathLst>
            </a:custGeom>
            <a:solidFill>
              <a:srgbClr val="FFFF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8" name="CustomShape 33"/>
            <p:cNvSpPr/>
            <p:nvPr/>
          </p:nvSpPr>
          <p:spPr>
            <a:xfrm flipH="1">
              <a:off x="3265920" y="3620880"/>
              <a:ext cx="298800" cy="228240"/>
            </a:xfrm>
            <a:custGeom>
              <a:avLst/>
              <a:gdLst/>
              <a:ahLst/>
              <a:cxnLst/>
              <a:rect l="l" t="t" r="r" b="b"/>
              <a:pathLst>
                <a:path w="298980" h="228656">
                  <a:moveTo>
                    <a:pt x="1463" y="30290"/>
                  </a:moveTo>
                  <a:lnTo>
                    <a:pt x="41043" y="16731"/>
                  </a:lnTo>
                  <a:lnTo>
                    <a:pt x="60701" y="9998"/>
                  </a:lnTo>
                  <a:cubicBezTo>
                    <a:pt x="67046" y="7605"/>
                    <a:pt x="73521" y="5513"/>
                    <a:pt x="80100" y="3739"/>
                  </a:cubicBezTo>
                  <a:cubicBezTo>
                    <a:pt x="85851" y="2199"/>
                    <a:pt x="91959" y="2272"/>
                    <a:pt x="97663" y="3948"/>
                  </a:cubicBezTo>
                  <a:cubicBezTo>
                    <a:pt x="102752" y="5711"/>
                    <a:pt x="107412" y="8419"/>
                    <a:pt x="111363" y="11902"/>
                  </a:cubicBezTo>
                  <a:cubicBezTo>
                    <a:pt x="115397" y="15385"/>
                    <a:pt x="119152" y="19139"/>
                    <a:pt x="122596" y="23140"/>
                  </a:cubicBezTo>
                  <a:cubicBezTo>
                    <a:pt x="126873" y="27955"/>
                    <a:pt x="131094" y="32824"/>
                    <a:pt x="135324" y="37673"/>
                  </a:cubicBezTo>
                  <a:cubicBezTo>
                    <a:pt x="152805" y="57693"/>
                    <a:pt x="170166" y="77801"/>
                    <a:pt x="187414" y="97992"/>
                  </a:cubicBezTo>
                  <a:cubicBezTo>
                    <a:pt x="204662" y="118187"/>
                    <a:pt x="221796" y="138464"/>
                    <a:pt x="238811" y="158829"/>
                  </a:cubicBezTo>
                  <a:cubicBezTo>
                    <a:pt x="255872" y="179247"/>
                    <a:pt x="272815" y="199747"/>
                    <a:pt x="289639" y="220330"/>
                  </a:cubicBezTo>
                  <a:cubicBezTo>
                    <a:pt x="291697" y="222854"/>
                    <a:pt x="293761" y="225377"/>
                    <a:pt x="295814" y="227901"/>
                  </a:cubicBezTo>
                  <a:cubicBezTo>
                    <a:pt x="296952" y="229296"/>
                    <a:pt x="299517" y="227920"/>
                    <a:pt x="298364" y="226506"/>
                  </a:cubicBezTo>
                  <a:cubicBezTo>
                    <a:pt x="281416" y="205715"/>
                    <a:pt x="264349" y="185007"/>
                    <a:pt x="247163" y="164385"/>
                  </a:cubicBezTo>
                  <a:cubicBezTo>
                    <a:pt x="229936" y="143710"/>
                    <a:pt x="212590" y="123128"/>
                    <a:pt x="195125" y="102632"/>
                  </a:cubicBezTo>
                  <a:cubicBezTo>
                    <a:pt x="177660" y="82137"/>
                    <a:pt x="160076" y="61728"/>
                    <a:pt x="142378" y="41412"/>
                  </a:cubicBezTo>
                  <a:cubicBezTo>
                    <a:pt x="137967" y="36350"/>
                    <a:pt x="133550" y="31293"/>
                    <a:pt x="129123" y="26245"/>
                  </a:cubicBezTo>
                  <a:cubicBezTo>
                    <a:pt x="125394" y="21983"/>
                    <a:pt x="121701" y="17676"/>
                    <a:pt x="117611" y="13714"/>
                  </a:cubicBezTo>
                  <a:cubicBezTo>
                    <a:pt x="110572" y="5769"/>
                    <a:pt x="100446" y="770"/>
                    <a:pt x="89471" y="-174"/>
                  </a:cubicBezTo>
                  <a:cubicBezTo>
                    <a:pt x="82887" y="43"/>
                    <a:pt x="76402" y="1376"/>
                    <a:pt x="70330" y="3769"/>
                  </a:cubicBezTo>
                  <a:cubicBezTo>
                    <a:pt x="63716" y="6007"/>
                    <a:pt x="57112" y="8293"/>
                    <a:pt x="50502" y="10555"/>
                  </a:cubicBezTo>
                  <a:lnTo>
                    <a:pt x="10643" y="24211"/>
                  </a:lnTo>
                  <a:lnTo>
                    <a:pt x="677" y="27626"/>
                  </a:lnTo>
                  <a:cubicBezTo>
                    <a:pt x="-1092" y="28231"/>
                    <a:pt x="-326" y="30905"/>
                    <a:pt x="1463" y="30290"/>
                  </a:cubicBezTo>
                  <a:close/>
                </a:path>
              </a:pathLst>
            </a:custGeom>
            <a:solidFill>
              <a:srgbClr val="FFFF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39" name="CustomShape 34"/>
            <p:cNvSpPr/>
            <p:nvPr/>
          </p:nvSpPr>
          <p:spPr>
            <a:xfrm flipH="1">
              <a:off x="3912840" y="3492360"/>
              <a:ext cx="104040" cy="33120"/>
            </a:xfrm>
            <a:custGeom>
              <a:avLst/>
              <a:gdLst/>
              <a:ahLst/>
              <a:cxnLst/>
              <a:rect l="l" t="t" r="r" b="b"/>
              <a:pathLst>
                <a:path w="104438" h="33305">
                  <a:moveTo>
                    <a:pt x="64037" y="5990"/>
                  </a:moveTo>
                  <a:cubicBezTo>
                    <a:pt x="43324" y="-3568"/>
                    <a:pt x="18722" y="-1921"/>
                    <a:pt x="-326" y="10301"/>
                  </a:cubicBezTo>
                  <a:cubicBezTo>
                    <a:pt x="34930" y="15998"/>
                    <a:pt x="69803" y="23622"/>
                    <a:pt x="104113" y="33131"/>
                  </a:cubicBezTo>
                  <a:cubicBezTo>
                    <a:pt x="89865" y="25313"/>
                    <a:pt x="78720" y="13057"/>
                    <a:pt x="64037" y="5990"/>
                  </a:cubicBezTo>
                  <a:close/>
                </a:path>
              </a:pathLst>
            </a:custGeom>
            <a:solidFill>
              <a:srgbClr val="FFFF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0" name="CustomShape 35"/>
            <p:cNvSpPr/>
            <p:nvPr/>
          </p:nvSpPr>
          <p:spPr>
            <a:xfrm flipH="1">
              <a:off x="4017960" y="3502800"/>
              <a:ext cx="3600" cy="2520"/>
            </a:xfrm>
            <a:custGeom>
              <a:avLst/>
              <a:gdLst/>
              <a:ahLst/>
              <a:cxnLst/>
              <a:rect l="l" t="t" r="r" b="b"/>
              <a:pathLst>
                <a:path w="4070" h="2950">
                  <a:moveTo>
                    <a:pt x="3548" y="-174"/>
                  </a:moveTo>
                  <a:lnTo>
                    <a:pt x="-326" y="2776"/>
                  </a:lnTo>
                  <a:cubicBezTo>
                    <a:pt x="983" y="1744"/>
                    <a:pt x="2343" y="775"/>
                    <a:pt x="3744" y="-140"/>
                  </a:cubicBezTo>
                  <a:close/>
                </a:path>
              </a:pathLst>
            </a:custGeom>
            <a:solidFill>
              <a:srgbClr val="FFFF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1" name="CustomShape 36"/>
            <p:cNvSpPr/>
            <p:nvPr/>
          </p:nvSpPr>
          <p:spPr>
            <a:xfrm flipH="1">
              <a:off x="3309840" y="3640320"/>
              <a:ext cx="164160" cy="176040"/>
            </a:xfrm>
            <a:custGeom>
              <a:avLst/>
              <a:gdLst/>
              <a:ahLst/>
              <a:cxnLst/>
              <a:rect l="l" t="t" r="r" b="b"/>
              <a:pathLst>
                <a:path w="164394" h="176233">
                  <a:moveTo>
                    <a:pt x="19053" y="10725"/>
                  </a:moveTo>
                  <a:cubicBezTo>
                    <a:pt x="15593" y="5944"/>
                    <a:pt x="10762" y="2165"/>
                    <a:pt x="5115" y="-174"/>
                  </a:cubicBezTo>
                  <a:lnTo>
                    <a:pt x="-326" y="29"/>
                  </a:lnTo>
                  <a:cubicBezTo>
                    <a:pt x="41100" y="68583"/>
                    <a:pt x="97038" y="128485"/>
                    <a:pt x="164069" y="176059"/>
                  </a:cubicBezTo>
                  <a:close/>
                </a:path>
              </a:pathLst>
            </a:custGeom>
            <a:solidFill>
              <a:srgbClr val="FFFF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2" name="CustomShape 37"/>
            <p:cNvSpPr/>
            <p:nvPr/>
          </p:nvSpPr>
          <p:spPr>
            <a:xfrm flipH="1">
              <a:off x="3448080" y="3517560"/>
              <a:ext cx="62280" cy="58320"/>
            </a:xfrm>
            <a:custGeom>
              <a:avLst/>
              <a:gdLst/>
              <a:ahLst/>
              <a:cxnLst/>
              <a:rect l="l" t="t" r="r" b="b"/>
              <a:pathLst>
                <a:path w="62670" h="58700">
                  <a:moveTo>
                    <a:pt x="62670" y="29350"/>
                  </a:moveTo>
                  <a:cubicBezTo>
                    <a:pt x="62670" y="45560"/>
                    <a:pt x="48641" y="58700"/>
                    <a:pt x="31335" y="58700"/>
                  </a:cubicBezTo>
                  <a:cubicBezTo>
                    <a:pt x="14029" y="58700"/>
                    <a:pt x="0" y="45559"/>
                    <a:pt x="0" y="29350"/>
                  </a:cubicBezTo>
                  <a:cubicBezTo>
                    <a:pt x="0" y="13140"/>
                    <a:pt x="14029" y="0"/>
                    <a:pt x="31335" y="0"/>
                  </a:cubicBezTo>
                  <a:cubicBezTo>
                    <a:pt x="48641" y="0"/>
                    <a:pt x="62670" y="13140"/>
                    <a:pt x="62670" y="29350"/>
                  </a:cubicBezTo>
                  <a:close/>
                </a:path>
              </a:pathLst>
            </a:custGeom>
            <a:solidFill>
              <a:srgbClr val="FFFF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3" name="CustomShape 38"/>
            <p:cNvSpPr/>
            <p:nvPr/>
          </p:nvSpPr>
          <p:spPr>
            <a:xfrm flipH="1">
              <a:off x="3002040" y="3378960"/>
              <a:ext cx="46080" cy="493920"/>
            </a:xfrm>
            <a:custGeom>
              <a:avLst/>
              <a:gdLst/>
              <a:ahLst/>
              <a:cxnLst/>
              <a:rect l="l" t="t" r="r" b="b"/>
              <a:pathLst>
                <a:path w="46545" h="494100">
                  <a:moveTo>
                    <a:pt x="22947" y="493926"/>
                  </a:moveTo>
                  <a:cubicBezTo>
                    <a:pt x="35794" y="493911"/>
                    <a:pt x="46199" y="484160"/>
                    <a:pt x="46220" y="472127"/>
                  </a:cubicBezTo>
                  <a:lnTo>
                    <a:pt x="46220" y="21624"/>
                  </a:lnTo>
                  <a:cubicBezTo>
                    <a:pt x="46220" y="9586"/>
                    <a:pt x="35799" y="-174"/>
                    <a:pt x="22947" y="-174"/>
                  </a:cubicBezTo>
                  <a:cubicBezTo>
                    <a:pt x="10095" y="-174"/>
                    <a:pt x="-326" y="9586"/>
                    <a:pt x="-326" y="21624"/>
                  </a:cubicBezTo>
                  <a:lnTo>
                    <a:pt x="-326" y="472127"/>
                  </a:lnTo>
                  <a:cubicBezTo>
                    <a:pt x="-305" y="484160"/>
                    <a:pt x="10100" y="493911"/>
                    <a:pt x="22947" y="49392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4" name="CustomShape 39"/>
            <p:cNvSpPr/>
            <p:nvPr/>
          </p:nvSpPr>
          <p:spPr>
            <a:xfrm flipH="1">
              <a:off x="3002040" y="3744720"/>
              <a:ext cx="46080" cy="128160"/>
            </a:xfrm>
            <a:custGeom>
              <a:avLst/>
              <a:gdLst/>
              <a:ahLst/>
              <a:cxnLst/>
              <a:rect l="l" t="t" r="r" b="b"/>
              <a:pathLst>
                <a:path w="46545" h="128370">
                  <a:moveTo>
                    <a:pt x="22947" y="128196"/>
                  </a:moveTo>
                  <a:cubicBezTo>
                    <a:pt x="35794" y="128181"/>
                    <a:pt x="46199" y="118430"/>
                    <a:pt x="46220" y="106397"/>
                  </a:cubicBezTo>
                  <a:lnTo>
                    <a:pt x="46220" y="10871"/>
                  </a:lnTo>
                  <a:cubicBezTo>
                    <a:pt x="36792" y="-1167"/>
                    <a:pt x="18732" y="-3768"/>
                    <a:pt x="5875" y="5063"/>
                  </a:cubicBezTo>
                  <a:cubicBezTo>
                    <a:pt x="3506" y="6690"/>
                    <a:pt x="1412" y="8652"/>
                    <a:pt x="-326" y="10871"/>
                  </a:cubicBezTo>
                  <a:lnTo>
                    <a:pt x="-326" y="106397"/>
                  </a:lnTo>
                  <a:cubicBezTo>
                    <a:pt x="-305" y="118430"/>
                    <a:pt x="10100" y="128181"/>
                    <a:pt x="22947" y="128196"/>
                  </a:cubicBezTo>
                  <a:close/>
                </a:path>
              </a:pathLst>
            </a:custGeom>
            <a:solidFill>
              <a:srgbClr val="2F2E41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5" name="CustomShape 40"/>
            <p:cNvSpPr/>
            <p:nvPr/>
          </p:nvSpPr>
          <p:spPr>
            <a:xfrm flipH="1">
              <a:off x="3000600" y="3643200"/>
              <a:ext cx="49680" cy="137520"/>
            </a:xfrm>
            <a:custGeom>
              <a:avLst/>
              <a:gdLst/>
              <a:ahLst/>
              <a:cxnLst/>
              <a:rect l="l" t="t" r="r" b="b"/>
              <a:pathLst>
                <a:path w="50057" h="138057">
                  <a:moveTo>
                    <a:pt x="24700" y="137883"/>
                  </a:moveTo>
                  <a:cubicBezTo>
                    <a:pt x="38514" y="137863"/>
                    <a:pt x="49711" y="127381"/>
                    <a:pt x="49731" y="114442"/>
                  </a:cubicBezTo>
                  <a:lnTo>
                    <a:pt x="49731" y="11703"/>
                  </a:lnTo>
                  <a:cubicBezTo>
                    <a:pt x="39590" y="-1240"/>
                    <a:pt x="20165" y="-4040"/>
                    <a:pt x="6341" y="5459"/>
                  </a:cubicBezTo>
                  <a:cubicBezTo>
                    <a:pt x="3791" y="7208"/>
                    <a:pt x="1541" y="9315"/>
                    <a:pt x="-326" y="11703"/>
                  </a:cubicBezTo>
                  <a:lnTo>
                    <a:pt x="-326" y="114442"/>
                  </a:lnTo>
                  <a:cubicBezTo>
                    <a:pt x="-305" y="127381"/>
                    <a:pt x="10886" y="137863"/>
                    <a:pt x="24700" y="137883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6" name="CustomShape 41"/>
            <p:cNvSpPr/>
            <p:nvPr/>
          </p:nvSpPr>
          <p:spPr>
            <a:xfrm flipH="1">
              <a:off x="3007080" y="3661560"/>
              <a:ext cx="36000" cy="100440"/>
            </a:xfrm>
            <a:custGeom>
              <a:avLst/>
              <a:gdLst/>
              <a:ahLst/>
              <a:cxnLst/>
              <a:rect l="l" t="t" r="r" b="b"/>
              <a:pathLst>
                <a:path w="36512" h="100698">
                  <a:moveTo>
                    <a:pt x="17931" y="100524"/>
                  </a:moveTo>
                  <a:cubicBezTo>
                    <a:pt x="28005" y="100510"/>
                    <a:pt x="36171" y="92861"/>
                    <a:pt x="36187" y="83424"/>
                  </a:cubicBezTo>
                  <a:lnTo>
                    <a:pt x="36187" y="8491"/>
                  </a:lnTo>
                  <a:cubicBezTo>
                    <a:pt x="28791" y="-950"/>
                    <a:pt x="14626" y="-2995"/>
                    <a:pt x="4541" y="3933"/>
                  </a:cubicBezTo>
                  <a:cubicBezTo>
                    <a:pt x="2679" y="5211"/>
                    <a:pt x="1040" y="6747"/>
                    <a:pt x="-326" y="8491"/>
                  </a:cubicBezTo>
                  <a:lnTo>
                    <a:pt x="-326" y="83424"/>
                  </a:lnTo>
                  <a:cubicBezTo>
                    <a:pt x="-310" y="92861"/>
                    <a:pt x="7856" y="100510"/>
                    <a:pt x="17931" y="100524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7" name="CustomShape 42"/>
            <p:cNvSpPr/>
            <p:nvPr/>
          </p:nvSpPr>
          <p:spPr>
            <a:xfrm flipH="1">
              <a:off x="3504960" y="4132440"/>
              <a:ext cx="244440" cy="251640"/>
            </a:xfrm>
            <a:custGeom>
              <a:avLst/>
              <a:gdLst/>
              <a:ahLst/>
              <a:cxnLst/>
              <a:rect l="l" t="t" r="r" b="b"/>
              <a:pathLst>
                <a:path w="244698" h="251845">
                  <a:moveTo>
                    <a:pt x="6568" y="246752"/>
                  </a:moveTo>
                  <a:cubicBezTo>
                    <a:pt x="-1940" y="239612"/>
                    <a:pt x="-2674" y="227375"/>
                    <a:pt x="4928" y="219392"/>
                  </a:cubicBezTo>
                  <a:lnTo>
                    <a:pt x="208261" y="6290"/>
                  </a:lnTo>
                  <a:cubicBezTo>
                    <a:pt x="215874" y="-1689"/>
                    <a:pt x="228948" y="-2376"/>
                    <a:pt x="237471" y="4754"/>
                  </a:cubicBezTo>
                  <a:cubicBezTo>
                    <a:pt x="245990" y="11885"/>
                    <a:pt x="246724" y="24135"/>
                    <a:pt x="239111" y="32114"/>
                  </a:cubicBezTo>
                  <a:lnTo>
                    <a:pt x="35778" y="245216"/>
                  </a:lnTo>
                  <a:cubicBezTo>
                    <a:pt x="28160" y="253185"/>
                    <a:pt x="15091" y="253868"/>
                    <a:pt x="6568" y="246752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8" name="CustomShape 43"/>
            <p:cNvSpPr/>
            <p:nvPr/>
          </p:nvSpPr>
          <p:spPr>
            <a:xfrm flipH="1">
              <a:off x="2055960" y="3765600"/>
              <a:ext cx="471960" cy="1117080"/>
            </a:xfrm>
            <a:custGeom>
              <a:avLst/>
              <a:gdLst/>
              <a:ahLst/>
              <a:cxnLst/>
              <a:rect l="l" t="t" r="r" b="b"/>
              <a:pathLst>
                <a:path w="472233" h="1117296">
                  <a:moveTo>
                    <a:pt x="471908" y="964483"/>
                  </a:moveTo>
                  <a:cubicBezTo>
                    <a:pt x="471908" y="999797"/>
                    <a:pt x="463012" y="1026827"/>
                    <a:pt x="464098" y="1048432"/>
                  </a:cubicBezTo>
                  <a:cubicBezTo>
                    <a:pt x="403097" y="1073369"/>
                    <a:pt x="340379" y="1094442"/>
                    <a:pt x="276363" y="1111502"/>
                  </a:cubicBezTo>
                  <a:cubicBezTo>
                    <a:pt x="269123" y="1113440"/>
                    <a:pt x="261883" y="1115281"/>
                    <a:pt x="254590" y="1117122"/>
                  </a:cubicBezTo>
                  <a:cubicBezTo>
                    <a:pt x="215130" y="1003963"/>
                    <a:pt x="175618" y="900347"/>
                    <a:pt x="160051" y="889351"/>
                  </a:cubicBezTo>
                  <a:cubicBezTo>
                    <a:pt x="124417" y="864307"/>
                    <a:pt x="106574" y="967923"/>
                    <a:pt x="106574" y="942879"/>
                  </a:cubicBezTo>
                  <a:cubicBezTo>
                    <a:pt x="106574" y="917835"/>
                    <a:pt x="124417" y="917835"/>
                    <a:pt x="79888" y="884459"/>
                  </a:cubicBezTo>
                  <a:cubicBezTo>
                    <a:pt x="35308" y="851082"/>
                    <a:pt x="62046" y="700866"/>
                    <a:pt x="62046" y="700866"/>
                  </a:cubicBezTo>
                  <a:lnTo>
                    <a:pt x="-326" y="550650"/>
                  </a:lnTo>
                  <a:lnTo>
                    <a:pt x="69441" y="311060"/>
                  </a:lnTo>
                  <a:lnTo>
                    <a:pt x="160051" y="-174"/>
                  </a:lnTo>
                  <a:lnTo>
                    <a:pt x="249160" y="-174"/>
                  </a:lnTo>
                  <a:cubicBezTo>
                    <a:pt x="249160" y="-174"/>
                    <a:pt x="251798" y="1618"/>
                    <a:pt x="256193" y="4960"/>
                  </a:cubicBezTo>
                  <a:cubicBezTo>
                    <a:pt x="278484" y="22012"/>
                    <a:pt x="345717" y="78979"/>
                    <a:pt x="338269" y="141710"/>
                  </a:cubicBezTo>
                  <a:cubicBezTo>
                    <a:pt x="336045" y="160408"/>
                    <a:pt x="341010" y="214759"/>
                    <a:pt x="349647" y="287130"/>
                  </a:cubicBezTo>
                  <a:cubicBezTo>
                    <a:pt x="375920" y="505648"/>
                    <a:pt x="436274" y="743204"/>
                    <a:pt x="436274" y="805887"/>
                  </a:cubicBezTo>
                  <a:cubicBezTo>
                    <a:pt x="436274" y="889351"/>
                    <a:pt x="471908" y="914395"/>
                    <a:pt x="471908" y="964483"/>
                  </a:cubicBezTo>
                  <a:close/>
                </a:path>
              </a:pathLst>
            </a:custGeom>
            <a:solidFill>
              <a:srgbClr val="E6E6E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49" name="CustomShape 44"/>
            <p:cNvSpPr/>
            <p:nvPr/>
          </p:nvSpPr>
          <p:spPr>
            <a:xfrm flipH="1">
              <a:off x="2037960" y="3496320"/>
              <a:ext cx="1155960" cy="1331280"/>
            </a:xfrm>
            <a:custGeom>
              <a:avLst/>
              <a:gdLst/>
              <a:ahLst/>
              <a:cxnLst/>
              <a:rect l="l" t="t" r="r" b="b"/>
              <a:pathLst>
                <a:path w="1156259" h="1331740">
                  <a:moveTo>
                    <a:pt x="1063143" y="555296"/>
                  </a:moveTo>
                  <a:cubicBezTo>
                    <a:pt x="1063040" y="555053"/>
                    <a:pt x="1062988" y="554860"/>
                    <a:pt x="1062885" y="554666"/>
                  </a:cubicBezTo>
                  <a:cubicBezTo>
                    <a:pt x="1060888" y="549628"/>
                    <a:pt x="1058556" y="544711"/>
                    <a:pt x="1055903" y="539940"/>
                  </a:cubicBezTo>
                  <a:cubicBezTo>
                    <a:pt x="1040853" y="513442"/>
                    <a:pt x="1056782" y="472752"/>
                    <a:pt x="1039819" y="427798"/>
                  </a:cubicBezTo>
                  <a:cubicBezTo>
                    <a:pt x="1012408" y="354943"/>
                    <a:pt x="978999" y="311976"/>
                    <a:pt x="930022" y="273465"/>
                  </a:cubicBezTo>
                  <a:cubicBezTo>
                    <a:pt x="928574" y="272302"/>
                    <a:pt x="927126" y="271188"/>
                    <a:pt x="925626" y="270025"/>
                  </a:cubicBezTo>
                  <a:lnTo>
                    <a:pt x="925574" y="269977"/>
                  </a:lnTo>
                  <a:cubicBezTo>
                    <a:pt x="892889" y="244836"/>
                    <a:pt x="853480" y="221342"/>
                    <a:pt x="804555" y="192084"/>
                  </a:cubicBezTo>
                  <a:cubicBezTo>
                    <a:pt x="794367" y="185980"/>
                    <a:pt x="783713" y="179634"/>
                    <a:pt x="772646" y="172949"/>
                  </a:cubicBezTo>
                  <a:cubicBezTo>
                    <a:pt x="758372" y="164375"/>
                    <a:pt x="759147" y="135795"/>
                    <a:pt x="759975" y="105568"/>
                  </a:cubicBezTo>
                  <a:cubicBezTo>
                    <a:pt x="760906" y="71998"/>
                    <a:pt x="761888" y="37217"/>
                    <a:pt x="744304" y="15515"/>
                  </a:cubicBezTo>
                  <a:lnTo>
                    <a:pt x="743167" y="14111"/>
                  </a:lnTo>
                  <a:lnTo>
                    <a:pt x="741356" y="13675"/>
                  </a:lnTo>
                  <a:cubicBezTo>
                    <a:pt x="681069" y="2509"/>
                    <a:pt x="619577" y="-1933"/>
                    <a:pt x="558173" y="450"/>
                  </a:cubicBezTo>
                  <a:lnTo>
                    <a:pt x="558121" y="450"/>
                  </a:lnTo>
                  <a:cubicBezTo>
                    <a:pt x="532050" y="1361"/>
                    <a:pt x="506160" y="4917"/>
                    <a:pt x="480906" y="11059"/>
                  </a:cubicBezTo>
                  <a:cubicBezTo>
                    <a:pt x="479045" y="11543"/>
                    <a:pt x="477183" y="12028"/>
                    <a:pt x="475373" y="12609"/>
                  </a:cubicBezTo>
                  <a:cubicBezTo>
                    <a:pt x="473977" y="12948"/>
                    <a:pt x="472580" y="13384"/>
                    <a:pt x="471184" y="13820"/>
                  </a:cubicBezTo>
                  <a:lnTo>
                    <a:pt x="470046" y="14208"/>
                  </a:lnTo>
                  <a:lnTo>
                    <a:pt x="469166" y="14983"/>
                  </a:lnTo>
                  <a:cubicBezTo>
                    <a:pt x="452152" y="30920"/>
                    <a:pt x="448221" y="59500"/>
                    <a:pt x="446359" y="89291"/>
                  </a:cubicBezTo>
                  <a:lnTo>
                    <a:pt x="446359" y="89340"/>
                  </a:lnTo>
                  <a:cubicBezTo>
                    <a:pt x="445997" y="94765"/>
                    <a:pt x="445687" y="100191"/>
                    <a:pt x="445428" y="105616"/>
                  </a:cubicBezTo>
                  <a:cubicBezTo>
                    <a:pt x="443980" y="134584"/>
                    <a:pt x="442636" y="161953"/>
                    <a:pt x="431258" y="173821"/>
                  </a:cubicBezTo>
                  <a:cubicBezTo>
                    <a:pt x="405880" y="200755"/>
                    <a:pt x="375206" y="222858"/>
                    <a:pt x="340907" y="238926"/>
                  </a:cubicBezTo>
                  <a:cubicBezTo>
                    <a:pt x="287483" y="263631"/>
                    <a:pt x="245229" y="262856"/>
                    <a:pt x="244609" y="262856"/>
                  </a:cubicBezTo>
                  <a:lnTo>
                    <a:pt x="239696" y="262711"/>
                  </a:lnTo>
                  <a:lnTo>
                    <a:pt x="239230" y="267264"/>
                  </a:lnTo>
                  <a:cubicBezTo>
                    <a:pt x="203752" y="330577"/>
                    <a:pt x="205096" y="493921"/>
                    <a:pt x="204011" y="668842"/>
                  </a:cubicBezTo>
                  <a:cubicBezTo>
                    <a:pt x="203959" y="678579"/>
                    <a:pt x="203892" y="688364"/>
                    <a:pt x="203803" y="698197"/>
                  </a:cubicBezTo>
                  <a:cubicBezTo>
                    <a:pt x="203183" y="779675"/>
                    <a:pt x="201528" y="862558"/>
                    <a:pt x="195012" y="938078"/>
                  </a:cubicBezTo>
                  <a:cubicBezTo>
                    <a:pt x="192167" y="970534"/>
                    <a:pt x="188495" y="1001584"/>
                    <a:pt x="183582" y="1030601"/>
                  </a:cubicBezTo>
                  <a:cubicBezTo>
                    <a:pt x="159689" y="1171903"/>
                    <a:pt x="51444" y="1054579"/>
                    <a:pt x="-326" y="1148603"/>
                  </a:cubicBezTo>
                  <a:cubicBezTo>
                    <a:pt x="1376" y="1157851"/>
                    <a:pt x="4241" y="1166875"/>
                    <a:pt x="8208" y="1175488"/>
                  </a:cubicBezTo>
                  <a:cubicBezTo>
                    <a:pt x="14155" y="1178782"/>
                    <a:pt x="20258" y="1181979"/>
                    <a:pt x="26309" y="1185177"/>
                  </a:cubicBezTo>
                  <a:cubicBezTo>
                    <a:pt x="53150" y="1199176"/>
                    <a:pt x="80493" y="1212241"/>
                    <a:pt x="108333" y="1224365"/>
                  </a:cubicBezTo>
                  <a:cubicBezTo>
                    <a:pt x="109884" y="1225044"/>
                    <a:pt x="111436" y="1225722"/>
                    <a:pt x="112987" y="1226352"/>
                  </a:cubicBezTo>
                  <a:cubicBezTo>
                    <a:pt x="164053" y="1248484"/>
                    <a:pt x="216692" y="1267294"/>
                    <a:pt x="270519" y="1282640"/>
                  </a:cubicBezTo>
                  <a:cubicBezTo>
                    <a:pt x="281018" y="1285644"/>
                    <a:pt x="291517" y="1288501"/>
                    <a:pt x="302119" y="1291214"/>
                  </a:cubicBezTo>
                  <a:cubicBezTo>
                    <a:pt x="395904" y="1315464"/>
                    <a:pt x="492471" y="1329013"/>
                    <a:pt x="589720" y="1331566"/>
                  </a:cubicBezTo>
                  <a:cubicBezTo>
                    <a:pt x="590119" y="1331527"/>
                    <a:pt x="590512" y="1331507"/>
                    <a:pt x="590910" y="1331517"/>
                  </a:cubicBezTo>
                  <a:cubicBezTo>
                    <a:pt x="705925" y="1328538"/>
                    <a:pt x="820190" y="1313114"/>
                    <a:pt x="931418" y="1285547"/>
                  </a:cubicBezTo>
                  <a:cubicBezTo>
                    <a:pt x="932970" y="1285159"/>
                    <a:pt x="934522" y="1284772"/>
                    <a:pt x="936073" y="1284384"/>
                  </a:cubicBezTo>
                  <a:cubicBezTo>
                    <a:pt x="943365" y="1282543"/>
                    <a:pt x="950606" y="1280702"/>
                    <a:pt x="957846" y="1278765"/>
                  </a:cubicBezTo>
                  <a:cubicBezTo>
                    <a:pt x="1021862" y="1261704"/>
                    <a:pt x="1084585" y="1240632"/>
                    <a:pt x="1145581" y="1215694"/>
                  </a:cubicBezTo>
                  <a:cubicBezTo>
                    <a:pt x="1145643" y="1217821"/>
                    <a:pt x="1145871" y="1219943"/>
                    <a:pt x="1146254" y="1222040"/>
                  </a:cubicBezTo>
                  <a:cubicBezTo>
                    <a:pt x="1146305" y="1222723"/>
                    <a:pt x="1146409" y="1223406"/>
                    <a:pt x="1146564" y="1224075"/>
                  </a:cubicBezTo>
                  <a:cubicBezTo>
                    <a:pt x="1146667" y="1223300"/>
                    <a:pt x="1146771" y="1222525"/>
                    <a:pt x="1146822" y="1221750"/>
                  </a:cubicBezTo>
                  <a:cubicBezTo>
                    <a:pt x="1147133" y="1219473"/>
                    <a:pt x="1147391" y="1217148"/>
                    <a:pt x="1147650" y="1214823"/>
                  </a:cubicBezTo>
                  <a:cubicBezTo>
                    <a:pt x="1179301" y="925726"/>
                    <a:pt x="1113568" y="680274"/>
                    <a:pt x="1063143" y="555296"/>
                  </a:cubicBezTo>
                  <a:close/>
                </a:path>
              </a:pathLst>
            </a:custGeom>
            <a:solidFill>
              <a:srgbClr val="242F9B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0" name="CustomShape 45"/>
            <p:cNvSpPr/>
            <p:nvPr/>
          </p:nvSpPr>
          <p:spPr>
            <a:xfrm flipH="1">
              <a:off x="2298600" y="2941920"/>
              <a:ext cx="578880" cy="542160"/>
            </a:xfrm>
            <a:custGeom>
              <a:avLst/>
              <a:gdLst/>
              <a:ahLst/>
              <a:cxnLst/>
              <a:rect l="l" t="t" r="r" b="b"/>
              <a:pathLst>
                <a:path w="579084" h="542478">
                  <a:moveTo>
                    <a:pt x="35147" y="401183"/>
                  </a:moveTo>
                  <a:cubicBezTo>
                    <a:pt x="111870" y="532589"/>
                    <a:pt x="287798" y="580861"/>
                    <a:pt x="428092" y="508998"/>
                  </a:cubicBezTo>
                  <a:cubicBezTo>
                    <a:pt x="568387" y="437136"/>
                    <a:pt x="619923" y="272353"/>
                    <a:pt x="543200" y="140947"/>
                  </a:cubicBezTo>
                  <a:cubicBezTo>
                    <a:pt x="466477" y="9540"/>
                    <a:pt x="290549" y="-38731"/>
                    <a:pt x="150255" y="33131"/>
                  </a:cubicBezTo>
                  <a:cubicBezTo>
                    <a:pt x="91323" y="63320"/>
                    <a:pt x="45429" y="111756"/>
                    <a:pt x="20433" y="170152"/>
                  </a:cubicBezTo>
                  <a:cubicBezTo>
                    <a:pt x="19109" y="173252"/>
                    <a:pt x="17920" y="176357"/>
                    <a:pt x="16725" y="179583"/>
                  </a:cubicBezTo>
                  <a:cubicBezTo>
                    <a:pt x="-11269" y="252517"/>
                    <a:pt x="-4562" y="333191"/>
                    <a:pt x="35147" y="401183"/>
                  </a:cubicBezTo>
                  <a:close/>
                </a:path>
              </a:pathLst>
            </a:custGeom>
            <a:solidFill>
              <a:srgbClr val="FFB6B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1" name="CustomShape 46"/>
            <p:cNvSpPr/>
            <p:nvPr/>
          </p:nvSpPr>
          <p:spPr>
            <a:xfrm flipH="1">
              <a:off x="2515680" y="2893320"/>
              <a:ext cx="459360" cy="228240"/>
            </a:xfrm>
            <a:custGeom>
              <a:avLst/>
              <a:gdLst/>
              <a:ahLst/>
              <a:cxnLst/>
              <a:rect l="l" t="t" r="r" b="b"/>
              <a:pathLst>
                <a:path w="459785" h="228643">
                  <a:moveTo>
                    <a:pt x="91525" y="228469"/>
                  </a:moveTo>
                  <a:cubicBezTo>
                    <a:pt x="103984" y="195820"/>
                    <a:pt x="98548" y="212827"/>
                    <a:pt x="111141" y="180304"/>
                  </a:cubicBezTo>
                  <a:cubicBezTo>
                    <a:pt x="102923" y="209107"/>
                    <a:pt x="115915" y="225243"/>
                    <a:pt x="114720" y="228469"/>
                  </a:cubicBezTo>
                  <a:lnTo>
                    <a:pt x="459459" y="228469"/>
                  </a:lnTo>
                  <a:lnTo>
                    <a:pt x="459459" y="40764"/>
                  </a:lnTo>
                  <a:cubicBezTo>
                    <a:pt x="358460" y="3276"/>
                    <a:pt x="259721" y="-28632"/>
                    <a:pt x="200075" y="40764"/>
                  </a:cubicBezTo>
                  <a:cubicBezTo>
                    <a:pt x="89399" y="40769"/>
                    <a:pt x="-320" y="124805"/>
                    <a:pt x="-326" y="228469"/>
                  </a:cubicBezTo>
                  <a:close/>
                </a:path>
              </a:pathLst>
            </a:custGeom>
            <a:solidFill>
              <a:srgbClr val="2F2E41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2" name="CustomShape 47"/>
            <p:cNvSpPr/>
            <p:nvPr/>
          </p:nvSpPr>
          <p:spPr>
            <a:xfrm flipH="1">
              <a:off x="2228040" y="2873520"/>
              <a:ext cx="596160" cy="769680"/>
            </a:xfrm>
            <a:custGeom>
              <a:avLst/>
              <a:gdLst/>
              <a:ahLst/>
              <a:cxnLst/>
              <a:rect l="l" t="t" r="r" b="b"/>
              <a:pathLst>
                <a:path w="596433" h="770064">
                  <a:moveTo>
                    <a:pt x="62501" y="769890"/>
                  </a:moveTo>
                  <a:cubicBezTo>
                    <a:pt x="62764" y="766417"/>
                    <a:pt x="63163" y="762813"/>
                    <a:pt x="63695" y="759340"/>
                  </a:cubicBezTo>
                  <a:cubicBezTo>
                    <a:pt x="67404" y="733763"/>
                    <a:pt x="76682" y="709184"/>
                    <a:pt x="86094" y="684852"/>
                  </a:cubicBezTo>
                  <a:cubicBezTo>
                    <a:pt x="96035" y="658660"/>
                    <a:pt x="106104" y="632337"/>
                    <a:pt x="116178" y="606145"/>
                  </a:cubicBezTo>
                  <a:cubicBezTo>
                    <a:pt x="103208" y="653695"/>
                    <a:pt x="107164" y="703909"/>
                    <a:pt x="127448" y="749158"/>
                  </a:cubicBezTo>
                  <a:cubicBezTo>
                    <a:pt x="185630" y="706704"/>
                    <a:pt x="148916" y="609623"/>
                    <a:pt x="224997" y="609623"/>
                  </a:cubicBezTo>
                  <a:cubicBezTo>
                    <a:pt x="407902" y="609623"/>
                    <a:pt x="596108" y="470703"/>
                    <a:pt x="596108" y="299260"/>
                  </a:cubicBezTo>
                  <a:cubicBezTo>
                    <a:pt x="596108" y="127943"/>
                    <a:pt x="517647" y="-174"/>
                    <a:pt x="334737" y="-174"/>
                  </a:cubicBezTo>
                  <a:cubicBezTo>
                    <a:pt x="151698" y="-174"/>
                    <a:pt x="3253" y="78281"/>
                    <a:pt x="-326" y="249603"/>
                  </a:cubicBezTo>
                  <a:cubicBezTo>
                    <a:pt x="224997" y="299260"/>
                    <a:pt x="19953" y="752510"/>
                    <a:pt x="62501" y="769890"/>
                  </a:cubicBezTo>
                  <a:close/>
                </a:path>
              </a:pathLst>
            </a:custGeom>
            <a:solidFill>
              <a:srgbClr val="2F2E41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3" name="CustomShape 48"/>
            <p:cNvSpPr/>
            <p:nvPr/>
          </p:nvSpPr>
          <p:spPr>
            <a:xfrm flipH="1">
              <a:off x="2037960" y="2749320"/>
              <a:ext cx="423720" cy="397080"/>
            </a:xfrm>
            <a:custGeom>
              <a:avLst/>
              <a:gdLst/>
              <a:ahLst/>
              <a:cxnLst/>
              <a:rect l="l" t="t" r="r" b="b"/>
              <a:pathLst>
                <a:path w="424130" h="397261">
                  <a:moveTo>
                    <a:pt x="424131" y="198631"/>
                  </a:moveTo>
                  <a:cubicBezTo>
                    <a:pt x="424131" y="308331"/>
                    <a:pt x="329186" y="397261"/>
                    <a:pt x="212066" y="397261"/>
                  </a:cubicBezTo>
                  <a:cubicBezTo>
                    <a:pt x="94945" y="397261"/>
                    <a:pt x="0" y="308331"/>
                    <a:pt x="0" y="198631"/>
                  </a:cubicBezTo>
                  <a:cubicBezTo>
                    <a:pt x="0" y="88930"/>
                    <a:pt x="94945" y="0"/>
                    <a:pt x="212066" y="0"/>
                  </a:cubicBezTo>
                  <a:cubicBezTo>
                    <a:pt x="329186" y="0"/>
                    <a:pt x="424131" y="88930"/>
                    <a:pt x="424131" y="198631"/>
                  </a:cubicBezTo>
                  <a:close/>
                </a:path>
              </a:pathLst>
            </a:custGeom>
            <a:solidFill>
              <a:srgbClr val="2F2E41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4" name="CustomShape 49"/>
            <p:cNvSpPr/>
            <p:nvPr/>
          </p:nvSpPr>
          <p:spPr>
            <a:xfrm flipH="1">
              <a:off x="1920240" y="4051080"/>
              <a:ext cx="1329840" cy="879120"/>
            </a:xfrm>
            <a:custGeom>
              <a:avLst/>
              <a:gdLst/>
              <a:ahLst/>
              <a:cxnLst/>
              <a:rect l="l" t="t" r="r" b="b"/>
              <a:pathLst>
                <a:path w="1330228" h="879391">
                  <a:moveTo>
                    <a:pt x="1329903" y="36002"/>
                  </a:moveTo>
                  <a:cubicBezTo>
                    <a:pt x="1329179" y="46223"/>
                    <a:pt x="1328543" y="57107"/>
                    <a:pt x="1327989" y="68651"/>
                  </a:cubicBezTo>
                  <a:cubicBezTo>
                    <a:pt x="1317025" y="286103"/>
                    <a:pt x="1326489" y="578834"/>
                    <a:pt x="1252585" y="737672"/>
                  </a:cubicBezTo>
                  <a:cubicBezTo>
                    <a:pt x="1236035" y="746149"/>
                    <a:pt x="1219315" y="754258"/>
                    <a:pt x="1202419" y="761990"/>
                  </a:cubicBezTo>
                  <a:cubicBezTo>
                    <a:pt x="1201747" y="762280"/>
                    <a:pt x="1201126" y="762571"/>
                    <a:pt x="1200557" y="762862"/>
                  </a:cubicBezTo>
                  <a:cubicBezTo>
                    <a:pt x="1196006" y="764945"/>
                    <a:pt x="1191455" y="766979"/>
                    <a:pt x="1186904" y="768917"/>
                  </a:cubicBezTo>
                  <a:cubicBezTo>
                    <a:pt x="1186738" y="769052"/>
                    <a:pt x="1186547" y="769149"/>
                    <a:pt x="1186335" y="769207"/>
                  </a:cubicBezTo>
                  <a:cubicBezTo>
                    <a:pt x="1136360" y="791326"/>
                    <a:pt x="1084854" y="810276"/>
                    <a:pt x="1032165" y="825932"/>
                  </a:cubicBezTo>
                  <a:cubicBezTo>
                    <a:pt x="1025700" y="827870"/>
                    <a:pt x="1019183" y="829710"/>
                    <a:pt x="1012667" y="831551"/>
                  </a:cubicBezTo>
                  <a:cubicBezTo>
                    <a:pt x="1011270" y="831939"/>
                    <a:pt x="1009874" y="832326"/>
                    <a:pt x="1008478" y="832714"/>
                  </a:cubicBezTo>
                  <a:cubicBezTo>
                    <a:pt x="909216" y="860209"/>
                    <a:pt x="806598" y="875662"/>
                    <a:pt x="703137" y="878684"/>
                  </a:cubicBezTo>
                  <a:cubicBezTo>
                    <a:pt x="697758" y="878830"/>
                    <a:pt x="692483" y="878927"/>
                    <a:pt x="687363" y="879023"/>
                  </a:cubicBezTo>
                  <a:cubicBezTo>
                    <a:pt x="685553" y="879072"/>
                    <a:pt x="683795" y="879120"/>
                    <a:pt x="682036" y="879120"/>
                  </a:cubicBezTo>
                  <a:cubicBezTo>
                    <a:pt x="676244" y="879169"/>
                    <a:pt x="670503" y="879217"/>
                    <a:pt x="664711" y="879217"/>
                  </a:cubicBezTo>
                  <a:cubicBezTo>
                    <a:pt x="653023" y="879217"/>
                    <a:pt x="641386" y="879057"/>
                    <a:pt x="629801" y="878733"/>
                  </a:cubicBezTo>
                  <a:cubicBezTo>
                    <a:pt x="532552" y="876180"/>
                    <a:pt x="435985" y="862631"/>
                    <a:pt x="342200" y="838381"/>
                  </a:cubicBezTo>
                  <a:cubicBezTo>
                    <a:pt x="331598" y="835669"/>
                    <a:pt x="321099" y="832811"/>
                    <a:pt x="310600" y="829807"/>
                  </a:cubicBezTo>
                  <a:cubicBezTo>
                    <a:pt x="256773" y="814461"/>
                    <a:pt x="204135" y="795651"/>
                    <a:pt x="153069" y="773519"/>
                  </a:cubicBezTo>
                  <a:cubicBezTo>
                    <a:pt x="151517" y="772889"/>
                    <a:pt x="149966" y="772211"/>
                    <a:pt x="148414" y="771532"/>
                  </a:cubicBezTo>
                  <a:cubicBezTo>
                    <a:pt x="120590" y="759422"/>
                    <a:pt x="93252" y="746363"/>
                    <a:pt x="66390" y="732344"/>
                  </a:cubicBezTo>
                  <a:cubicBezTo>
                    <a:pt x="60339" y="729146"/>
                    <a:pt x="54236" y="725949"/>
                    <a:pt x="48289" y="722655"/>
                  </a:cubicBezTo>
                  <a:cubicBezTo>
                    <a:pt x="44322" y="714043"/>
                    <a:pt x="41457" y="705018"/>
                    <a:pt x="39755" y="695770"/>
                  </a:cubicBezTo>
                  <a:cubicBezTo>
                    <a:pt x="28015" y="642921"/>
                    <a:pt x="18603" y="678574"/>
                    <a:pt x="11880" y="568612"/>
                  </a:cubicBezTo>
                  <a:cubicBezTo>
                    <a:pt x="5725" y="467806"/>
                    <a:pt x="1795" y="366709"/>
                    <a:pt x="347" y="308919"/>
                  </a:cubicBezTo>
                  <a:cubicBezTo>
                    <a:pt x="-119" y="293515"/>
                    <a:pt x="-274" y="281162"/>
                    <a:pt x="-326" y="272734"/>
                  </a:cubicBezTo>
                  <a:cubicBezTo>
                    <a:pt x="5156" y="236015"/>
                    <a:pt x="93283" y="194356"/>
                    <a:pt x="221801" y="154779"/>
                  </a:cubicBezTo>
                  <a:cubicBezTo>
                    <a:pt x="233955" y="151049"/>
                    <a:pt x="246522" y="147319"/>
                    <a:pt x="259400" y="143638"/>
                  </a:cubicBezTo>
                  <a:cubicBezTo>
                    <a:pt x="294154" y="133610"/>
                    <a:pt x="331288" y="123777"/>
                    <a:pt x="370076" y="114282"/>
                  </a:cubicBezTo>
                  <a:cubicBezTo>
                    <a:pt x="468856" y="90062"/>
                    <a:pt x="578549" y="67827"/>
                    <a:pt x="687415" y="49468"/>
                  </a:cubicBezTo>
                  <a:cubicBezTo>
                    <a:pt x="741150" y="40458"/>
                    <a:pt x="794677" y="32369"/>
                    <a:pt x="846654" y="25490"/>
                  </a:cubicBezTo>
                  <a:cubicBezTo>
                    <a:pt x="937832" y="13379"/>
                    <a:pt x="1024097" y="4999"/>
                    <a:pt x="1097897" y="1560"/>
                  </a:cubicBezTo>
                  <a:cubicBezTo>
                    <a:pt x="1104983" y="1221"/>
                    <a:pt x="1111913" y="930"/>
                    <a:pt x="1118740" y="736"/>
                  </a:cubicBezTo>
                  <a:cubicBezTo>
                    <a:pt x="1126084" y="446"/>
                    <a:pt x="1133272" y="252"/>
                    <a:pt x="1140306" y="107"/>
                  </a:cubicBezTo>
                  <a:cubicBezTo>
                    <a:pt x="1246637" y="-2073"/>
                    <a:pt x="1319249" y="8293"/>
                    <a:pt x="1329903" y="36002"/>
                  </a:cubicBezTo>
                  <a:close/>
                </a:path>
              </a:pathLst>
            </a:custGeom>
            <a:solidFill>
              <a:srgbClr val="646FD4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5" name="CustomShape 50"/>
            <p:cNvSpPr/>
            <p:nvPr/>
          </p:nvSpPr>
          <p:spPr>
            <a:xfrm flipH="1">
              <a:off x="1920240" y="4051080"/>
              <a:ext cx="1329840" cy="568440"/>
            </a:xfrm>
            <a:custGeom>
              <a:avLst/>
              <a:gdLst/>
              <a:ahLst/>
              <a:cxnLst/>
              <a:rect l="l" t="t" r="r" b="b"/>
              <a:pathLst>
                <a:path w="1330228" h="568786">
                  <a:moveTo>
                    <a:pt x="1329903" y="36002"/>
                  </a:moveTo>
                  <a:cubicBezTo>
                    <a:pt x="1329179" y="46223"/>
                    <a:pt x="1328543" y="57107"/>
                    <a:pt x="1327989" y="68651"/>
                  </a:cubicBezTo>
                  <a:cubicBezTo>
                    <a:pt x="1247413" y="-12634"/>
                    <a:pt x="379385" y="350482"/>
                    <a:pt x="11880" y="568612"/>
                  </a:cubicBezTo>
                  <a:cubicBezTo>
                    <a:pt x="5725" y="467806"/>
                    <a:pt x="1795" y="366709"/>
                    <a:pt x="347" y="308919"/>
                  </a:cubicBezTo>
                  <a:cubicBezTo>
                    <a:pt x="-119" y="293515"/>
                    <a:pt x="-274" y="281162"/>
                    <a:pt x="-326" y="272734"/>
                  </a:cubicBezTo>
                  <a:cubicBezTo>
                    <a:pt x="5156" y="236015"/>
                    <a:pt x="93283" y="194356"/>
                    <a:pt x="221801" y="154779"/>
                  </a:cubicBezTo>
                  <a:cubicBezTo>
                    <a:pt x="233955" y="151049"/>
                    <a:pt x="246522" y="147319"/>
                    <a:pt x="259400" y="143638"/>
                  </a:cubicBezTo>
                  <a:cubicBezTo>
                    <a:pt x="294154" y="133610"/>
                    <a:pt x="331288" y="123777"/>
                    <a:pt x="370076" y="114282"/>
                  </a:cubicBezTo>
                  <a:cubicBezTo>
                    <a:pt x="468856" y="90062"/>
                    <a:pt x="578549" y="67827"/>
                    <a:pt x="687415" y="49468"/>
                  </a:cubicBezTo>
                  <a:cubicBezTo>
                    <a:pt x="741150" y="40458"/>
                    <a:pt x="794677" y="32369"/>
                    <a:pt x="846654" y="25490"/>
                  </a:cubicBezTo>
                  <a:cubicBezTo>
                    <a:pt x="937832" y="13379"/>
                    <a:pt x="1024097" y="4999"/>
                    <a:pt x="1097897" y="1560"/>
                  </a:cubicBezTo>
                  <a:cubicBezTo>
                    <a:pt x="1104983" y="1221"/>
                    <a:pt x="1111913" y="930"/>
                    <a:pt x="1118740" y="736"/>
                  </a:cubicBezTo>
                  <a:cubicBezTo>
                    <a:pt x="1126084" y="446"/>
                    <a:pt x="1133272" y="252"/>
                    <a:pt x="1140306" y="107"/>
                  </a:cubicBezTo>
                  <a:cubicBezTo>
                    <a:pt x="1246637" y="-2073"/>
                    <a:pt x="1319249" y="8293"/>
                    <a:pt x="1329903" y="36002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6" name="CustomShape 51"/>
            <p:cNvSpPr/>
            <p:nvPr/>
          </p:nvSpPr>
          <p:spPr>
            <a:xfrm flipH="1">
              <a:off x="3253680" y="4201920"/>
              <a:ext cx="451440" cy="253440"/>
            </a:xfrm>
            <a:custGeom>
              <a:avLst/>
              <a:gdLst/>
              <a:ahLst/>
              <a:cxnLst/>
              <a:rect l="l" t="t" r="r" b="b"/>
              <a:pathLst>
                <a:path w="451727" h="253957">
                  <a:moveTo>
                    <a:pt x="19544" y="137064"/>
                  </a:moveTo>
                  <a:cubicBezTo>
                    <a:pt x="50295" y="173376"/>
                    <a:pt x="106652" y="179465"/>
                    <a:pt x="145419" y="150662"/>
                  </a:cubicBezTo>
                  <a:cubicBezTo>
                    <a:pt x="149551" y="147591"/>
                    <a:pt x="153389" y="144185"/>
                    <a:pt x="156880" y="140484"/>
                  </a:cubicBezTo>
                  <a:lnTo>
                    <a:pt x="451402" y="253783"/>
                  </a:lnTo>
                  <a:lnTo>
                    <a:pt x="419621" y="101693"/>
                  </a:lnTo>
                  <a:lnTo>
                    <a:pt x="144809" y="17419"/>
                  </a:lnTo>
                  <a:cubicBezTo>
                    <a:pt x="105431" y="-11059"/>
                    <a:pt x="48862" y="-4244"/>
                    <a:pt x="18458" y="32640"/>
                  </a:cubicBezTo>
                  <a:cubicBezTo>
                    <a:pt x="-6987" y="63501"/>
                    <a:pt x="-6537" y="106672"/>
                    <a:pt x="19544" y="137064"/>
                  </a:cubicBezTo>
                  <a:close/>
                </a:path>
              </a:pathLst>
            </a:custGeom>
            <a:solidFill>
              <a:srgbClr val="FFB6B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7" name="CustomShape 52"/>
            <p:cNvSpPr/>
            <p:nvPr/>
          </p:nvSpPr>
          <p:spPr>
            <a:xfrm flipH="1">
              <a:off x="2541600" y="3705840"/>
              <a:ext cx="960120" cy="829800"/>
            </a:xfrm>
            <a:custGeom>
              <a:avLst/>
              <a:gdLst/>
              <a:ahLst/>
              <a:cxnLst/>
              <a:rect l="l" t="t" r="r" b="b"/>
              <a:pathLst>
                <a:path w="960424" h="830286">
                  <a:moveTo>
                    <a:pt x="796580" y="-15"/>
                  </a:moveTo>
                  <a:lnTo>
                    <a:pt x="794962" y="-174"/>
                  </a:lnTo>
                  <a:lnTo>
                    <a:pt x="623213" y="11505"/>
                  </a:lnTo>
                  <a:cubicBezTo>
                    <a:pt x="579103" y="14498"/>
                    <a:pt x="538494" y="35100"/>
                    <a:pt x="511709" y="68060"/>
                  </a:cubicBezTo>
                  <a:cubicBezTo>
                    <a:pt x="505550" y="75607"/>
                    <a:pt x="500223" y="83721"/>
                    <a:pt x="495801" y="92266"/>
                  </a:cubicBezTo>
                  <a:lnTo>
                    <a:pt x="495760" y="92290"/>
                  </a:lnTo>
                  <a:cubicBezTo>
                    <a:pt x="480953" y="120667"/>
                    <a:pt x="476490" y="152808"/>
                    <a:pt x="483058" y="183786"/>
                  </a:cubicBezTo>
                  <a:lnTo>
                    <a:pt x="563913" y="565033"/>
                  </a:lnTo>
                  <a:lnTo>
                    <a:pt x="369362" y="548475"/>
                  </a:lnTo>
                  <a:lnTo>
                    <a:pt x="298343" y="559844"/>
                  </a:lnTo>
                  <a:lnTo>
                    <a:pt x="214535" y="528174"/>
                  </a:lnTo>
                  <a:lnTo>
                    <a:pt x="42569" y="530915"/>
                  </a:lnTo>
                  <a:lnTo>
                    <a:pt x="38581" y="543263"/>
                  </a:lnTo>
                  <a:lnTo>
                    <a:pt x="2508" y="655274"/>
                  </a:lnTo>
                  <a:lnTo>
                    <a:pt x="-326" y="664075"/>
                  </a:lnTo>
                  <a:lnTo>
                    <a:pt x="262270" y="819068"/>
                  </a:lnTo>
                  <a:lnTo>
                    <a:pt x="338404" y="797376"/>
                  </a:lnTo>
                  <a:lnTo>
                    <a:pt x="374270" y="823180"/>
                  </a:lnTo>
                  <a:lnTo>
                    <a:pt x="375992" y="823224"/>
                  </a:lnTo>
                  <a:lnTo>
                    <a:pt x="447114" y="824542"/>
                  </a:lnTo>
                  <a:lnTo>
                    <a:pt x="750428" y="830112"/>
                  </a:lnTo>
                  <a:lnTo>
                    <a:pt x="833336" y="692535"/>
                  </a:lnTo>
                  <a:lnTo>
                    <a:pt x="846291" y="670964"/>
                  </a:lnTo>
                  <a:cubicBezTo>
                    <a:pt x="942579" y="468920"/>
                    <a:pt x="966338" y="327874"/>
                    <a:pt x="958803" y="230706"/>
                  </a:cubicBezTo>
                  <a:cubicBezTo>
                    <a:pt x="954852" y="179363"/>
                    <a:pt x="942181" y="140334"/>
                    <a:pt x="926836" y="110925"/>
                  </a:cubicBezTo>
                  <a:cubicBezTo>
                    <a:pt x="879401" y="20035"/>
                    <a:pt x="799916" y="751"/>
                    <a:pt x="796580" y="-15"/>
                  </a:cubicBezTo>
                  <a:close/>
                </a:path>
              </a:pathLst>
            </a:custGeom>
            <a:solidFill>
              <a:srgbClr val="242F9B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8" name="CustomShape 53"/>
            <p:cNvSpPr/>
            <p:nvPr/>
          </p:nvSpPr>
          <p:spPr>
            <a:xfrm flipH="1">
              <a:off x="2217600" y="2679840"/>
              <a:ext cx="325800" cy="458280"/>
            </a:xfrm>
            <a:custGeom>
              <a:avLst/>
              <a:gdLst/>
              <a:ahLst/>
              <a:cxnLst/>
              <a:rect l="l" t="t" r="r" b="b"/>
              <a:pathLst>
                <a:path w="326323" h="458707">
                  <a:moveTo>
                    <a:pt x="320427" y="444325"/>
                  </a:moveTo>
                  <a:cubicBezTo>
                    <a:pt x="238693" y="427119"/>
                    <a:pt x="172024" y="371964"/>
                    <a:pt x="143693" y="298120"/>
                  </a:cubicBezTo>
                  <a:cubicBezTo>
                    <a:pt x="131250" y="264318"/>
                    <a:pt x="126554" y="227202"/>
                    <a:pt x="105670" y="197115"/>
                  </a:cubicBezTo>
                  <a:cubicBezTo>
                    <a:pt x="137487" y="156192"/>
                    <a:pt x="162999" y="111282"/>
                    <a:pt x="181462" y="63703"/>
                  </a:cubicBezTo>
                  <a:cubicBezTo>
                    <a:pt x="188604" y="45286"/>
                    <a:pt x="205340" y="11847"/>
                    <a:pt x="176968" y="1713"/>
                  </a:cubicBezTo>
                  <a:cubicBezTo>
                    <a:pt x="154367" y="-6357"/>
                    <a:pt x="128690" y="13126"/>
                    <a:pt x="115295" y="28501"/>
                  </a:cubicBezTo>
                  <a:cubicBezTo>
                    <a:pt x="105112" y="40151"/>
                    <a:pt x="97814" y="53768"/>
                    <a:pt x="93915" y="68368"/>
                  </a:cubicBezTo>
                  <a:cubicBezTo>
                    <a:pt x="89296" y="49258"/>
                    <a:pt x="84673" y="30148"/>
                    <a:pt x="80055" y="11038"/>
                  </a:cubicBezTo>
                  <a:cubicBezTo>
                    <a:pt x="78834" y="7230"/>
                    <a:pt x="74629" y="4992"/>
                    <a:pt x="70512" y="5966"/>
                  </a:cubicBezTo>
                  <a:cubicBezTo>
                    <a:pt x="32645" y="12012"/>
                    <a:pt x="5183" y="44850"/>
                    <a:pt x="414" y="79442"/>
                  </a:cubicBezTo>
                  <a:cubicBezTo>
                    <a:pt x="-2192" y="97254"/>
                    <a:pt x="2137" y="115341"/>
                    <a:pt x="12599" y="130412"/>
                  </a:cubicBezTo>
                  <a:cubicBezTo>
                    <a:pt x="24763" y="147744"/>
                    <a:pt x="42575" y="160169"/>
                    <a:pt x="59528" y="173088"/>
                  </a:cubicBezTo>
                  <a:cubicBezTo>
                    <a:pt x="77551" y="186826"/>
                    <a:pt x="92834" y="201455"/>
                    <a:pt x="102526" y="221544"/>
                  </a:cubicBezTo>
                  <a:cubicBezTo>
                    <a:pt x="112595" y="242422"/>
                    <a:pt x="117131" y="265267"/>
                    <a:pt x="123813" y="287191"/>
                  </a:cubicBezTo>
                  <a:cubicBezTo>
                    <a:pt x="149651" y="372966"/>
                    <a:pt x="223509" y="438633"/>
                    <a:pt x="316306" y="458339"/>
                  </a:cubicBezTo>
                  <a:cubicBezTo>
                    <a:pt x="326039" y="460335"/>
                    <a:pt x="330192" y="446326"/>
                    <a:pt x="320427" y="444325"/>
                  </a:cubicBezTo>
                  <a:close/>
                  <a:moveTo>
                    <a:pt x="106591" y="96929"/>
                  </a:moveTo>
                  <a:cubicBezTo>
                    <a:pt x="105375" y="78672"/>
                    <a:pt x="110526" y="60540"/>
                    <a:pt x="121268" y="45267"/>
                  </a:cubicBezTo>
                  <a:cubicBezTo>
                    <a:pt x="126642" y="37526"/>
                    <a:pt x="133380" y="30686"/>
                    <a:pt x="141195" y="25047"/>
                  </a:cubicBezTo>
                  <a:cubicBezTo>
                    <a:pt x="148601" y="19748"/>
                    <a:pt x="159529" y="12729"/>
                    <a:pt x="169329" y="14676"/>
                  </a:cubicBezTo>
                  <a:cubicBezTo>
                    <a:pt x="182041" y="17200"/>
                    <a:pt x="176927" y="30492"/>
                    <a:pt x="174227" y="38504"/>
                  </a:cubicBezTo>
                  <a:cubicBezTo>
                    <a:pt x="170664" y="49079"/>
                    <a:pt x="166749" y="59537"/>
                    <a:pt x="162477" y="69889"/>
                  </a:cubicBezTo>
                  <a:cubicBezTo>
                    <a:pt x="154161" y="89983"/>
                    <a:pt x="144505" y="109572"/>
                    <a:pt x="133572" y="128537"/>
                  </a:cubicBezTo>
                  <a:cubicBezTo>
                    <a:pt x="127893" y="138409"/>
                    <a:pt x="121822" y="148073"/>
                    <a:pt x="115486" y="157577"/>
                  </a:cubicBezTo>
                  <a:cubicBezTo>
                    <a:pt x="111116" y="139509"/>
                    <a:pt x="106751" y="121445"/>
                    <a:pt x="102381" y="103381"/>
                  </a:cubicBezTo>
                  <a:cubicBezTo>
                    <a:pt x="105215" y="102408"/>
                    <a:pt x="106958" y="99734"/>
                    <a:pt x="106591" y="96929"/>
                  </a:cubicBezTo>
                  <a:close/>
                  <a:moveTo>
                    <a:pt x="15987" y="99821"/>
                  </a:moveTo>
                  <a:cubicBezTo>
                    <a:pt x="10753" y="65772"/>
                    <a:pt x="32050" y="33030"/>
                    <a:pt x="66758" y="21777"/>
                  </a:cubicBezTo>
                  <a:cubicBezTo>
                    <a:pt x="79072" y="72708"/>
                    <a:pt x="91386" y="123635"/>
                    <a:pt x="103700" y="174566"/>
                  </a:cubicBezTo>
                  <a:cubicBezTo>
                    <a:pt x="101160" y="178078"/>
                    <a:pt x="98538" y="181536"/>
                    <a:pt x="95906" y="184990"/>
                  </a:cubicBezTo>
                  <a:cubicBezTo>
                    <a:pt x="95218" y="184249"/>
                    <a:pt x="94592" y="183484"/>
                    <a:pt x="93873" y="182752"/>
                  </a:cubicBezTo>
                  <a:cubicBezTo>
                    <a:pt x="68046" y="156425"/>
                    <a:pt x="23005" y="138472"/>
                    <a:pt x="15987" y="99821"/>
                  </a:cubicBezTo>
                  <a:close/>
                </a:path>
              </a:pathLst>
            </a:custGeom>
            <a:solidFill>
              <a:srgbClr val="646FD4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559" name="CustomShape 54"/>
          <p:cNvSpPr/>
          <p:nvPr/>
        </p:nvSpPr>
        <p:spPr>
          <a:xfrm>
            <a:off x="3582774" y="1471440"/>
            <a:ext cx="3438201" cy="3742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100" b="1" strike="noStrike" spc="-1" dirty="0">
                <a:solidFill>
                  <a:srgbClr val="242F9B"/>
                </a:solidFill>
                <a:latin typeface="Ubuntu Light"/>
              </a:rPr>
              <a:t>Methods of PhysAgeNet</a:t>
            </a:r>
            <a:endParaRPr lang="de-DE" sz="2100" b="1" strike="noStrike" spc="-1" dirty="0">
              <a:latin typeface="Arial"/>
            </a:endParaRPr>
          </a:p>
        </p:txBody>
      </p:sp>
      <p:sp>
        <p:nvSpPr>
          <p:cNvPr id="562" name="CustomShape 57"/>
          <p:cNvSpPr/>
          <p:nvPr/>
        </p:nvSpPr>
        <p:spPr>
          <a:xfrm rot="295800">
            <a:off x="7601399" y="1633021"/>
            <a:ext cx="118886" cy="877354"/>
          </a:xfrm>
          <a:prstGeom prst="roundRect">
            <a:avLst>
              <a:gd name="adj" fmla="val 50000"/>
            </a:avLst>
          </a:prstGeom>
          <a:solidFill>
            <a:srgbClr val="2A38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563" name="CustomShape 58"/>
          <p:cNvSpPr/>
          <p:nvPr/>
        </p:nvSpPr>
        <p:spPr>
          <a:xfrm rot="295800">
            <a:off x="7353834" y="1648684"/>
            <a:ext cx="156487" cy="1032143"/>
          </a:xfrm>
          <a:prstGeom prst="roundRect">
            <a:avLst>
              <a:gd name="adj" fmla="val 50000"/>
            </a:avLst>
          </a:prstGeom>
          <a:solidFill>
            <a:srgbClr val="2A38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grpSp>
        <p:nvGrpSpPr>
          <p:cNvPr id="564" name="Group 59"/>
          <p:cNvGrpSpPr/>
          <p:nvPr/>
        </p:nvGrpSpPr>
        <p:grpSpPr>
          <a:xfrm>
            <a:off x="1014203" y="2383995"/>
            <a:ext cx="2026925" cy="2260718"/>
            <a:chOff x="4221720" y="-2831760"/>
            <a:chExt cx="4761360" cy="4905360"/>
          </a:xfrm>
        </p:grpSpPr>
        <p:sp>
          <p:nvSpPr>
            <p:cNvPr id="565" name="CustomShape 60"/>
            <p:cNvSpPr/>
            <p:nvPr/>
          </p:nvSpPr>
          <p:spPr>
            <a:xfrm rot="9427200">
              <a:off x="4825440" y="-2291040"/>
              <a:ext cx="3553920" cy="382464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66" name="CustomShape 61"/>
            <p:cNvSpPr/>
            <p:nvPr/>
          </p:nvSpPr>
          <p:spPr>
            <a:xfrm rot="9427200">
              <a:off x="5165280" y="-1971720"/>
              <a:ext cx="2906280" cy="312768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570" name="CustomShape 65"/>
          <p:cNvSpPr/>
          <p:nvPr/>
        </p:nvSpPr>
        <p:spPr>
          <a:xfrm>
            <a:off x="805613" y="1633649"/>
            <a:ext cx="716541" cy="460220"/>
          </a:xfrm>
          <a:prstGeom prst="rect">
            <a:avLst/>
          </a:prstGeom>
          <a:blipFill rotWithShape="0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93977" y="2118172"/>
            <a:ext cx="5155447" cy="3437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The scoping review was conducted according to the </a:t>
            </a:r>
          </a:p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Joanna Briggs Institute (JBI) methodology for scoping </a:t>
            </a:r>
          </a:p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reviews  (Peters et al., 2020) classifying the search terms. </a:t>
            </a:r>
          </a:p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All identified citations were collated and uploaded into </a:t>
            </a:r>
            <a:r>
              <a:rPr lang="en-AU" sz="1125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Rayyan. </a:t>
            </a:r>
          </a:p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The results of the search and the study inclusion process were </a:t>
            </a:r>
          </a:p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reported in full and presented according to the PRISMA-</a:t>
            </a:r>
            <a:r>
              <a:rPr lang="en-GB" sz="1125" b="1" dirty="0" err="1">
                <a:solidFill>
                  <a:schemeClr val="accent1">
                    <a:lumMod val="50000"/>
                  </a:schemeClr>
                </a:solidFill>
              </a:rPr>
              <a:t>ScR</a:t>
            </a: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 flow </a:t>
            </a:r>
          </a:p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diagram (Tricco et al., 2018). </a:t>
            </a:r>
          </a:p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The database search was performed on October 2022.</a:t>
            </a:r>
            <a:endParaRPr lang="en-US" sz="1125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Data summarising and analysis were done from published </a:t>
            </a:r>
          </a:p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203 eligible studies.</a:t>
            </a:r>
            <a:r>
              <a:rPr lang="en-GB" sz="1125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Studies were excluded if the intervention’s </a:t>
            </a:r>
          </a:p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main purpose is the treatment or rehabilitation of a specific </a:t>
            </a:r>
          </a:p>
          <a:p>
            <a:pPr algn="l">
              <a:lnSpc>
                <a:spcPct val="150000"/>
              </a:lnSpc>
            </a:pPr>
            <a:r>
              <a:rPr lang="en-GB" sz="1125" b="1" dirty="0">
                <a:solidFill>
                  <a:schemeClr val="accent1">
                    <a:lumMod val="50000"/>
                  </a:schemeClr>
                </a:solidFill>
              </a:rPr>
              <a:t>disease-related deficit within a clinical setting. </a:t>
            </a:r>
            <a:endParaRPr lang="en-US" sz="1125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endParaRPr lang="en-US" sz="1125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943397" y="1592625"/>
            <a:ext cx="682909" cy="634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659BC6-C621-DBB9-ED4C-77B02881EBDF}"/>
              </a:ext>
            </a:extLst>
          </p:cNvPr>
          <p:cNvSpPr txBox="1"/>
          <p:nvPr/>
        </p:nvSpPr>
        <p:spPr>
          <a:xfrm>
            <a:off x="4317635" y="2915108"/>
            <a:ext cx="1028700" cy="1028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13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78AEAC-1AEA-330F-4476-A450D6FD4305}"/>
                  </a:ext>
                </a:extLst>
              </p14:cNvPr>
              <p14:cNvContentPartPr/>
              <p14:nvPr/>
            </p14:nvContentPartPr>
            <p14:xfrm>
              <a:off x="6410883" y="1953467"/>
              <a:ext cx="203" cy="203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78AEAC-1AEA-330F-4476-A450D6FD430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05808" y="1948392"/>
                <a:ext cx="10150" cy="10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BE87C4A-8193-4671-FEF6-8DAAF9C40F7D}"/>
                  </a:ext>
                </a:extLst>
              </p14:cNvPr>
              <p14:cNvContentPartPr/>
              <p14:nvPr/>
            </p14:nvContentPartPr>
            <p14:xfrm>
              <a:off x="4756660" y="2070715"/>
              <a:ext cx="203" cy="203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BE87C4A-8193-4671-FEF6-8DAAF9C40F7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51585" y="2065640"/>
                <a:ext cx="10150" cy="10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27BAC89-BA6A-1C79-C0C8-AC826A1EBCD4}"/>
                  </a:ext>
                </a:extLst>
              </p14:cNvPr>
              <p14:cNvContentPartPr/>
              <p14:nvPr/>
            </p14:nvContentPartPr>
            <p14:xfrm>
              <a:off x="5157408" y="3989200"/>
              <a:ext cx="203" cy="203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27BAC89-BA6A-1C79-C0C8-AC826A1EBC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52333" y="3984125"/>
                <a:ext cx="10150" cy="10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AF03F02-A987-86D2-5123-FB87325AFC96}"/>
                  </a:ext>
                </a:extLst>
              </p14:cNvPr>
              <p14:cNvContentPartPr/>
              <p14:nvPr/>
            </p14:nvContentPartPr>
            <p14:xfrm>
              <a:off x="5037123" y="4062505"/>
              <a:ext cx="203" cy="203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AF03F02-A987-86D2-5123-FB87325AFC9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32048" y="4057430"/>
                <a:ext cx="10150" cy="10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8182104-EA81-551D-C547-C764B399B53E}"/>
                  </a:ext>
                </a:extLst>
              </p14:cNvPr>
              <p14:cNvContentPartPr/>
              <p14:nvPr/>
            </p14:nvContentPartPr>
            <p14:xfrm>
              <a:off x="5197503" y="3960040"/>
              <a:ext cx="203" cy="203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8182104-EA81-551D-C547-C764B399B53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92428" y="3954965"/>
                <a:ext cx="10150" cy="10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BB943A8-C432-D6D7-4C96-31DC55D18FD4}"/>
                  </a:ext>
                </a:extLst>
              </p14:cNvPr>
              <p14:cNvContentPartPr/>
              <p14:nvPr/>
            </p14:nvContentPartPr>
            <p14:xfrm>
              <a:off x="5140195" y="4135810"/>
              <a:ext cx="203" cy="203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BB943A8-C432-D6D7-4C96-31DC55D18F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35120" y="4130735"/>
                <a:ext cx="10150" cy="10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0355E05-B518-20C4-9561-402C792FC1FA}"/>
                  </a:ext>
                </a:extLst>
              </p14:cNvPr>
              <p14:cNvContentPartPr/>
              <p14:nvPr/>
            </p14:nvContentPartPr>
            <p14:xfrm>
              <a:off x="5271820" y="4033142"/>
              <a:ext cx="203" cy="203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0355E05-B518-20C4-9561-402C792FC1F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66745" y="4028067"/>
                <a:ext cx="10150" cy="10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09F5F62-B6EC-DBC7-0496-FD40452E404E}"/>
                  </a:ext>
                </a:extLst>
              </p14:cNvPr>
              <p14:cNvContentPartPr/>
              <p14:nvPr/>
            </p14:nvContentPartPr>
            <p14:xfrm>
              <a:off x="5512188" y="3292654"/>
              <a:ext cx="203" cy="203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09F5F62-B6EC-DBC7-0496-FD40452E404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07113" y="3287579"/>
                <a:ext cx="10150" cy="1015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6CB72A7E-AD59-E7FA-91FD-6562B758FC91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8671" y="914609"/>
            <a:ext cx="6021103" cy="3148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CustomShape 1"/>
          <p:cNvSpPr/>
          <p:nvPr/>
        </p:nvSpPr>
        <p:spPr>
          <a:xfrm>
            <a:off x="1314071" y="2098348"/>
            <a:ext cx="2294132" cy="1572944"/>
          </a:xfrm>
          <a:custGeom>
            <a:avLst/>
            <a:gdLst/>
            <a:ahLst/>
            <a:cxnLst/>
            <a:rect l="l" t="t" r="r" b="b"/>
            <a:pathLst>
              <a:path w="1890480" h="1331898">
                <a:moveTo>
                  <a:pt x="1032265" y="1285188"/>
                </a:moveTo>
                <a:cubicBezTo>
                  <a:pt x="945003" y="1284439"/>
                  <a:pt x="848966" y="1275612"/>
                  <a:pt x="759659" y="1278889"/>
                </a:cubicBezTo>
                <a:cubicBezTo>
                  <a:pt x="664816" y="1282559"/>
                  <a:pt x="574074" y="1314055"/>
                  <a:pt x="480907" y="1328889"/>
                </a:cubicBezTo>
                <a:cubicBezTo>
                  <a:pt x="316709" y="1351609"/>
                  <a:pt x="166633" y="1242376"/>
                  <a:pt x="78977" y="1112443"/>
                </a:cubicBezTo>
                <a:cubicBezTo>
                  <a:pt x="14487" y="1020418"/>
                  <a:pt x="-9478" y="905471"/>
                  <a:pt x="3323" y="794206"/>
                </a:cubicBezTo>
                <a:cubicBezTo>
                  <a:pt x="5698" y="756995"/>
                  <a:pt x="21027" y="724305"/>
                  <a:pt x="34870" y="691158"/>
                </a:cubicBezTo>
                <a:cubicBezTo>
                  <a:pt x="53374" y="646810"/>
                  <a:pt x="74012" y="603249"/>
                  <a:pt x="104022" y="565149"/>
                </a:cubicBezTo>
                <a:cubicBezTo>
                  <a:pt x="202853" y="445693"/>
                  <a:pt x="342502" y="370686"/>
                  <a:pt x="460371" y="272312"/>
                </a:cubicBezTo>
                <a:cubicBezTo>
                  <a:pt x="471928" y="263232"/>
                  <a:pt x="479916" y="251370"/>
                  <a:pt x="486660" y="238429"/>
                </a:cubicBezTo>
                <a:cubicBezTo>
                  <a:pt x="523477" y="162876"/>
                  <a:pt x="561577" y="80568"/>
                  <a:pt x="642337" y="43319"/>
                </a:cubicBezTo>
                <a:cubicBezTo>
                  <a:pt x="773909" y="-29516"/>
                  <a:pt x="946400" y="-8523"/>
                  <a:pt x="1058808" y="91388"/>
                </a:cubicBezTo>
                <a:cubicBezTo>
                  <a:pt x="1086837" y="116839"/>
                  <a:pt x="1110256" y="146646"/>
                  <a:pt x="1138627" y="171551"/>
                </a:cubicBezTo>
                <a:cubicBezTo>
                  <a:pt x="1220581" y="247306"/>
                  <a:pt x="1301543" y="339533"/>
                  <a:pt x="1415500" y="363587"/>
                </a:cubicBezTo>
                <a:cubicBezTo>
                  <a:pt x="1536099" y="373963"/>
                  <a:pt x="1598812" y="284618"/>
                  <a:pt x="1728085" y="325246"/>
                </a:cubicBezTo>
                <a:cubicBezTo>
                  <a:pt x="1853206" y="358088"/>
                  <a:pt x="1895522" y="503147"/>
                  <a:pt x="1890010" y="618832"/>
                </a:cubicBezTo>
                <a:cubicBezTo>
                  <a:pt x="1880739" y="723556"/>
                  <a:pt x="1838575" y="823276"/>
                  <a:pt x="1782162" y="911186"/>
                </a:cubicBezTo>
                <a:cubicBezTo>
                  <a:pt x="1599053" y="1172971"/>
                  <a:pt x="1350666" y="1290941"/>
                  <a:pt x="1032265" y="1285188"/>
                </a:cubicBezTo>
                <a:close/>
              </a:path>
            </a:pathLst>
          </a:custGeom>
          <a:solidFill>
            <a:srgbClr val="646FD4">
              <a:alpha val="50000"/>
            </a:srgb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grpSp>
        <p:nvGrpSpPr>
          <p:cNvPr id="575" name="Group 4"/>
          <p:cNvGrpSpPr/>
          <p:nvPr/>
        </p:nvGrpSpPr>
        <p:grpSpPr>
          <a:xfrm>
            <a:off x="1377675" y="1886836"/>
            <a:ext cx="2561018" cy="2737598"/>
            <a:chOff x="371520" y="-941400"/>
            <a:chExt cx="4552920" cy="4866840"/>
          </a:xfrm>
        </p:grpSpPr>
        <p:sp>
          <p:nvSpPr>
            <p:cNvPr id="576" name="CustomShape 5"/>
            <p:cNvSpPr/>
            <p:nvPr/>
          </p:nvSpPr>
          <p:spPr>
            <a:xfrm rot="21436800">
              <a:off x="479520" y="-840960"/>
              <a:ext cx="4336200" cy="46663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77" name="CustomShape 6"/>
            <p:cNvSpPr/>
            <p:nvPr/>
          </p:nvSpPr>
          <p:spPr>
            <a:xfrm rot="21436800">
              <a:off x="843480" y="-389160"/>
              <a:ext cx="3546000" cy="381600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578" name="CustomShape 7"/>
          <p:cNvSpPr/>
          <p:nvPr/>
        </p:nvSpPr>
        <p:spPr>
          <a:xfrm>
            <a:off x="2749844" y="1763444"/>
            <a:ext cx="4342012" cy="3281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50625" tIns="25313" rIns="50625" bIns="25313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242F9B"/>
                </a:solidFill>
                <a:latin typeface="Ubuntu Light"/>
              </a:rPr>
              <a:t>Facts About </a:t>
            </a:r>
            <a:r>
              <a:rPr lang="en-US" sz="1800" b="1" spc="-1" dirty="0">
                <a:solidFill>
                  <a:srgbClr val="242F9B"/>
                </a:solidFill>
                <a:latin typeface="Ubuntu Light"/>
              </a:rPr>
              <a:t>Digital Health Technology</a:t>
            </a:r>
            <a:endParaRPr lang="de-DE" sz="1800" b="1" strike="noStrike" spc="-1" dirty="0">
              <a:latin typeface="Arial"/>
            </a:endParaRPr>
          </a:p>
        </p:txBody>
      </p:sp>
      <p:grpSp>
        <p:nvGrpSpPr>
          <p:cNvPr id="581" name="Group 10"/>
          <p:cNvGrpSpPr/>
          <p:nvPr/>
        </p:nvGrpSpPr>
        <p:grpSpPr>
          <a:xfrm rot="18031266">
            <a:off x="6575215" y="3951870"/>
            <a:ext cx="1433597" cy="1576323"/>
            <a:chOff x="6075720" y="4470480"/>
            <a:chExt cx="5809320" cy="5985000"/>
          </a:xfrm>
        </p:grpSpPr>
        <p:sp>
          <p:nvSpPr>
            <p:cNvPr id="582" name="CustomShape 11"/>
            <p:cNvSpPr/>
            <p:nvPr/>
          </p:nvSpPr>
          <p:spPr>
            <a:xfrm rot="9427200">
              <a:off x="6812280" y="5129640"/>
              <a:ext cx="4336200" cy="46663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83" name="CustomShape 12"/>
            <p:cNvSpPr/>
            <p:nvPr/>
          </p:nvSpPr>
          <p:spPr>
            <a:xfrm rot="9427200">
              <a:off x="7227360" y="5519160"/>
              <a:ext cx="3546000" cy="381600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noFill/>
            <a:ln w="12600">
              <a:solidFill>
                <a:srgbClr val="646FD4">
                  <a:alpha val="20000"/>
                </a:srgbClr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584" name="Group 13"/>
          <p:cNvGrpSpPr/>
          <p:nvPr/>
        </p:nvGrpSpPr>
        <p:grpSpPr>
          <a:xfrm>
            <a:off x="1262461" y="1920481"/>
            <a:ext cx="2659151" cy="1965914"/>
            <a:chOff x="1584720" y="1432080"/>
            <a:chExt cx="4285800" cy="3037680"/>
          </a:xfrm>
        </p:grpSpPr>
        <p:sp>
          <p:nvSpPr>
            <p:cNvPr id="585" name="CustomShape 14"/>
            <p:cNvSpPr/>
            <p:nvPr/>
          </p:nvSpPr>
          <p:spPr>
            <a:xfrm>
              <a:off x="2027880" y="4119120"/>
              <a:ext cx="104760" cy="273960"/>
            </a:xfrm>
            <a:custGeom>
              <a:avLst/>
              <a:gdLst/>
              <a:ahLst/>
              <a:cxnLst/>
              <a:rect l="l" t="t" r="r" b="b"/>
              <a:pathLst>
                <a:path w="104997" h="274412">
                  <a:moveTo>
                    <a:pt x="16" y="274412"/>
                  </a:moveTo>
                  <a:lnTo>
                    <a:pt x="71153" y="274407"/>
                  </a:lnTo>
                  <a:lnTo>
                    <a:pt x="104998" y="0"/>
                  </a:lnTo>
                  <a:lnTo>
                    <a:pt x="0" y="5"/>
                  </a:lnTo>
                  <a:lnTo>
                    <a:pt x="16" y="274412"/>
                  </a:lnTo>
                  <a:close/>
                </a:path>
              </a:pathLst>
            </a:custGeom>
            <a:solidFill>
              <a:srgbClr val="FFB6B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86" name="CustomShape 15"/>
            <p:cNvSpPr/>
            <p:nvPr/>
          </p:nvSpPr>
          <p:spPr>
            <a:xfrm>
              <a:off x="2025360" y="4349520"/>
              <a:ext cx="218520" cy="117720"/>
            </a:xfrm>
            <a:custGeom>
              <a:avLst/>
              <a:gdLst/>
              <a:ahLst/>
              <a:cxnLst/>
              <a:rect l="l" t="t" r="r" b="b"/>
              <a:pathLst>
                <a:path w="218773" h="118241">
                  <a:moveTo>
                    <a:pt x="-185" y="118086"/>
                  </a:moveTo>
                  <a:lnTo>
                    <a:pt x="218588" y="118076"/>
                  </a:lnTo>
                  <a:lnTo>
                    <a:pt x="218588" y="115310"/>
                  </a:lnTo>
                  <a:cubicBezTo>
                    <a:pt x="218583" y="68283"/>
                    <a:pt x="180463" y="30163"/>
                    <a:pt x="133436" y="30158"/>
                  </a:cubicBezTo>
                  <a:lnTo>
                    <a:pt x="133431" y="30158"/>
                  </a:lnTo>
                  <a:lnTo>
                    <a:pt x="93470" y="-156"/>
                  </a:lnTo>
                  <a:lnTo>
                    <a:pt x="18911" y="30163"/>
                  </a:lnTo>
                  <a:lnTo>
                    <a:pt x="-185" y="30163"/>
                  </a:lnTo>
                  <a:close/>
                </a:path>
              </a:pathLst>
            </a:custGeom>
            <a:solidFill>
              <a:srgbClr val="2F2E41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87" name="CustomShape 16"/>
            <p:cNvSpPr/>
            <p:nvPr/>
          </p:nvSpPr>
          <p:spPr>
            <a:xfrm>
              <a:off x="2142720" y="3845520"/>
              <a:ext cx="251640" cy="259560"/>
            </a:xfrm>
            <a:custGeom>
              <a:avLst/>
              <a:gdLst/>
              <a:ahLst/>
              <a:cxnLst/>
              <a:rect l="l" t="t" r="r" b="b"/>
              <a:pathLst>
                <a:path w="251868" h="259896">
                  <a:moveTo>
                    <a:pt x="0" y="216028"/>
                  </a:moveTo>
                  <a:lnTo>
                    <a:pt x="56006" y="259897"/>
                  </a:lnTo>
                  <a:lnTo>
                    <a:pt x="251868" y="64748"/>
                  </a:lnTo>
                  <a:lnTo>
                    <a:pt x="169208" y="0"/>
                  </a:lnTo>
                  <a:lnTo>
                    <a:pt x="0" y="216028"/>
                  </a:lnTo>
                  <a:close/>
                </a:path>
              </a:pathLst>
            </a:custGeom>
            <a:solidFill>
              <a:srgbClr val="FFB6B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88" name="CustomShape 17"/>
            <p:cNvSpPr/>
            <p:nvPr/>
          </p:nvSpPr>
          <p:spPr>
            <a:xfrm>
              <a:off x="2094840" y="4049280"/>
              <a:ext cx="191520" cy="203760"/>
            </a:xfrm>
            <a:custGeom>
              <a:avLst/>
              <a:gdLst/>
              <a:ahLst/>
              <a:cxnLst/>
              <a:rect l="l" t="t" r="r" b="b"/>
              <a:pathLst>
                <a:path w="192052" h="204117">
                  <a:moveTo>
                    <a:pt x="-185" y="69053"/>
                  </a:moveTo>
                  <a:lnTo>
                    <a:pt x="172042" y="203962"/>
                  </a:lnTo>
                  <a:lnTo>
                    <a:pt x="173748" y="201780"/>
                  </a:lnTo>
                  <a:cubicBezTo>
                    <a:pt x="202743" y="164761"/>
                    <a:pt x="196245" y="111241"/>
                    <a:pt x="159227" y="82240"/>
                  </a:cubicBezTo>
                  <a:lnTo>
                    <a:pt x="159221" y="82235"/>
                  </a:lnTo>
                  <a:lnTo>
                    <a:pt x="146458" y="33725"/>
                  </a:lnTo>
                  <a:lnTo>
                    <a:pt x="69065" y="11620"/>
                  </a:lnTo>
                  <a:lnTo>
                    <a:pt x="54032" y="-156"/>
                  </a:lnTo>
                  <a:close/>
                </a:path>
              </a:pathLst>
            </a:custGeom>
            <a:solidFill>
              <a:srgbClr val="2F2E41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89" name="CustomShape 18"/>
            <p:cNvSpPr/>
            <p:nvPr/>
          </p:nvSpPr>
          <p:spPr>
            <a:xfrm>
              <a:off x="1844640" y="2811240"/>
              <a:ext cx="735480" cy="1482480"/>
            </a:xfrm>
            <a:custGeom>
              <a:avLst/>
              <a:gdLst/>
              <a:ahLst/>
              <a:cxnLst/>
              <a:rect l="l" t="t" r="r" b="b"/>
              <a:pathLst>
                <a:path w="735864" h="1482731">
                  <a:moveTo>
                    <a:pt x="632773" y="-156"/>
                  </a:moveTo>
                  <a:cubicBezTo>
                    <a:pt x="632773" y="-156"/>
                    <a:pt x="727194" y="97759"/>
                    <a:pt x="685228" y="325062"/>
                  </a:cubicBezTo>
                  <a:lnTo>
                    <a:pt x="720459" y="714264"/>
                  </a:lnTo>
                  <a:lnTo>
                    <a:pt x="729552" y="732279"/>
                  </a:lnTo>
                  <a:cubicBezTo>
                    <a:pt x="740666" y="754301"/>
                    <a:pt x="736386" y="780971"/>
                    <a:pt x="718944" y="798413"/>
                  </a:cubicBezTo>
                  <a:lnTo>
                    <a:pt x="718944" y="798413"/>
                  </a:lnTo>
                  <a:lnTo>
                    <a:pt x="711458" y="821639"/>
                  </a:lnTo>
                  <a:lnTo>
                    <a:pt x="704464" y="867100"/>
                  </a:lnTo>
                  <a:lnTo>
                    <a:pt x="443937" y="1258767"/>
                  </a:lnTo>
                  <a:lnTo>
                    <a:pt x="344269" y="1153858"/>
                  </a:lnTo>
                  <a:lnTo>
                    <a:pt x="505133" y="786668"/>
                  </a:lnTo>
                  <a:lnTo>
                    <a:pt x="461420" y="692252"/>
                  </a:lnTo>
                  <a:lnTo>
                    <a:pt x="360005" y="363529"/>
                  </a:lnTo>
                  <a:lnTo>
                    <a:pt x="290067" y="965016"/>
                  </a:lnTo>
                  <a:lnTo>
                    <a:pt x="304055" y="1482576"/>
                  </a:lnTo>
                  <a:lnTo>
                    <a:pt x="170191" y="1482576"/>
                  </a:lnTo>
                  <a:lnTo>
                    <a:pt x="87241" y="905567"/>
                  </a:lnTo>
                  <a:lnTo>
                    <a:pt x="-185" y="94260"/>
                  </a:lnTo>
                  <a:lnTo>
                    <a:pt x="45291" y="-156"/>
                  </a:lnTo>
                  <a:close/>
                </a:path>
              </a:pathLst>
            </a:custGeom>
            <a:solidFill>
              <a:srgbClr val="242F9B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0" name="CustomShape 19"/>
            <p:cNvSpPr/>
            <p:nvPr/>
          </p:nvSpPr>
          <p:spPr>
            <a:xfrm>
              <a:off x="1772280" y="1849680"/>
              <a:ext cx="720360" cy="1129320"/>
            </a:xfrm>
            <a:custGeom>
              <a:avLst/>
              <a:gdLst/>
              <a:ahLst/>
              <a:cxnLst/>
              <a:rect l="l" t="t" r="r" b="b"/>
              <a:pathLst>
                <a:path w="720723" h="1129846">
                  <a:moveTo>
                    <a:pt x="94036" y="1129690"/>
                  </a:moveTo>
                  <a:lnTo>
                    <a:pt x="93084" y="1128356"/>
                  </a:lnTo>
                  <a:cubicBezTo>
                    <a:pt x="42129" y="1057017"/>
                    <a:pt x="118761" y="885602"/>
                    <a:pt x="130320" y="860752"/>
                  </a:cubicBezTo>
                  <a:lnTo>
                    <a:pt x="130320" y="860752"/>
                  </a:lnTo>
                  <a:cubicBezTo>
                    <a:pt x="102023" y="851571"/>
                    <a:pt x="84141" y="823676"/>
                    <a:pt x="87620" y="794128"/>
                  </a:cubicBezTo>
                  <a:lnTo>
                    <a:pt x="92604" y="751774"/>
                  </a:lnTo>
                  <a:lnTo>
                    <a:pt x="97794" y="710226"/>
                  </a:lnTo>
                  <a:lnTo>
                    <a:pt x="60589" y="673022"/>
                  </a:lnTo>
                  <a:lnTo>
                    <a:pt x="60486" y="672091"/>
                  </a:lnTo>
                  <a:lnTo>
                    <a:pt x="39074" y="484738"/>
                  </a:lnTo>
                  <a:lnTo>
                    <a:pt x="7938" y="360298"/>
                  </a:lnTo>
                  <a:cubicBezTo>
                    <a:pt x="-15945" y="264517"/>
                    <a:pt x="13702" y="163298"/>
                    <a:pt x="85480" y="95536"/>
                  </a:cubicBezTo>
                  <a:lnTo>
                    <a:pt x="157445" y="84107"/>
                  </a:lnTo>
                  <a:lnTo>
                    <a:pt x="244902" y="-156"/>
                  </a:lnTo>
                  <a:lnTo>
                    <a:pt x="385937" y="-156"/>
                  </a:lnTo>
                  <a:lnTo>
                    <a:pt x="434292" y="46044"/>
                  </a:lnTo>
                  <a:cubicBezTo>
                    <a:pt x="524567" y="61878"/>
                    <a:pt x="540076" y="56708"/>
                    <a:pt x="617618" y="149759"/>
                  </a:cubicBezTo>
                  <a:lnTo>
                    <a:pt x="582383" y="439055"/>
                  </a:lnTo>
                  <a:lnTo>
                    <a:pt x="573595" y="478855"/>
                  </a:lnTo>
                  <a:lnTo>
                    <a:pt x="573621" y="532835"/>
                  </a:lnTo>
                  <a:lnTo>
                    <a:pt x="595963" y="557669"/>
                  </a:lnTo>
                  <a:cubicBezTo>
                    <a:pt x="612289" y="575809"/>
                    <a:pt x="619081" y="600592"/>
                    <a:pt x="614300" y="624521"/>
                  </a:cubicBezTo>
                  <a:lnTo>
                    <a:pt x="611358" y="639213"/>
                  </a:lnTo>
                  <a:lnTo>
                    <a:pt x="611358" y="639213"/>
                  </a:lnTo>
                  <a:cubicBezTo>
                    <a:pt x="634409" y="649092"/>
                    <a:pt x="656400" y="824617"/>
                    <a:pt x="661652" y="849136"/>
                  </a:cubicBezTo>
                  <a:lnTo>
                    <a:pt x="669499" y="885762"/>
                  </a:lnTo>
                  <a:cubicBezTo>
                    <a:pt x="676215" y="894623"/>
                    <a:pt x="720538" y="953720"/>
                    <a:pt x="720538" y="969875"/>
                  </a:cubicBezTo>
                  <a:cubicBezTo>
                    <a:pt x="720538" y="972300"/>
                    <a:pt x="718749" y="974646"/>
                    <a:pt x="714903" y="977247"/>
                  </a:cubicBezTo>
                  <a:cubicBezTo>
                    <a:pt x="684703" y="997697"/>
                    <a:pt x="564280" y="1142790"/>
                    <a:pt x="490392" y="1113220"/>
                  </a:cubicBezTo>
                  <a:cubicBezTo>
                    <a:pt x="411686" y="1081748"/>
                    <a:pt x="98818" y="1128961"/>
                    <a:pt x="95664" y="1129442"/>
                  </a:cubicBezTo>
                  <a:close/>
                </a:path>
              </a:pathLst>
            </a:custGeom>
            <a:solidFill>
              <a:srgbClr val="646FD4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1" name="CustomShape 20"/>
            <p:cNvSpPr/>
            <p:nvPr/>
          </p:nvSpPr>
          <p:spPr>
            <a:xfrm>
              <a:off x="1702440" y="2361600"/>
              <a:ext cx="262440" cy="694800"/>
            </a:xfrm>
            <a:custGeom>
              <a:avLst/>
              <a:gdLst/>
              <a:ahLst/>
              <a:cxnLst/>
              <a:rect l="l" t="t" r="r" b="b"/>
              <a:pathLst>
                <a:path w="262837" h="695179">
                  <a:moveTo>
                    <a:pt x="144829" y="281504"/>
                  </a:moveTo>
                  <a:cubicBezTo>
                    <a:pt x="144829" y="281504"/>
                    <a:pt x="181047" y="76823"/>
                    <a:pt x="144561" y="-156"/>
                  </a:cubicBezTo>
                  <a:lnTo>
                    <a:pt x="-185" y="10183"/>
                  </a:lnTo>
                  <a:lnTo>
                    <a:pt x="21842" y="302187"/>
                  </a:lnTo>
                  <a:lnTo>
                    <a:pt x="148376" y="626408"/>
                  </a:lnTo>
                  <a:cubicBezTo>
                    <a:pt x="142332" y="657673"/>
                    <a:pt x="162778" y="687920"/>
                    <a:pt x="194043" y="693963"/>
                  </a:cubicBezTo>
                  <a:cubicBezTo>
                    <a:pt x="225308" y="700012"/>
                    <a:pt x="255555" y="679566"/>
                    <a:pt x="261603" y="648301"/>
                  </a:cubicBezTo>
                  <a:cubicBezTo>
                    <a:pt x="265594" y="627639"/>
                    <a:pt x="258021" y="606444"/>
                    <a:pt x="241830" y="592998"/>
                  </a:cubicBezTo>
                  <a:close/>
                </a:path>
              </a:pathLst>
            </a:custGeom>
            <a:solidFill>
              <a:srgbClr val="FFB6B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2" name="CustomShape 21"/>
            <p:cNvSpPr/>
            <p:nvPr/>
          </p:nvSpPr>
          <p:spPr>
            <a:xfrm>
              <a:off x="1676880" y="1937520"/>
              <a:ext cx="334080" cy="599760"/>
            </a:xfrm>
            <a:custGeom>
              <a:avLst/>
              <a:gdLst/>
              <a:ahLst/>
              <a:cxnLst/>
              <a:rect l="l" t="t" r="r" b="b"/>
              <a:pathLst>
                <a:path w="334345" h="600142">
                  <a:moveTo>
                    <a:pt x="25662" y="315183"/>
                  </a:moveTo>
                  <a:lnTo>
                    <a:pt x="34621" y="217629"/>
                  </a:lnTo>
                  <a:cubicBezTo>
                    <a:pt x="41429" y="143473"/>
                    <a:pt x="77528" y="75091"/>
                    <a:pt x="134919" y="27640"/>
                  </a:cubicBezTo>
                  <a:lnTo>
                    <a:pt x="134919" y="27640"/>
                  </a:lnTo>
                  <a:cubicBezTo>
                    <a:pt x="170941" y="-1919"/>
                    <a:pt x="220609" y="-8474"/>
                    <a:pt x="263061" y="10725"/>
                  </a:cubicBezTo>
                  <a:lnTo>
                    <a:pt x="263061" y="10725"/>
                  </a:lnTo>
                  <a:cubicBezTo>
                    <a:pt x="321420" y="37591"/>
                    <a:pt x="348994" y="105069"/>
                    <a:pt x="326155" y="165118"/>
                  </a:cubicBezTo>
                  <a:cubicBezTo>
                    <a:pt x="292698" y="252860"/>
                    <a:pt x="304779" y="345642"/>
                    <a:pt x="239545" y="356958"/>
                  </a:cubicBezTo>
                  <a:lnTo>
                    <a:pt x="246632" y="390673"/>
                  </a:lnTo>
                  <a:lnTo>
                    <a:pt x="182494" y="599987"/>
                  </a:lnTo>
                  <a:lnTo>
                    <a:pt x="-185" y="578828"/>
                  </a:lnTo>
                  <a:close/>
                </a:path>
              </a:pathLst>
            </a:custGeom>
            <a:solidFill>
              <a:srgbClr val="646FD4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3" name="CustomShape 22"/>
            <p:cNvSpPr/>
            <p:nvPr/>
          </p:nvSpPr>
          <p:spPr>
            <a:xfrm>
              <a:off x="2379240" y="2332800"/>
              <a:ext cx="621720" cy="501120"/>
            </a:xfrm>
            <a:custGeom>
              <a:avLst/>
              <a:gdLst/>
              <a:ahLst/>
              <a:cxnLst/>
              <a:rect l="l" t="t" r="r" b="b"/>
              <a:pathLst>
                <a:path w="622211" h="501563">
                  <a:moveTo>
                    <a:pt x="286691" y="213200"/>
                  </a:moveTo>
                  <a:cubicBezTo>
                    <a:pt x="286691" y="213200"/>
                    <a:pt x="180664" y="34407"/>
                    <a:pt x="102807" y="-156"/>
                  </a:cubicBezTo>
                  <a:lnTo>
                    <a:pt x="-185" y="102076"/>
                  </a:lnTo>
                  <a:lnTo>
                    <a:pt x="206941" y="309083"/>
                  </a:lnTo>
                  <a:lnTo>
                    <a:pt x="514299" y="472357"/>
                  </a:lnTo>
                  <a:cubicBezTo>
                    <a:pt x="530107" y="500004"/>
                    <a:pt x="565332" y="509598"/>
                    <a:pt x="592979" y="493795"/>
                  </a:cubicBezTo>
                  <a:cubicBezTo>
                    <a:pt x="620620" y="477987"/>
                    <a:pt x="630220" y="442762"/>
                    <a:pt x="614412" y="415115"/>
                  </a:cubicBezTo>
                  <a:cubicBezTo>
                    <a:pt x="603969" y="396851"/>
                    <a:pt x="584402" y="385721"/>
                    <a:pt x="563363" y="386083"/>
                  </a:cubicBezTo>
                  <a:close/>
                </a:path>
              </a:pathLst>
            </a:custGeom>
            <a:solidFill>
              <a:srgbClr val="FFB6B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4" name="CustomShape 23"/>
            <p:cNvSpPr/>
            <p:nvPr/>
          </p:nvSpPr>
          <p:spPr>
            <a:xfrm>
              <a:off x="2192760" y="1954440"/>
              <a:ext cx="412920" cy="606600"/>
            </a:xfrm>
            <a:custGeom>
              <a:avLst/>
              <a:gdLst/>
              <a:ahLst/>
              <a:cxnLst/>
              <a:rect l="l" t="t" r="r" b="b"/>
              <a:pathLst>
                <a:path w="413323" h="607099">
                  <a:moveTo>
                    <a:pt x="108509" y="390218"/>
                  </a:moveTo>
                  <a:lnTo>
                    <a:pt x="51681" y="310421"/>
                  </a:lnTo>
                  <a:cubicBezTo>
                    <a:pt x="8485" y="249762"/>
                    <a:pt x="-8740" y="174381"/>
                    <a:pt x="3827" y="100979"/>
                  </a:cubicBezTo>
                  <a:lnTo>
                    <a:pt x="3827" y="100979"/>
                  </a:lnTo>
                  <a:cubicBezTo>
                    <a:pt x="11855" y="55084"/>
                    <a:pt x="45235" y="17719"/>
                    <a:pt x="89941" y="4588"/>
                  </a:cubicBezTo>
                  <a:lnTo>
                    <a:pt x="89941" y="4588"/>
                  </a:lnTo>
                  <a:cubicBezTo>
                    <a:pt x="151701" y="-13096"/>
                    <a:pt x="216609" y="20076"/>
                    <a:pt x="238455" y="80492"/>
                  </a:cubicBezTo>
                  <a:cubicBezTo>
                    <a:pt x="270310" y="168829"/>
                    <a:pt x="386499" y="314004"/>
                    <a:pt x="344425" y="365120"/>
                  </a:cubicBezTo>
                  <a:lnTo>
                    <a:pt x="371787" y="386061"/>
                  </a:lnTo>
                  <a:lnTo>
                    <a:pt x="413138" y="503859"/>
                  </a:lnTo>
                  <a:lnTo>
                    <a:pt x="260844" y="606944"/>
                  </a:lnTo>
                  <a:close/>
                </a:path>
              </a:pathLst>
            </a:custGeom>
            <a:solidFill>
              <a:srgbClr val="646FD4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5" name="CustomShape 24"/>
            <p:cNvSpPr/>
            <p:nvPr/>
          </p:nvSpPr>
          <p:spPr>
            <a:xfrm>
              <a:off x="1921680" y="1495800"/>
              <a:ext cx="312840" cy="312840"/>
            </a:xfrm>
            <a:custGeom>
              <a:avLst/>
              <a:gdLst/>
              <a:ahLst/>
              <a:cxnLst/>
              <a:rect l="l" t="t" r="r" b="b"/>
              <a:pathLst>
                <a:path w="313258" h="313258">
                  <a:moveTo>
                    <a:pt x="313258" y="156629"/>
                  </a:moveTo>
                  <a:cubicBezTo>
                    <a:pt x="313258" y="243133"/>
                    <a:pt x="243133" y="313258"/>
                    <a:pt x="156629" y="313258"/>
                  </a:cubicBezTo>
                  <a:cubicBezTo>
                    <a:pt x="70125" y="313258"/>
                    <a:pt x="0" y="243133"/>
                    <a:pt x="0" y="156629"/>
                  </a:cubicBezTo>
                  <a:cubicBezTo>
                    <a:pt x="0" y="70125"/>
                    <a:pt x="70125" y="0"/>
                    <a:pt x="156629" y="0"/>
                  </a:cubicBezTo>
                  <a:cubicBezTo>
                    <a:pt x="243133" y="0"/>
                    <a:pt x="313258" y="70125"/>
                    <a:pt x="313258" y="156629"/>
                  </a:cubicBezTo>
                  <a:close/>
                </a:path>
              </a:pathLst>
            </a:custGeom>
            <a:solidFill>
              <a:srgbClr val="FFB6B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6" name="CustomShape 25"/>
            <p:cNvSpPr/>
            <p:nvPr/>
          </p:nvSpPr>
          <p:spPr>
            <a:xfrm>
              <a:off x="1960560" y="1758960"/>
              <a:ext cx="3600" cy="3240"/>
            </a:xfrm>
            <a:custGeom>
              <a:avLst/>
              <a:gdLst/>
              <a:ahLst/>
              <a:cxnLst/>
              <a:rect l="l" t="t" r="r" b="b"/>
              <a:pathLst>
                <a:path w="4099" h="3711">
                  <a:moveTo>
                    <a:pt x="3914" y="3556"/>
                  </a:moveTo>
                  <a:cubicBezTo>
                    <a:pt x="2544" y="2356"/>
                    <a:pt x="1257" y="1074"/>
                    <a:pt x="-82" y="-156"/>
                  </a:cubicBezTo>
                  <a:cubicBezTo>
                    <a:pt x="-128" y="-32"/>
                    <a:pt x="-139" y="97"/>
                    <a:pt x="-185" y="221"/>
                  </a:cubicBezTo>
                  <a:close/>
                </a:path>
              </a:pathLst>
            </a:custGeom>
            <a:solidFill>
              <a:srgbClr val="2F2E41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7" name="CustomShape 26"/>
            <p:cNvSpPr/>
            <p:nvPr/>
          </p:nvSpPr>
          <p:spPr>
            <a:xfrm>
              <a:off x="1885680" y="1432080"/>
              <a:ext cx="343080" cy="326520"/>
            </a:xfrm>
            <a:custGeom>
              <a:avLst/>
              <a:gdLst/>
              <a:ahLst/>
              <a:cxnLst/>
              <a:rect l="l" t="t" r="r" b="b"/>
              <a:pathLst>
                <a:path w="343446" h="326783">
                  <a:moveTo>
                    <a:pt x="320928" y="54536"/>
                  </a:moveTo>
                  <a:cubicBezTo>
                    <a:pt x="313143" y="42010"/>
                    <a:pt x="302364" y="31614"/>
                    <a:pt x="289565" y="24294"/>
                  </a:cubicBezTo>
                  <a:cubicBezTo>
                    <a:pt x="280813" y="20050"/>
                    <a:pt x="271616" y="16793"/>
                    <a:pt x="262146" y="14581"/>
                  </a:cubicBezTo>
                  <a:lnTo>
                    <a:pt x="237358" y="7819"/>
                  </a:lnTo>
                  <a:cubicBezTo>
                    <a:pt x="224656" y="3890"/>
                    <a:pt x="211588" y="1259"/>
                    <a:pt x="198359" y="-33"/>
                  </a:cubicBezTo>
                  <a:cubicBezTo>
                    <a:pt x="160901" y="-1884"/>
                    <a:pt x="125536" y="17305"/>
                    <a:pt x="106668" y="49713"/>
                  </a:cubicBezTo>
                  <a:cubicBezTo>
                    <a:pt x="99177" y="62993"/>
                    <a:pt x="93170" y="79546"/>
                    <a:pt x="78716" y="84405"/>
                  </a:cubicBezTo>
                  <a:cubicBezTo>
                    <a:pt x="67059" y="88324"/>
                    <a:pt x="54347" y="82798"/>
                    <a:pt x="42095" y="83868"/>
                  </a:cubicBezTo>
                  <a:cubicBezTo>
                    <a:pt x="27517" y="85982"/>
                    <a:pt x="14961" y="95235"/>
                    <a:pt x="8618" y="108526"/>
                  </a:cubicBezTo>
                  <a:cubicBezTo>
                    <a:pt x="2518" y="121703"/>
                    <a:pt x="-491" y="136100"/>
                    <a:pt x="-160" y="150616"/>
                  </a:cubicBezTo>
                  <a:cubicBezTo>
                    <a:pt x="-1137" y="217256"/>
                    <a:pt x="26137" y="281198"/>
                    <a:pt x="74906" y="326627"/>
                  </a:cubicBezTo>
                  <a:cubicBezTo>
                    <a:pt x="78949" y="315968"/>
                    <a:pt x="72291" y="304466"/>
                    <a:pt x="67028" y="294272"/>
                  </a:cubicBezTo>
                  <a:cubicBezTo>
                    <a:pt x="61703" y="283958"/>
                    <a:pt x="58410" y="269577"/>
                    <a:pt x="67328" y="262148"/>
                  </a:cubicBezTo>
                  <a:cubicBezTo>
                    <a:pt x="77253" y="253882"/>
                    <a:pt x="93160" y="261900"/>
                    <a:pt x="104895" y="256508"/>
                  </a:cubicBezTo>
                  <a:cubicBezTo>
                    <a:pt x="112525" y="252125"/>
                    <a:pt x="117446" y="244215"/>
                    <a:pt x="118004" y="235432"/>
                  </a:cubicBezTo>
                  <a:cubicBezTo>
                    <a:pt x="119142" y="226871"/>
                    <a:pt x="117958" y="218166"/>
                    <a:pt x="118495" y="209543"/>
                  </a:cubicBezTo>
                  <a:cubicBezTo>
                    <a:pt x="120724" y="173801"/>
                    <a:pt x="151498" y="146636"/>
                    <a:pt x="187240" y="148864"/>
                  </a:cubicBezTo>
                  <a:cubicBezTo>
                    <a:pt x="187436" y="148874"/>
                    <a:pt x="187632" y="148890"/>
                    <a:pt x="187824" y="148905"/>
                  </a:cubicBezTo>
                  <a:cubicBezTo>
                    <a:pt x="214545" y="150813"/>
                    <a:pt x="240475" y="169066"/>
                    <a:pt x="266188" y="161560"/>
                  </a:cubicBezTo>
                  <a:cubicBezTo>
                    <a:pt x="278254" y="158034"/>
                    <a:pt x="288546" y="149055"/>
                    <a:pt x="301031" y="147545"/>
                  </a:cubicBezTo>
                  <a:cubicBezTo>
                    <a:pt x="314854" y="145871"/>
                    <a:pt x="327860" y="153677"/>
                    <a:pt x="339600" y="161167"/>
                  </a:cubicBezTo>
                  <a:cubicBezTo>
                    <a:pt x="348218" y="124567"/>
                    <a:pt x="341472" y="86028"/>
                    <a:pt x="320928" y="54536"/>
                  </a:cubicBezTo>
                  <a:close/>
                </a:path>
              </a:pathLst>
            </a:custGeom>
            <a:solidFill>
              <a:srgbClr val="2F2E41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8" name="CustomShape 27"/>
            <p:cNvSpPr/>
            <p:nvPr/>
          </p:nvSpPr>
          <p:spPr>
            <a:xfrm>
              <a:off x="2554200" y="4265640"/>
              <a:ext cx="219960" cy="196200"/>
            </a:xfrm>
            <a:custGeom>
              <a:avLst/>
              <a:gdLst/>
              <a:ahLst/>
              <a:cxnLst/>
              <a:rect l="l" t="t" r="r" b="b"/>
              <a:pathLst>
                <a:path w="220442" h="196647">
                  <a:moveTo>
                    <a:pt x="195377" y="113987"/>
                  </a:moveTo>
                  <a:lnTo>
                    <a:pt x="155520" y="49936"/>
                  </a:lnTo>
                  <a:lnTo>
                    <a:pt x="147559" y="86536"/>
                  </a:lnTo>
                  <a:cubicBezTo>
                    <a:pt x="146163" y="92947"/>
                    <a:pt x="144767" y="99460"/>
                    <a:pt x="143475" y="105922"/>
                  </a:cubicBezTo>
                  <a:cubicBezTo>
                    <a:pt x="132154" y="96255"/>
                    <a:pt x="120109" y="87312"/>
                    <a:pt x="108322" y="78730"/>
                  </a:cubicBezTo>
                  <a:cubicBezTo>
                    <a:pt x="72136" y="52469"/>
                    <a:pt x="35965" y="26172"/>
                    <a:pt x="-185" y="-156"/>
                  </a:cubicBezTo>
                  <a:lnTo>
                    <a:pt x="11136" y="65497"/>
                  </a:lnTo>
                  <a:cubicBezTo>
                    <a:pt x="18115" y="105922"/>
                    <a:pt x="25404" y="147175"/>
                    <a:pt x="42670" y="184136"/>
                  </a:cubicBezTo>
                  <a:cubicBezTo>
                    <a:pt x="44582" y="188324"/>
                    <a:pt x="46650" y="192460"/>
                    <a:pt x="48873" y="196492"/>
                  </a:cubicBezTo>
                  <a:lnTo>
                    <a:pt x="217089" y="196492"/>
                  </a:lnTo>
                  <a:cubicBezTo>
                    <a:pt x="218443" y="192749"/>
                    <a:pt x="219379" y="188861"/>
                    <a:pt x="219880" y="184912"/>
                  </a:cubicBezTo>
                  <a:cubicBezTo>
                    <a:pt x="219922" y="184659"/>
                    <a:pt x="219937" y="184395"/>
                    <a:pt x="219932" y="184136"/>
                  </a:cubicBezTo>
                  <a:cubicBezTo>
                    <a:pt x="222568" y="159064"/>
                    <a:pt x="208714" y="135440"/>
                    <a:pt x="195377" y="113987"/>
                  </a:cubicBezTo>
                  <a:close/>
                </a:path>
              </a:pathLst>
            </a:custGeom>
            <a:solidFill>
              <a:srgbClr val="F0F0F0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9" name="CustomShape 28"/>
            <p:cNvSpPr/>
            <p:nvPr/>
          </p:nvSpPr>
          <p:spPr>
            <a:xfrm>
              <a:off x="5311080" y="4103640"/>
              <a:ext cx="399600" cy="356400"/>
            </a:xfrm>
            <a:custGeom>
              <a:avLst/>
              <a:gdLst/>
              <a:ahLst/>
              <a:cxnLst/>
              <a:rect l="l" t="t" r="r" b="b"/>
              <a:pathLst>
                <a:path w="399857" h="356695">
                  <a:moveTo>
                    <a:pt x="354546" y="206882"/>
                  </a:moveTo>
                  <a:lnTo>
                    <a:pt x="282250" y="90703"/>
                  </a:lnTo>
                  <a:lnTo>
                    <a:pt x="267807" y="157095"/>
                  </a:lnTo>
                  <a:cubicBezTo>
                    <a:pt x="265274" y="168721"/>
                    <a:pt x="262746" y="180533"/>
                    <a:pt x="260399" y="192258"/>
                  </a:cubicBezTo>
                  <a:cubicBezTo>
                    <a:pt x="239865" y="174718"/>
                    <a:pt x="218014" y="158496"/>
                    <a:pt x="196638" y="142936"/>
                  </a:cubicBezTo>
                  <a:cubicBezTo>
                    <a:pt x="131001" y="95299"/>
                    <a:pt x="65395" y="47600"/>
                    <a:pt x="-185" y="-156"/>
                  </a:cubicBezTo>
                  <a:lnTo>
                    <a:pt x="20353" y="118929"/>
                  </a:lnTo>
                  <a:cubicBezTo>
                    <a:pt x="33013" y="192258"/>
                    <a:pt x="46232" y="267081"/>
                    <a:pt x="77548" y="334125"/>
                  </a:cubicBezTo>
                  <a:cubicBezTo>
                    <a:pt x="81022" y="341724"/>
                    <a:pt x="84770" y="349225"/>
                    <a:pt x="88802" y="356539"/>
                  </a:cubicBezTo>
                  <a:lnTo>
                    <a:pt x="393927" y="356539"/>
                  </a:lnTo>
                  <a:cubicBezTo>
                    <a:pt x="396383" y="349742"/>
                    <a:pt x="398078" y="342701"/>
                    <a:pt x="398993" y="335530"/>
                  </a:cubicBezTo>
                  <a:cubicBezTo>
                    <a:pt x="399066" y="335070"/>
                    <a:pt x="399096" y="334595"/>
                    <a:pt x="399081" y="334125"/>
                  </a:cubicBezTo>
                  <a:cubicBezTo>
                    <a:pt x="403868" y="288648"/>
                    <a:pt x="378734" y="245798"/>
                    <a:pt x="354546" y="206882"/>
                  </a:cubicBezTo>
                  <a:close/>
                </a:path>
              </a:pathLst>
            </a:custGeom>
            <a:solidFill>
              <a:srgbClr val="F0F0F0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0" name="CustomShape 29"/>
            <p:cNvSpPr/>
            <p:nvPr/>
          </p:nvSpPr>
          <p:spPr>
            <a:xfrm>
              <a:off x="1584720" y="4456080"/>
              <a:ext cx="4285800" cy="13680"/>
            </a:xfrm>
            <a:custGeom>
              <a:avLst/>
              <a:gdLst/>
              <a:ahLst/>
              <a:cxnLst/>
              <a:rect l="l" t="t" r="r" b="b"/>
              <a:pathLst>
                <a:path w="4286147" h="13900">
                  <a:moveTo>
                    <a:pt x="4279863" y="12158"/>
                  </a:moveTo>
                  <a:lnTo>
                    <a:pt x="5951" y="13745"/>
                  </a:lnTo>
                  <a:cubicBezTo>
                    <a:pt x="2549" y="13734"/>
                    <a:pt x="-196" y="10974"/>
                    <a:pt x="-185" y="7572"/>
                  </a:cubicBezTo>
                  <a:cubicBezTo>
                    <a:pt x="-175" y="4186"/>
                    <a:pt x="2565" y="1446"/>
                    <a:pt x="5951" y="1436"/>
                  </a:cubicBezTo>
                  <a:lnTo>
                    <a:pt x="4279863" y="-156"/>
                  </a:lnTo>
                  <a:cubicBezTo>
                    <a:pt x="4283223" y="-146"/>
                    <a:pt x="4285962" y="2620"/>
                    <a:pt x="4285962" y="6021"/>
                  </a:cubicBezTo>
                  <a:cubicBezTo>
                    <a:pt x="4285962" y="9408"/>
                    <a:pt x="4283223" y="12147"/>
                    <a:pt x="4279863" y="12158"/>
                  </a:cubicBezTo>
                  <a:close/>
                </a:path>
              </a:pathLst>
            </a:custGeom>
            <a:solidFill>
              <a:srgbClr val="CACACA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1" name="CustomShape 30"/>
            <p:cNvSpPr/>
            <p:nvPr/>
          </p:nvSpPr>
          <p:spPr>
            <a:xfrm>
              <a:off x="2925360" y="2592720"/>
              <a:ext cx="2341080" cy="1626120"/>
            </a:xfrm>
            <a:custGeom>
              <a:avLst/>
              <a:gdLst/>
              <a:ahLst/>
              <a:cxnLst/>
              <a:rect l="l" t="t" r="r" b="b"/>
              <a:pathLst>
                <a:path w="2341422" h="1626315">
                  <a:moveTo>
                    <a:pt x="-185" y="71075"/>
                  </a:moveTo>
                  <a:lnTo>
                    <a:pt x="-185" y="1554845"/>
                  </a:lnTo>
                  <a:cubicBezTo>
                    <a:pt x="-154" y="1594216"/>
                    <a:pt x="31757" y="1626128"/>
                    <a:pt x="71128" y="1626159"/>
                  </a:cubicBezTo>
                  <a:lnTo>
                    <a:pt x="2269924" y="1626159"/>
                  </a:lnTo>
                  <a:cubicBezTo>
                    <a:pt x="2309295" y="1626128"/>
                    <a:pt x="2341206" y="1594216"/>
                    <a:pt x="2341237" y="1554845"/>
                  </a:cubicBezTo>
                  <a:lnTo>
                    <a:pt x="2341237" y="71075"/>
                  </a:lnTo>
                  <a:cubicBezTo>
                    <a:pt x="2341144" y="31745"/>
                    <a:pt x="2309259" y="-110"/>
                    <a:pt x="2269924" y="-156"/>
                  </a:cubicBezTo>
                  <a:lnTo>
                    <a:pt x="71128" y="-156"/>
                  </a:lnTo>
                  <a:cubicBezTo>
                    <a:pt x="31793" y="-110"/>
                    <a:pt x="-92" y="31745"/>
                    <a:pt x="-185" y="71075"/>
                  </a:cubicBezTo>
                  <a:close/>
                </a:path>
              </a:pathLst>
            </a:custGeom>
            <a:solidFill>
              <a:srgbClr val="646FD4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2" name="CustomShape 31"/>
            <p:cNvSpPr/>
            <p:nvPr/>
          </p:nvSpPr>
          <p:spPr>
            <a:xfrm>
              <a:off x="2977200" y="2644200"/>
              <a:ext cx="2238120" cy="1522800"/>
            </a:xfrm>
            <a:custGeom>
              <a:avLst/>
              <a:gdLst/>
              <a:ahLst/>
              <a:cxnLst/>
              <a:rect l="l" t="t" r="r" b="b"/>
              <a:pathLst>
                <a:path w="2238337" h="1523307">
                  <a:moveTo>
                    <a:pt x="-185" y="38036"/>
                  </a:moveTo>
                  <a:lnTo>
                    <a:pt x="-185" y="1485042"/>
                  </a:lnTo>
                  <a:cubicBezTo>
                    <a:pt x="-144" y="1506071"/>
                    <a:pt x="16895" y="1523115"/>
                    <a:pt x="37929" y="1523151"/>
                  </a:cubicBezTo>
                  <a:lnTo>
                    <a:pt x="2200038" y="1523151"/>
                  </a:lnTo>
                  <a:cubicBezTo>
                    <a:pt x="2221072" y="1523115"/>
                    <a:pt x="2238116" y="1506071"/>
                    <a:pt x="2238152" y="1485042"/>
                  </a:cubicBezTo>
                  <a:lnTo>
                    <a:pt x="2238152" y="38036"/>
                  </a:lnTo>
                  <a:cubicBezTo>
                    <a:pt x="2238152" y="16970"/>
                    <a:pt x="2221098" y="-115"/>
                    <a:pt x="2200038" y="-156"/>
                  </a:cubicBezTo>
                  <a:lnTo>
                    <a:pt x="37929" y="-156"/>
                  </a:lnTo>
                  <a:cubicBezTo>
                    <a:pt x="16869" y="-115"/>
                    <a:pt x="-180" y="16970"/>
                    <a:pt x="-185" y="38036"/>
                  </a:cubicBezTo>
                  <a:close/>
                </a:path>
              </a:pathLst>
            </a:custGeom>
            <a:solidFill>
              <a:srgbClr val="FFFF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3" name="CustomShape 32"/>
            <p:cNvSpPr/>
            <p:nvPr/>
          </p:nvSpPr>
          <p:spPr>
            <a:xfrm>
              <a:off x="2869920" y="4192920"/>
              <a:ext cx="2440800" cy="259920"/>
            </a:xfrm>
            <a:custGeom>
              <a:avLst/>
              <a:gdLst/>
              <a:ahLst/>
              <a:cxnLst/>
              <a:rect l="l" t="t" r="r" b="b"/>
              <a:pathLst>
                <a:path w="2441053" h="260181">
                  <a:moveTo>
                    <a:pt x="9558" y="243927"/>
                  </a:moveTo>
                  <a:cubicBezTo>
                    <a:pt x="17716" y="254158"/>
                    <a:pt x="30118" y="260087"/>
                    <a:pt x="43202" y="260025"/>
                  </a:cubicBezTo>
                  <a:lnTo>
                    <a:pt x="2397594" y="260025"/>
                  </a:lnTo>
                  <a:cubicBezTo>
                    <a:pt x="2421524" y="259994"/>
                    <a:pt x="2440894" y="240572"/>
                    <a:pt x="2440868" y="216642"/>
                  </a:cubicBezTo>
                  <a:cubicBezTo>
                    <a:pt x="2440863" y="213675"/>
                    <a:pt x="2440553" y="210718"/>
                    <a:pt x="2439943" y="207813"/>
                  </a:cubicBezTo>
                  <a:lnTo>
                    <a:pt x="2403400" y="34216"/>
                  </a:lnTo>
                  <a:cubicBezTo>
                    <a:pt x="2400319" y="19829"/>
                    <a:pt x="2390166" y="7986"/>
                    <a:pt x="2376420" y="2744"/>
                  </a:cubicBezTo>
                  <a:cubicBezTo>
                    <a:pt x="2371525" y="821"/>
                    <a:pt x="2366308" y="-161"/>
                    <a:pt x="2361051" y="-156"/>
                  </a:cubicBezTo>
                  <a:lnTo>
                    <a:pt x="79605" y="-156"/>
                  </a:lnTo>
                  <a:cubicBezTo>
                    <a:pt x="74343" y="-161"/>
                    <a:pt x="69132" y="821"/>
                    <a:pt x="64231" y="2744"/>
                  </a:cubicBezTo>
                  <a:cubicBezTo>
                    <a:pt x="50491" y="7981"/>
                    <a:pt x="40333" y="19829"/>
                    <a:pt x="37257" y="34216"/>
                  </a:cubicBezTo>
                  <a:lnTo>
                    <a:pt x="708" y="207813"/>
                  </a:lnTo>
                  <a:cubicBezTo>
                    <a:pt x="-1923" y="220566"/>
                    <a:pt x="1323" y="233831"/>
                    <a:pt x="9558" y="243927"/>
                  </a:cubicBezTo>
                  <a:close/>
                </a:path>
              </a:pathLst>
            </a:custGeom>
            <a:solidFill>
              <a:srgbClr val="242F9B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4" name="CustomShape 33"/>
            <p:cNvSpPr/>
            <p:nvPr/>
          </p:nvSpPr>
          <p:spPr>
            <a:xfrm rot="10800000">
              <a:off x="514224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5" name="CustomShape 34"/>
            <p:cNvSpPr/>
            <p:nvPr/>
          </p:nvSpPr>
          <p:spPr>
            <a:xfrm rot="10800000">
              <a:off x="499716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6" name="CustomShape 35"/>
            <p:cNvSpPr/>
            <p:nvPr/>
          </p:nvSpPr>
          <p:spPr>
            <a:xfrm rot="10800000">
              <a:off x="485208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5" y="43352"/>
                    <a:pt x="-185" y="43352"/>
                  </a:cubicBezTo>
                  <a:lnTo>
                    <a:pt x="-185" y="-156"/>
                  </a:lnTo>
                  <a:cubicBezTo>
                    <a:pt x="-185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7" name="CustomShape 36"/>
            <p:cNvSpPr/>
            <p:nvPr/>
          </p:nvSpPr>
          <p:spPr>
            <a:xfrm rot="10800000">
              <a:off x="470736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8" name="CustomShape 37"/>
            <p:cNvSpPr/>
            <p:nvPr/>
          </p:nvSpPr>
          <p:spPr>
            <a:xfrm rot="10800000">
              <a:off x="456228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9" name="CustomShape 38"/>
            <p:cNvSpPr/>
            <p:nvPr/>
          </p:nvSpPr>
          <p:spPr>
            <a:xfrm rot="10800000">
              <a:off x="441720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5" y="43352"/>
                    <a:pt x="-185" y="43352"/>
                  </a:cubicBezTo>
                  <a:lnTo>
                    <a:pt x="-185" y="-156"/>
                  </a:lnTo>
                  <a:cubicBezTo>
                    <a:pt x="-185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0" name="CustomShape 39"/>
            <p:cNvSpPr/>
            <p:nvPr/>
          </p:nvSpPr>
          <p:spPr>
            <a:xfrm rot="10800000">
              <a:off x="427212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1" name="CustomShape 40"/>
            <p:cNvSpPr/>
            <p:nvPr/>
          </p:nvSpPr>
          <p:spPr>
            <a:xfrm rot="10800000">
              <a:off x="412704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2" name="CustomShape 41"/>
            <p:cNvSpPr/>
            <p:nvPr/>
          </p:nvSpPr>
          <p:spPr>
            <a:xfrm rot="10800000">
              <a:off x="398196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5" y="43352"/>
                    <a:pt x="-185" y="43352"/>
                  </a:cubicBezTo>
                  <a:lnTo>
                    <a:pt x="-185" y="-156"/>
                  </a:lnTo>
                  <a:cubicBezTo>
                    <a:pt x="-185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3" name="CustomShape 42"/>
            <p:cNvSpPr/>
            <p:nvPr/>
          </p:nvSpPr>
          <p:spPr>
            <a:xfrm rot="10800000">
              <a:off x="383688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4" name="CustomShape 43"/>
            <p:cNvSpPr/>
            <p:nvPr/>
          </p:nvSpPr>
          <p:spPr>
            <a:xfrm rot="10800000">
              <a:off x="369216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5" name="CustomShape 44"/>
            <p:cNvSpPr/>
            <p:nvPr/>
          </p:nvSpPr>
          <p:spPr>
            <a:xfrm rot="10800000">
              <a:off x="354708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6" name="CustomShape 45"/>
            <p:cNvSpPr/>
            <p:nvPr/>
          </p:nvSpPr>
          <p:spPr>
            <a:xfrm rot="10800000">
              <a:off x="340200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7" name="CustomShape 46"/>
            <p:cNvSpPr/>
            <p:nvPr/>
          </p:nvSpPr>
          <p:spPr>
            <a:xfrm rot="10800000">
              <a:off x="325692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4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8" name="CustomShape 47"/>
            <p:cNvSpPr/>
            <p:nvPr/>
          </p:nvSpPr>
          <p:spPr>
            <a:xfrm rot="10800000">
              <a:off x="311184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4" y="43352"/>
                    <a:pt x="-185" y="43352"/>
                    <a:pt x="-185" y="43352"/>
                  </a:cubicBezTo>
                  <a:lnTo>
                    <a:pt x="-185" y="-156"/>
                  </a:lnTo>
                  <a:cubicBezTo>
                    <a:pt x="-185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19" name="CustomShape 48"/>
            <p:cNvSpPr/>
            <p:nvPr/>
          </p:nvSpPr>
          <p:spPr>
            <a:xfrm rot="10800000">
              <a:off x="2966760" y="422460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4" y="43352"/>
                    <a:pt x="-185" y="43352"/>
                    <a:pt x="-185" y="43352"/>
                  </a:cubicBezTo>
                  <a:lnTo>
                    <a:pt x="-185" y="-156"/>
                  </a:lnTo>
                  <a:cubicBezTo>
                    <a:pt x="-185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0" name="CustomShape 49"/>
            <p:cNvSpPr/>
            <p:nvPr/>
          </p:nvSpPr>
          <p:spPr>
            <a:xfrm rot="10800000">
              <a:off x="514404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1" name="CustomShape 50"/>
            <p:cNvSpPr/>
            <p:nvPr/>
          </p:nvSpPr>
          <p:spPr>
            <a:xfrm rot="10800000">
              <a:off x="499896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2" name="CustomShape 51"/>
            <p:cNvSpPr/>
            <p:nvPr/>
          </p:nvSpPr>
          <p:spPr>
            <a:xfrm rot="10800000">
              <a:off x="485388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3" name="CustomShape 52"/>
            <p:cNvSpPr/>
            <p:nvPr/>
          </p:nvSpPr>
          <p:spPr>
            <a:xfrm rot="10800000">
              <a:off x="470880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4" name="CustomShape 53"/>
            <p:cNvSpPr/>
            <p:nvPr/>
          </p:nvSpPr>
          <p:spPr>
            <a:xfrm rot="10800000">
              <a:off x="456372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5" y="43352"/>
                    <a:pt x="-185" y="43352"/>
                  </a:cubicBezTo>
                  <a:lnTo>
                    <a:pt x="-185" y="-156"/>
                  </a:lnTo>
                  <a:cubicBezTo>
                    <a:pt x="-185" y="-156"/>
                    <a:pt x="945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5" name="CustomShape 54"/>
            <p:cNvSpPr/>
            <p:nvPr/>
          </p:nvSpPr>
          <p:spPr>
            <a:xfrm rot="10800000">
              <a:off x="441900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6" name="CustomShape 55"/>
            <p:cNvSpPr/>
            <p:nvPr/>
          </p:nvSpPr>
          <p:spPr>
            <a:xfrm rot="10800000">
              <a:off x="427392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7" name="CustomShape 56"/>
            <p:cNvSpPr/>
            <p:nvPr/>
          </p:nvSpPr>
          <p:spPr>
            <a:xfrm rot="10800000">
              <a:off x="412884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5" y="43352"/>
                    <a:pt x="-185" y="43352"/>
                  </a:cubicBezTo>
                  <a:lnTo>
                    <a:pt x="-185" y="-156"/>
                  </a:lnTo>
                  <a:cubicBezTo>
                    <a:pt x="-185" y="-156"/>
                    <a:pt x="945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8" name="CustomShape 57"/>
            <p:cNvSpPr/>
            <p:nvPr/>
          </p:nvSpPr>
          <p:spPr>
            <a:xfrm rot="10800000">
              <a:off x="398376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29" name="CustomShape 58"/>
            <p:cNvSpPr/>
            <p:nvPr/>
          </p:nvSpPr>
          <p:spPr>
            <a:xfrm rot="10800000">
              <a:off x="383868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0" name="CustomShape 59"/>
            <p:cNvSpPr/>
            <p:nvPr/>
          </p:nvSpPr>
          <p:spPr>
            <a:xfrm rot="10800000">
              <a:off x="369360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5" y="43352"/>
                    <a:pt x="-185" y="43352"/>
                  </a:cubicBezTo>
                  <a:lnTo>
                    <a:pt x="-185" y="-156"/>
                  </a:lnTo>
                  <a:cubicBezTo>
                    <a:pt x="-185" y="-156"/>
                    <a:pt x="945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1" name="CustomShape 60"/>
            <p:cNvSpPr/>
            <p:nvPr/>
          </p:nvSpPr>
          <p:spPr>
            <a:xfrm rot="10800000">
              <a:off x="354852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2" name="CustomShape 61"/>
            <p:cNvSpPr/>
            <p:nvPr/>
          </p:nvSpPr>
          <p:spPr>
            <a:xfrm rot="10800000">
              <a:off x="340380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3" name="CustomShape 62"/>
            <p:cNvSpPr/>
            <p:nvPr/>
          </p:nvSpPr>
          <p:spPr>
            <a:xfrm rot="10800000">
              <a:off x="325872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5" y="43352"/>
                    <a:pt x="-185" y="43352"/>
                    <a:pt x="-185" y="43352"/>
                  </a:cubicBezTo>
                  <a:lnTo>
                    <a:pt x="-185" y="-156"/>
                  </a:lnTo>
                  <a:cubicBezTo>
                    <a:pt x="-185" y="-156"/>
                    <a:pt x="945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4" name="CustomShape 63"/>
            <p:cNvSpPr/>
            <p:nvPr/>
          </p:nvSpPr>
          <p:spPr>
            <a:xfrm rot="10800000">
              <a:off x="311364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4" y="43352"/>
                    <a:pt x="-185" y="43352"/>
                    <a:pt x="-185" y="43352"/>
                  </a:cubicBezTo>
                  <a:lnTo>
                    <a:pt x="-185" y="-156"/>
                  </a:lnTo>
                  <a:cubicBezTo>
                    <a:pt x="-185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5" name="CustomShape 64"/>
            <p:cNvSpPr/>
            <p:nvPr/>
          </p:nvSpPr>
          <p:spPr>
            <a:xfrm rot="10800000">
              <a:off x="2968560" y="4297320"/>
              <a:ext cx="72000" cy="43200"/>
            </a:xfrm>
            <a:custGeom>
              <a:avLst/>
              <a:gdLst/>
              <a:ahLst/>
              <a:cxnLst/>
              <a:rect l="l" t="t" r="r" b="b"/>
              <a:pathLst>
                <a:path w="72514" h="43508">
                  <a:moveTo>
                    <a:pt x="69805" y="-156"/>
                  </a:moveTo>
                  <a:cubicBezTo>
                    <a:pt x="71199" y="-156"/>
                    <a:pt x="72329" y="-156"/>
                    <a:pt x="72329" y="-156"/>
                  </a:cubicBezTo>
                  <a:lnTo>
                    <a:pt x="72329" y="43352"/>
                  </a:lnTo>
                  <a:cubicBezTo>
                    <a:pt x="72329" y="43352"/>
                    <a:pt x="71199" y="43352"/>
                    <a:pt x="69805" y="43352"/>
                  </a:cubicBezTo>
                  <a:lnTo>
                    <a:pt x="2338" y="43352"/>
                  </a:lnTo>
                  <a:cubicBezTo>
                    <a:pt x="944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6" name="CustomShape 65"/>
            <p:cNvSpPr/>
            <p:nvPr/>
          </p:nvSpPr>
          <p:spPr>
            <a:xfrm rot="10800000">
              <a:off x="3780000" y="4384080"/>
              <a:ext cx="579600" cy="43200"/>
            </a:xfrm>
            <a:custGeom>
              <a:avLst/>
              <a:gdLst/>
              <a:ahLst/>
              <a:cxnLst/>
              <a:rect l="l" t="t" r="r" b="b"/>
              <a:pathLst>
                <a:path w="580116" h="43508">
                  <a:moveTo>
                    <a:pt x="577407" y="-156"/>
                  </a:moveTo>
                  <a:cubicBezTo>
                    <a:pt x="578801" y="-156"/>
                    <a:pt x="579931" y="-156"/>
                    <a:pt x="579931" y="-156"/>
                  </a:cubicBezTo>
                  <a:lnTo>
                    <a:pt x="579931" y="43352"/>
                  </a:lnTo>
                  <a:cubicBezTo>
                    <a:pt x="579931" y="43352"/>
                    <a:pt x="578801" y="43352"/>
                    <a:pt x="577407" y="43352"/>
                  </a:cubicBezTo>
                  <a:lnTo>
                    <a:pt x="2338" y="43352"/>
                  </a:lnTo>
                  <a:cubicBezTo>
                    <a:pt x="944" y="43352"/>
                    <a:pt x="-186" y="43352"/>
                    <a:pt x="-186" y="43352"/>
                  </a:cubicBezTo>
                  <a:lnTo>
                    <a:pt x="-186" y="-156"/>
                  </a:lnTo>
                  <a:cubicBezTo>
                    <a:pt x="-186" y="-156"/>
                    <a:pt x="944" y="-156"/>
                    <a:pt x="2338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7" name="CustomShape 66"/>
            <p:cNvSpPr/>
            <p:nvPr/>
          </p:nvSpPr>
          <p:spPr>
            <a:xfrm>
              <a:off x="3610440" y="3030480"/>
              <a:ext cx="978120" cy="978120"/>
            </a:xfrm>
            <a:custGeom>
              <a:avLst/>
              <a:gdLst/>
              <a:ahLst/>
              <a:cxnLst/>
              <a:rect l="l" t="t" r="r" b="b"/>
              <a:pathLst>
                <a:path w="978505" h="978506">
                  <a:moveTo>
                    <a:pt x="978320" y="490059"/>
                  </a:moveTo>
                  <a:cubicBezTo>
                    <a:pt x="977787" y="760263"/>
                    <a:pt x="758311" y="978881"/>
                    <a:pt x="488106" y="978349"/>
                  </a:cubicBezTo>
                  <a:cubicBezTo>
                    <a:pt x="217896" y="977816"/>
                    <a:pt x="-717" y="758340"/>
                    <a:pt x="-184" y="488135"/>
                  </a:cubicBezTo>
                  <a:cubicBezTo>
                    <a:pt x="343" y="217931"/>
                    <a:pt x="219819" y="-688"/>
                    <a:pt x="490029" y="-155"/>
                  </a:cubicBezTo>
                  <a:cubicBezTo>
                    <a:pt x="693800" y="243"/>
                    <a:pt x="875989" y="126901"/>
                    <a:pt x="947344" y="317774"/>
                  </a:cubicBezTo>
                  <a:cubicBezTo>
                    <a:pt x="948409" y="320649"/>
                    <a:pt x="949448" y="323523"/>
                    <a:pt x="950461" y="326423"/>
                  </a:cubicBezTo>
                  <a:lnTo>
                    <a:pt x="950461" y="326449"/>
                  </a:lnTo>
                  <a:cubicBezTo>
                    <a:pt x="954979" y="339202"/>
                    <a:pt x="958954" y="352188"/>
                    <a:pt x="962392" y="365417"/>
                  </a:cubicBezTo>
                  <a:cubicBezTo>
                    <a:pt x="973000" y="406111"/>
                    <a:pt x="978350" y="447999"/>
                    <a:pt x="978320" y="490059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8" name="CustomShape 67"/>
            <p:cNvSpPr/>
            <p:nvPr/>
          </p:nvSpPr>
          <p:spPr>
            <a:xfrm>
              <a:off x="3848760" y="3168720"/>
              <a:ext cx="192960" cy="194400"/>
            </a:xfrm>
            <a:custGeom>
              <a:avLst/>
              <a:gdLst/>
              <a:ahLst/>
              <a:cxnLst/>
              <a:rect l="l" t="t" r="r" b="b"/>
              <a:pathLst>
                <a:path w="193494" h="194795">
                  <a:moveTo>
                    <a:pt x="193309" y="19740"/>
                  </a:moveTo>
                  <a:cubicBezTo>
                    <a:pt x="148453" y="-4521"/>
                    <a:pt x="94913" y="-6707"/>
                    <a:pt x="48227" y="13800"/>
                  </a:cubicBezTo>
                  <a:cubicBezTo>
                    <a:pt x="27942" y="22630"/>
                    <a:pt x="6581" y="38469"/>
                    <a:pt x="-185" y="67067"/>
                  </a:cubicBezTo>
                  <a:cubicBezTo>
                    <a:pt x="27187" y="50912"/>
                    <a:pt x="62614" y="76434"/>
                    <a:pt x="69655" y="117371"/>
                  </a:cubicBezTo>
                  <a:lnTo>
                    <a:pt x="68011" y="117826"/>
                  </a:lnTo>
                  <a:cubicBezTo>
                    <a:pt x="64294" y="146181"/>
                    <a:pt x="72596" y="177053"/>
                    <a:pt x="88673" y="194640"/>
                  </a:cubicBezTo>
                  <a:cubicBezTo>
                    <a:pt x="91092" y="178573"/>
                    <a:pt x="100614" y="164450"/>
                    <a:pt x="114603" y="156178"/>
                  </a:cubicBezTo>
                  <a:cubicBezTo>
                    <a:pt x="126416" y="148414"/>
                    <a:pt x="139484" y="142774"/>
                    <a:pt x="148500" y="129426"/>
                  </a:cubicBezTo>
                  <a:cubicBezTo>
                    <a:pt x="159185" y="113608"/>
                    <a:pt x="161899" y="90479"/>
                    <a:pt x="166148" y="69383"/>
                  </a:cubicBezTo>
                  <a:cubicBezTo>
                    <a:pt x="170393" y="48291"/>
                    <a:pt x="178447" y="25618"/>
                    <a:pt x="193309" y="19740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39" name="CustomShape 68"/>
            <p:cNvSpPr/>
            <p:nvPr/>
          </p:nvSpPr>
          <p:spPr>
            <a:xfrm>
              <a:off x="3628800" y="3156840"/>
              <a:ext cx="271440" cy="459000"/>
            </a:xfrm>
            <a:custGeom>
              <a:avLst/>
              <a:gdLst/>
              <a:ahLst/>
              <a:cxnLst/>
              <a:rect l="l" t="t" r="r" b="b"/>
              <a:pathLst>
                <a:path w="271799" h="459439">
                  <a:moveTo>
                    <a:pt x="260156" y="272768"/>
                  </a:moveTo>
                  <a:cubicBezTo>
                    <a:pt x="252572" y="284151"/>
                    <a:pt x="242450" y="291295"/>
                    <a:pt x="233368" y="300187"/>
                  </a:cubicBezTo>
                  <a:cubicBezTo>
                    <a:pt x="222879" y="309730"/>
                    <a:pt x="215998" y="322592"/>
                    <a:pt x="213884" y="336611"/>
                  </a:cubicBezTo>
                  <a:cubicBezTo>
                    <a:pt x="212731" y="346516"/>
                    <a:pt x="214509" y="356586"/>
                    <a:pt x="214266" y="366600"/>
                  </a:cubicBezTo>
                  <a:cubicBezTo>
                    <a:pt x="214018" y="376613"/>
                    <a:pt x="210679" y="387887"/>
                    <a:pt x="203865" y="390379"/>
                  </a:cubicBezTo>
                  <a:cubicBezTo>
                    <a:pt x="193113" y="394267"/>
                    <a:pt x="184903" y="374287"/>
                    <a:pt x="173851" y="372896"/>
                  </a:cubicBezTo>
                  <a:cubicBezTo>
                    <a:pt x="165063" y="371800"/>
                    <a:pt x="157159" y="385618"/>
                    <a:pt x="159702" y="397601"/>
                  </a:cubicBezTo>
                  <a:cubicBezTo>
                    <a:pt x="162246" y="409589"/>
                    <a:pt x="174203" y="414898"/>
                    <a:pt x="181073" y="407071"/>
                  </a:cubicBezTo>
                  <a:cubicBezTo>
                    <a:pt x="187287" y="417499"/>
                    <a:pt x="182908" y="436403"/>
                    <a:pt x="173577" y="439608"/>
                  </a:cubicBezTo>
                  <a:cubicBezTo>
                    <a:pt x="172590" y="446174"/>
                    <a:pt x="171608" y="452713"/>
                    <a:pt x="170646" y="459284"/>
                  </a:cubicBezTo>
                  <a:cubicBezTo>
                    <a:pt x="147058" y="442783"/>
                    <a:pt x="123226" y="426008"/>
                    <a:pt x="103169" y="401845"/>
                  </a:cubicBezTo>
                  <a:cubicBezTo>
                    <a:pt x="80862" y="375202"/>
                    <a:pt x="67023" y="342494"/>
                    <a:pt x="63436" y="307931"/>
                  </a:cubicBezTo>
                  <a:cubicBezTo>
                    <a:pt x="60835" y="280155"/>
                    <a:pt x="64692" y="248389"/>
                    <a:pt x="51944" y="227018"/>
                  </a:cubicBezTo>
                  <a:cubicBezTo>
                    <a:pt x="41734" y="209912"/>
                    <a:pt x="24225" y="206138"/>
                    <a:pt x="8463" y="207203"/>
                  </a:cubicBezTo>
                  <a:cubicBezTo>
                    <a:pt x="5589" y="207394"/>
                    <a:pt x="2689" y="207725"/>
                    <a:pt x="-185" y="208082"/>
                  </a:cubicBezTo>
                  <a:cubicBezTo>
                    <a:pt x="9110" y="180161"/>
                    <a:pt x="20917" y="153146"/>
                    <a:pt x="35086" y="127355"/>
                  </a:cubicBezTo>
                  <a:cubicBezTo>
                    <a:pt x="38291" y="125980"/>
                    <a:pt x="41274" y="124124"/>
                    <a:pt x="43926" y="121855"/>
                  </a:cubicBezTo>
                  <a:cubicBezTo>
                    <a:pt x="58592" y="109406"/>
                    <a:pt x="65105" y="84205"/>
                    <a:pt x="77006" y="66774"/>
                  </a:cubicBezTo>
                  <a:cubicBezTo>
                    <a:pt x="77776" y="65652"/>
                    <a:pt x="78567" y="64556"/>
                    <a:pt x="79389" y="63491"/>
                  </a:cubicBezTo>
                  <a:cubicBezTo>
                    <a:pt x="91568" y="47589"/>
                    <a:pt x="107873" y="39411"/>
                    <a:pt x="123635" y="31802"/>
                  </a:cubicBezTo>
                  <a:cubicBezTo>
                    <a:pt x="158524" y="14861"/>
                    <a:pt x="194426" y="-2291"/>
                    <a:pt x="231259" y="61"/>
                  </a:cubicBezTo>
                  <a:lnTo>
                    <a:pt x="220780" y="1074"/>
                  </a:lnTo>
                  <a:cubicBezTo>
                    <a:pt x="208549" y="35333"/>
                    <a:pt x="196307" y="69591"/>
                    <a:pt x="184056" y="103849"/>
                  </a:cubicBezTo>
                  <a:cubicBezTo>
                    <a:pt x="182195" y="109107"/>
                    <a:pt x="180318" y="114369"/>
                    <a:pt x="178421" y="119642"/>
                  </a:cubicBezTo>
                  <a:cubicBezTo>
                    <a:pt x="171468" y="139121"/>
                    <a:pt x="164298" y="159866"/>
                    <a:pt x="165368" y="181676"/>
                  </a:cubicBezTo>
                  <a:cubicBezTo>
                    <a:pt x="165994" y="194590"/>
                    <a:pt x="170481" y="208382"/>
                    <a:pt x="179021" y="212817"/>
                  </a:cubicBezTo>
                  <a:cubicBezTo>
                    <a:pt x="186982" y="216917"/>
                    <a:pt x="195687" y="211881"/>
                    <a:pt x="203374" y="206903"/>
                  </a:cubicBezTo>
                  <a:cubicBezTo>
                    <a:pt x="206631" y="204825"/>
                    <a:pt x="209862" y="202747"/>
                    <a:pt x="213119" y="200638"/>
                  </a:cubicBezTo>
                  <a:cubicBezTo>
                    <a:pt x="224802" y="193111"/>
                    <a:pt x="237741" y="185398"/>
                    <a:pt x="250086" y="190433"/>
                  </a:cubicBezTo>
                  <a:cubicBezTo>
                    <a:pt x="261386" y="195029"/>
                    <a:pt x="269730" y="210377"/>
                    <a:pt x="271317" y="226935"/>
                  </a:cubicBezTo>
                  <a:cubicBezTo>
                    <a:pt x="272775" y="243028"/>
                    <a:pt x="268846" y="259146"/>
                    <a:pt x="260156" y="272768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0" name="CustomShape 69"/>
            <p:cNvSpPr/>
            <p:nvPr/>
          </p:nvSpPr>
          <p:spPr>
            <a:xfrm>
              <a:off x="3829680" y="3599280"/>
              <a:ext cx="143640" cy="288000"/>
            </a:xfrm>
            <a:custGeom>
              <a:avLst/>
              <a:gdLst/>
              <a:ahLst/>
              <a:cxnLst/>
              <a:rect l="l" t="t" r="r" b="b"/>
              <a:pathLst>
                <a:path w="143954" h="288323">
                  <a:moveTo>
                    <a:pt x="128882" y="64370"/>
                  </a:moveTo>
                  <a:cubicBezTo>
                    <a:pt x="94753" y="43361"/>
                    <a:pt x="60629" y="22347"/>
                    <a:pt x="26505" y="1338"/>
                  </a:cubicBezTo>
                  <a:lnTo>
                    <a:pt x="27084" y="-156"/>
                  </a:lnTo>
                  <a:cubicBezTo>
                    <a:pt x="5863" y="7924"/>
                    <a:pt x="-2946" y="45641"/>
                    <a:pt x="564" y="76482"/>
                  </a:cubicBezTo>
                  <a:cubicBezTo>
                    <a:pt x="4069" y="107328"/>
                    <a:pt x="15959" y="134897"/>
                    <a:pt x="21966" y="164953"/>
                  </a:cubicBezTo>
                  <a:cubicBezTo>
                    <a:pt x="30062" y="206081"/>
                    <a:pt x="27006" y="248621"/>
                    <a:pt x="13111" y="288168"/>
                  </a:cubicBezTo>
                  <a:cubicBezTo>
                    <a:pt x="57987" y="237822"/>
                    <a:pt x="97699" y="183098"/>
                    <a:pt x="131653" y="124822"/>
                  </a:cubicBezTo>
                  <a:cubicBezTo>
                    <a:pt x="136398" y="117481"/>
                    <a:pt x="140012" y="109463"/>
                    <a:pt x="142374" y="101047"/>
                  </a:cubicBezTo>
                  <a:cubicBezTo>
                    <a:pt x="144881" y="92078"/>
                    <a:pt x="143987" y="82499"/>
                    <a:pt x="139867" y="74145"/>
                  </a:cubicBezTo>
                  <a:cubicBezTo>
                    <a:pt x="137075" y="70025"/>
                    <a:pt x="133296" y="66665"/>
                    <a:pt x="128882" y="64370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1" name="CustomShape 70"/>
            <p:cNvSpPr/>
            <p:nvPr/>
          </p:nvSpPr>
          <p:spPr>
            <a:xfrm>
              <a:off x="3820320" y="3254760"/>
              <a:ext cx="68760" cy="83520"/>
            </a:xfrm>
            <a:custGeom>
              <a:avLst/>
              <a:gdLst/>
              <a:ahLst/>
              <a:cxnLst/>
              <a:rect l="l" t="t" r="r" b="b"/>
              <a:pathLst>
                <a:path w="68973" h="83880">
                  <a:moveTo>
                    <a:pt x="3340" y="26565"/>
                  </a:moveTo>
                  <a:cubicBezTo>
                    <a:pt x="-666" y="35167"/>
                    <a:pt x="-1281" y="44968"/>
                    <a:pt x="1614" y="54005"/>
                  </a:cubicBezTo>
                  <a:cubicBezTo>
                    <a:pt x="4979" y="61289"/>
                    <a:pt x="11089" y="66944"/>
                    <a:pt x="18606" y="69746"/>
                  </a:cubicBezTo>
                  <a:lnTo>
                    <a:pt x="37464" y="79092"/>
                  </a:lnTo>
                  <a:cubicBezTo>
                    <a:pt x="43735" y="82199"/>
                    <a:pt x="50496" y="85342"/>
                    <a:pt x="56891" y="82783"/>
                  </a:cubicBezTo>
                  <a:cubicBezTo>
                    <a:pt x="64604" y="79697"/>
                    <a:pt x="69955" y="67606"/>
                    <a:pt x="68569" y="56378"/>
                  </a:cubicBezTo>
                  <a:cubicBezTo>
                    <a:pt x="67096" y="44436"/>
                    <a:pt x="59569" y="36216"/>
                    <a:pt x="52606" y="29222"/>
                  </a:cubicBezTo>
                  <a:cubicBezTo>
                    <a:pt x="42861" y="19426"/>
                    <a:pt x="33111" y="9635"/>
                    <a:pt x="23367" y="-156"/>
                  </a:cubicBezTo>
                  <a:lnTo>
                    <a:pt x="17877" y="6569"/>
                  </a:lnTo>
                  <a:cubicBezTo>
                    <a:pt x="11937" y="12364"/>
                    <a:pt x="7021" y="19126"/>
                    <a:pt x="3340" y="26565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2" name="CustomShape 71"/>
            <p:cNvSpPr/>
            <p:nvPr/>
          </p:nvSpPr>
          <p:spPr>
            <a:xfrm>
              <a:off x="4056480" y="3197160"/>
              <a:ext cx="500760" cy="424440"/>
            </a:xfrm>
            <a:custGeom>
              <a:avLst/>
              <a:gdLst/>
              <a:ahLst/>
              <a:cxnLst/>
              <a:rect l="l" t="t" r="r" b="b"/>
              <a:pathLst>
                <a:path w="501224" h="424883">
                  <a:moveTo>
                    <a:pt x="430930" y="211691"/>
                  </a:moveTo>
                  <a:cubicBezTo>
                    <a:pt x="439413" y="213686"/>
                    <a:pt x="447897" y="215682"/>
                    <a:pt x="456380" y="217682"/>
                  </a:cubicBezTo>
                  <a:cubicBezTo>
                    <a:pt x="454901" y="246332"/>
                    <a:pt x="440701" y="272846"/>
                    <a:pt x="421656" y="282451"/>
                  </a:cubicBezTo>
                  <a:cubicBezTo>
                    <a:pt x="413721" y="286447"/>
                    <a:pt x="404881" y="287925"/>
                    <a:pt x="398311" y="295395"/>
                  </a:cubicBezTo>
                  <a:cubicBezTo>
                    <a:pt x="392376" y="302183"/>
                    <a:pt x="389368" y="312744"/>
                    <a:pt x="386602" y="322840"/>
                  </a:cubicBezTo>
                  <a:cubicBezTo>
                    <a:pt x="381758" y="340463"/>
                    <a:pt x="376914" y="358086"/>
                    <a:pt x="372070" y="375709"/>
                  </a:cubicBezTo>
                  <a:cubicBezTo>
                    <a:pt x="366870" y="394702"/>
                    <a:pt x="360196" y="415798"/>
                    <a:pt x="346678" y="422637"/>
                  </a:cubicBezTo>
                  <a:cubicBezTo>
                    <a:pt x="335077" y="428520"/>
                    <a:pt x="321802" y="421324"/>
                    <a:pt x="312885" y="409259"/>
                  </a:cubicBezTo>
                  <a:cubicBezTo>
                    <a:pt x="303962" y="397188"/>
                    <a:pt x="298519" y="380961"/>
                    <a:pt x="293236" y="365147"/>
                  </a:cubicBezTo>
                  <a:cubicBezTo>
                    <a:pt x="293566" y="382388"/>
                    <a:pt x="285549" y="399297"/>
                    <a:pt x="274191" y="405289"/>
                  </a:cubicBezTo>
                  <a:cubicBezTo>
                    <a:pt x="262808" y="411280"/>
                    <a:pt x="248959" y="405862"/>
                    <a:pt x="241354" y="392484"/>
                  </a:cubicBezTo>
                  <a:cubicBezTo>
                    <a:pt x="235880" y="382879"/>
                    <a:pt x="233611" y="370208"/>
                    <a:pt x="228244" y="360469"/>
                  </a:cubicBezTo>
                  <a:cubicBezTo>
                    <a:pt x="222884" y="350724"/>
                    <a:pt x="211635" y="345141"/>
                    <a:pt x="205783" y="354281"/>
                  </a:cubicBezTo>
                  <a:cubicBezTo>
                    <a:pt x="201921" y="360355"/>
                    <a:pt x="202412" y="369660"/>
                    <a:pt x="200500" y="377378"/>
                  </a:cubicBezTo>
                  <a:cubicBezTo>
                    <a:pt x="198525" y="387878"/>
                    <a:pt x="190109" y="395973"/>
                    <a:pt x="179537" y="397545"/>
                  </a:cubicBezTo>
                  <a:cubicBezTo>
                    <a:pt x="169958" y="397328"/>
                    <a:pt x="160886" y="393182"/>
                    <a:pt x="154445" y="386079"/>
                  </a:cubicBezTo>
                  <a:cubicBezTo>
                    <a:pt x="137690" y="368937"/>
                    <a:pt x="126783" y="346940"/>
                    <a:pt x="123278" y="323223"/>
                  </a:cubicBezTo>
                  <a:cubicBezTo>
                    <a:pt x="120905" y="311855"/>
                    <a:pt x="121205" y="300089"/>
                    <a:pt x="124156" y="288856"/>
                  </a:cubicBezTo>
                  <a:cubicBezTo>
                    <a:pt x="127522" y="278212"/>
                    <a:pt x="135648" y="270003"/>
                    <a:pt x="143718" y="272029"/>
                  </a:cubicBezTo>
                  <a:cubicBezTo>
                    <a:pt x="149027" y="260806"/>
                    <a:pt x="138548" y="245923"/>
                    <a:pt x="129109" y="247236"/>
                  </a:cubicBezTo>
                  <a:cubicBezTo>
                    <a:pt x="119639" y="248549"/>
                    <a:pt x="112225" y="258702"/>
                    <a:pt x="104450" y="266498"/>
                  </a:cubicBezTo>
                  <a:cubicBezTo>
                    <a:pt x="96706" y="274299"/>
                    <a:pt x="85871" y="279964"/>
                    <a:pt x="78076" y="272221"/>
                  </a:cubicBezTo>
                  <a:cubicBezTo>
                    <a:pt x="78437" y="278119"/>
                    <a:pt x="73950" y="283195"/>
                    <a:pt x="68052" y="283557"/>
                  </a:cubicBezTo>
                  <a:cubicBezTo>
                    <a:pt x="67773" y="283573"/>
                    <a:pt x="67489" y="283578"/>
                    <a:pt x="67209" y="283573"/>
                  </a:cubicBezTo>
                  <a:cubicBezTo>
                    <a:pt x="62024" y="282084"/>
                    <a:pt x="57206" y="279530"/>
                    <a:pt x="53060" y="276077"/>
                  </a:cubicBezTo>
                  <a:cubicBezTo>
                    <a:pt x="35195" y="264942"/>
                    <a:pt x="12511" y="272329"/>
                    <a:pt x="-185" y="293400"/>
                  </a:cubicBezTo>
                  <a:cubicBezTo>
                    <a:pt x="7750" y="259633"/>
                    <a:pt x="19376" y="220882"/>
                    <a:pt x="43760" y="212947"/>
                  </a:cubicBezTo>
                  <a:cubicBezTo>
                    <a:pt x="53722" y="209690"/>
                    <a:pt x="64583" y="212373"/>
                    <a:pt x="73997" y="206738"/>
                  </a:cubicBezTo>
                  <a:cubicBezTo>
                    <a:pt x="90663" y="196751"/>
                    <a:pt x="94029" y="159013"/>
                    <a:pt x="79632" y="143443"/>
                  </a:cubicBezTo>
                  <a:cubicBezTo>
                    <a:pt x="81467" y="158166"/>
                    <a:pt x="81110" y="175349"/>
                    <a:pt x="73340" y="185419"/>
                  </a:cubicBezTo>
                  <a:cubicBezTo>
                    <a:pt x="65570" y="195490"/>
                    <a:pt x="49261" y="188924"/>
                    <a:pt x="50243" y="174036"/>
                  </a:cubicBezTo>
                  <a:cubicBezTo>
                    <a:pt x="49664" y="179516"/>
                    <a:pt x="44758" y="183486"/>
                    <a:pt x="39278" y="182907"/>
                  </a:cubicBezTo>
                  <a:cubicBezTo>
                    <a:pt x="36110" y="182571"/>
                    <a:pt x="33287" y="180741"/>
                    <a:pt x="31690" y="177975"/>
                  </a:cubicBezTo>
                  <a:cubicBezTo>
                    <a:pt x="26520" y="170097"/>
                    <a:pt x="26959" y="157209"/>
                    <a:pt x="30625" y="147796"/>
                  </a:cubicBezTo>
                  <a:cubicBezTo>
                    <a:pt x="34404" y="139271"/>
                    <a:pt x="39826" y="131569"/>
                    <a:pt x="46578" y="125138"/>
                  </a:cubicBezTo>
                  <a:cubicBezTo>
                    <a:pt x="59574" y="111211"/>
                    <a:pt x="72767" y="97119"/>
                    <a:pt x="87815" y="88362"/>
                  </a:cubicBezTo>
                  <a:cubicBezTo>
                    <a:pt x="102894" y="79605"/>
                    <a:pt x="120295" y="76648"/>
                    <a:pt x="135400" y="85353"/>
                  </a:cubicBezTo>
                  <a:cubicBezTo>
                    <a:pt x="143366" y="89949"/>
                    <a:pt x="150371" y="97610"/>
                    <a:pt x="158498" y="101658"/>
                  </a:cubicBezTo>
                  <a:cubicBezTo>
                    <a:pt x="166526" y="106641"/>
                    <a:pt x="177077" y="104170"/>
                    <a:pt x="182060" y="96142"/>
                  </a:cubicBezTo>
                  <a:cubicBezTo>
                    <a:pt x="182153" y="95992"/>
                    <a:pt x="182241" y="95842"/>
                    <a:pt x="182329" y="95692"/>
                  </a:cubicBezTo>
                  <a:cubicBezTo>
                    <a:pt x="188377" y="85074"/>
                    <a:pt x="185534" y="69317"/>
                    <a:pt x="187778" y="56042"/>
                  </a:cubicBezTo>
                  <a:cubicBezTo>
                    <a:pt x="191800" y="32593"/>
                    <a:pt x="215248" y="21618"/>
                    <a:pt x="228244" y="37106"/>
                  </a:cubicBezTo>
                  <a:cubicBezTo>
                    <a:pt x="218531" y="34620"/>
                    <a:pt x="208492" y="46112"/>
                    <a:pt x="207287" y="60038"/>
                  </a:cubicBezTo>
                  <a:cubicBezTo>
                    <a:pt x="206057" y="73965"/>
                    <a:pt x="213087" y="88031"/>
                    <a:pt x="222501" y="92244"/>
                  </a:cubicBezTo>
                  <a:cubicBezTo>
                    <a:pt x="238315" y="99254"/>
                    <a:pt x="253803" y="81631"/>
                    <a:pt x="265765" y="65322"/>
                  </a:cubicBezTo>
                  <a:cubicBezTo>
                    <a:pt x="278239" y="48247"/>
                    <a:pt x="290739" y="31177"/>
                    <a:pt x="303249" y="14123"/>
                  </a:cubicBezTo>
                  <a:cubicBezTo>
                    <a:pt x="305249" y="11217"/>
                    <a:pt x="307493" y="8488"/>
                    <a:pt x="309954" y="5970"/>
                  </a:cubicBezTo>
                  <a:cubicBezTo>
                    <a:pt x="318090" y="-1960"/>
                    <a:pt x="330978" y="-2223"/>
                    <a:pt x="339425" y="5366"/>
                  </a:cubicBezTo>
                  <a:cubicBezTo>
                    <a:pt x="352070" y="15684"/>
                    <a:pt x="358004" y="36832"/>
                    <a:pt x="368379" y="51390"/>
                  </a:cubicBezTo>
                  <a:cubicBezTo>
                    <a:pt x="383428" y="72543"/>
                    <a:pt x="405946" y="77687"/>
                    <a:pt x="426908" y="81791"/>
                  </a:cubicBezTo>
                  <a:cubicBezTo>
                    <a:pt x="442536" y="84831"/>
                    <a:pt x="458168" y="87886"/>
                    <a:pt x="473811" y="90962"/>
                  </a:cubicBezTo>
                  <a:cubicBezTo>
                    <a:pt x="484238" y="110358"/>
                    <a:pt x="493337" y="130447"/>
                    <a:pt x="501039" y="151078"/>
                  </a:cubicBezTo>
                  <a:cubicBezTo>
                    <a:pt x="472354" y="164157"/>
                    <a:pt x="448021" y="185197"/>
                    <a:pt x="430930" y="211691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3" name="CustomShape 72"/>
            <p:cNvSpPr/>
            <p:nvPr/>
          </p:nvSpPr>
          <p:spPr>
            <a:xfrm>
              <a:off x="4555800" y="3357360"/>
              <a:ext cx="16920" cy="68040"/>
            </a:xfrm>
            <a:custGeom>
              <a:avLst/>
              <a:gdLst/>
              <a:ahLst/>
              <a:cxnLst/>
              <a:rect l="l" t="t" r="r" b="b"/>
              <a:pathLst>
                <a:path w="17229" h="68273">
                  <a:moveTo>
                    <a:pt x="17044" y="38812"/>
                  </a:moveTo>
                  <a:cubicBezTo>
                    <a:pt x="13839" y="48262"/>
                    <a:pt x="12086" y="58141"/>
                    <a:pt x="11843" y="68118"/>
                  </a:cubicBezTo>
                  <a:cubicBezTo>
                    <a:pt x="-1566" y="51751"/>
                    <a:pt x="-3696" y="21080"/>
                    <a:pt x="5113" y="-156"/>
                  </a:cubicBezTo>
                  <a:cubicBezTo>
                    <a:pt x="9631" y="12597"/>
                    <a:pt x="13606" y="25583"/>
                    <a:pt x="17044" y="38812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4" name="CustomShape 73"/>
            <p:cNvSpPr/>
            <p:nvPr/>
          </p:nvSpPr>
          <p:spPr>
            <a:xfrm>
              <a:off x="4425480" y="3710880"/>
              <a:ext cx="112320" cy="116280"/>
            </a:xfrm>
            <a:custGeom>
              <a:avLst/>
              <a:gdLst/>
              <a:ahLst/>
              <a:cxnLst/>
              <a:rect l="l" t="t" r="r" b="b"/>
              <a:pathLst>
                <a:path w="112858" h="116799">
                  <a:moveTo>
                    <a:pt x="112673" y="27519"/>
                  </a:moveTo>
                  <a:cubicBezTo>
                    <a:pt x="100948" y="51324"/>
                    <a:pt x="87311" y="74137"/>
                    <a:pt x="71901" y="95735"/>
                  </a:cubicBezTo>
                  <a:cubicBezTo>
                    <a:pt x="62048" y="91522"/>
                    <a:pt x="51456" y="99049"/>
                    <a:pt x="42238" y="106111"/>
                  </a:cubicBezTo>
                  <a:cubicBezTo>
                    <a:pt x="32603" y="113498"/>
                    <a:pt x="21028" y="120694"/>
                    <a:pt x="11149" y="113963"/>
                  </a:cubicBezTo>
                  <a:cubicBezTo>
                    <a:pt x="1053" y="107067"/>
                    <a:pt x="-2204" y="87774"/>
                    <a:pt x="1001" y="72478"/>
                  </a:cubicBezTo>
                  <a:cubicBezTo>
                    <a:pt x="4677" y="58365"/>
                    <a:pt x="11113" y="45126"/>
                    <a:pt x="19937" y="33510"/>
                  </a:cubicBezTo>
                  <a:cubicBezTo>
                    <a:pt x="28141" y="21253"/>
                    <a:pt x="36929" y="8531"/>
                    <a:pt x="48338" y="3770"/>
                  </a:cubicBezTo>
                  <a:cubicBezTo>
                    <a:pt x="59778" y="-996"/>
                    <a:pt x="74470" y="5740"/>
                    <a:pt x="77810" y="21992"/>
                  </a:cubicBezTo>
                  <a:lnTo>
                    <a:pt x="85910" y="21719"/>
                  </a:lnTo>
                  <a:cubicBezTo>
                    <a:pt x="81366" y="15479"/>
                    <a:pt x="83749" y="2565"/>
                    <a:pt x="89849" y="291"/>
                  </a:cubicBezTo>
                  <a:cubicBezTo>
                    <a:pt x="96880" y="-2361"/>
                    <a:pt x="102985" y="7296"/>
                    <a:pt x="107141" y="15836"/>
                  </a:cubicBezTo>
                  <a:cubicBezTo>
                    <a:pt x="109003" y="19692"/>
                    <a:pt x="110894" y="23579"/>
                    <a:pt x="112673" y="27519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5" name="CustomShape 74"/>
            <p:cNvSpPr/>
            <p:nvPr/>
          </p:nvSpPr>
          <p:spPr>
            <a:xfrm>
              <a:off x="4022640" y="3489480"/>
              <a:ext cx="207720" cy="325800"/>
            </a:xfrm>
            <a:custGeom>
              <a:avLst/>
              <a:gdLst/>
              <a:ahLst/>
              <a:cxnLst/>
              <a:rect l="l" t="t" r="r" b="b"/>
              <a:pathLst>
                <a:path w="207972" h="326072">
                  <a:moveTo>
                    <a:pt x="205235" y="133248"/>
                  </a:moveTo>
                  <a:cubicBezTo>
                    <a:pt x="187829" y="134339"/>
                    <a:pt x="174037" y="112906"/>
                    <a:pt x="164872" y="91825"/>
                  </a:cubicBezTo>
                  <a:cubicBezTo>
                    <a:pt x="155711" y="70738"/>
                    <a:pt x="147347" y="46628"/>
                    <a:pt x="131637" y="35896"/>
                  </a:cubicBezTo>
                  <a:cubicBezTo>
                    <a:pt x="122662" y="29765"/>
                    <a:pt x="112427" y="28922"/>
                    <a:pt x="102693" y="25950"/>
                  </a:cubicBezTo>
                  <a:cubicBezTo>
                    <a:pt x="91491" y="23122"/>
                    <a:pt x="82340" y="15063"/>
                    <a:pt x="78112" y="4305"/>
                  </a:cubicBezTo>
                  <a:lnTo>
                    <a:pt x="67070" y="-156"/>
                  </a:lnTo>
                  <a:cubicBezTo>
                    <a:pt x="51618" y="7567"/>
                    <a:pt x="37474" y="17658"/>
                    <a:pt x="25140" y="29744"/>
                  </a:cubicBezTo>
                  <a:cubicBezTo>
                    <a:pt x="11043" y="44715"/>
                    <a:pt x="2265" y="63910"/>
                    <a:pt x="156" y="84365"/>
                  </a:cubicBezTo>
                  <a:cubicBezTo>
                    <a:pt x="-1953" y="106470"/>
                    <a:pt x="5832" y="131118"/>
                    <a:pt x="20389" y="139425"/>
                  </a:cubicBezTo>
                  <a:cubicBezTo>
                    <a:pt x="31891" y="145986"/>
                    <a:pt x="45286" y="141850"/>
                    <a:pt x="56932" y="147857"/>
                  </a:cubicBezTo>
                  <a:cubicBezTo>
                    <a:pt x="71490" y="155363"/>
                    <a:pt x="80133" y="177163"/>
                    <a:pt x="83405" y="198689"/>
                  </a:cubicBezTo>
                  <a:cubicBezTo>
                    <a:pt x="86672" y="220215"/>
                    <a:pt x="85845" y="242583"/>
                    <a:pt x="88187" y="264352"/>
                  </a:cubicBezTo>
                  <a:cubicBezTo>
                    <a:pt x="90524" y="286126"/>
                    <a:pt x="96975" y="308778"/>
                    <a:pt x="110328" y="319934"/>
                  </a:cubicBezTo>
                  <a:cubicBezTo>
                    <a:pt x="127031" y="333892"/>
                    <a:pt x="151545" y="322292"/>
                    <a:pt x="159035" y="296878"/>
                  </a:cubicBezTo>
                  <a:cubicBezTo>
                    <a:pt x="162716" y="284414"/>
                    <a:pt x="162587" y="270349"/>
                    <a:pt x="165337" y="257409"/>
                  </a:cubicBezTo>
                  <a:cubicBezTo>
                    <a:pt x="170181" y="234622"/>
                    <a:pt x="183244" y="217713"/>
                    <a:pt x="193609" y="199020"/>
                  </a:cubicBezTo>
                  <a:cubicBezTo>
                    <a:pt x="203974" y="180327"/>
                    <a:pt x="212131" y="154939"/>
                    <a:pt x="205235" y="133248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6" name="CustomShape 75"/>
            <p:cNvSpPr/>
            <p:nvPr/>
          </p:nvSpPr>
          <p:spPr>
            <a:xfrm>
              <a:off x="4053240" y="3360960"/>
              <a:ext cx="28440" cy="58680"/>
            </a:xfrm>
            <a:custGeom>
              <a:avLst/>
              <a:gdLst/>
              <a:ahLst/>
              <a:cxnLst/>
              <a:rect l="l" t="t" r="r" b="b"/>
              <a:pathLst>
                <a:path w="28786" h="58988">
                  <a:moveTo>
                    <a:pt x="2442" y="37690"/>
                  </a:moveTo>
                  <a:cubicBezTo>
                    <a:pt x="4066" y="39189"/>
                    <a:pt x="5580" y="40797"/>
                    <a:pt x="6976" y="42502"/>
                  </a:cubicBezTo>
                  <a:cubicBezTo>
                    <a:pt x="9917" y="47579"/>
                    <a:pt x="9809" y="53865"/>
                    <a:pt x="6697" y="58833"/>
                  </a:cubicBezTo>
                  <a:cubicBezTo>
                    <a:pt x="10936" y="58590"/>
                    <a:pt x="14880" y="56584"/>
                    <a:pt x="17573" y="53301"/>
                  </a:cubicBezTo>
                  <a:cubicBezTo>
                    <a:pt x="20753" y="49683"/>
                    <a:pt x="23549" y="45749"/>
                    <a:pt x="25917" y="41556"/>
                  </a:cubicBezTo>
                  <a:cubicBezTo>
                    <a:pt x="28166" y="38651"/>
                    <a:pt x="29065" y="34914"/>
                    <a:pt x="28372" y="31305"/>
                  </a:cubicBezTo>
                  <a:cubicBezTo>
                    <a:pt x="27551" y="28958"/>
                    <a:pt x="25607" y="27956"/>
                    <a:pt x="24242" y="26193"/>
                  </a:cubicBezTo>
                  <a:cubicBezTo>
                    <a:pt x="22355" y="22739"/>
                    <a:pt x="21063" y="18992"/>
                    <a:pt x="20427" y="15109"/>
                  </a:cubicBezTo>
                  <a:cubicBezTo>
                    <a:pt x="18887" y="7686"/>
                    <a:pt x="13278" y="1772"/>
                    <a:pt x="5942" y="-156"/>
                  </a:cubicBezTo>
                  <a:lnTo>
                    <a:pt x="6816" y="9"/>
                  </a:lnTo>
                  <a:cubicBezTo>
                    <a:pt x="3771" y="1818"/>
                    <a:pt x="2215" y="5359"/>
                    <a:pt x="2939" y="8828"/>
                  </a:cubicBezTo>
                  <a:cubicBezTo>
                    <a:pt x="3466" y="12240"/>
                    <a:pt x="5663" y="15078"/>
                    <a:pt x="5446" y="18557"/>
                  </a:cubicBezTo>
                  <a:cubicBezTo>
                    <a:pt x="5131" y="23567"/>
                    <a:pt x="126" y="25919"/>
                    <a:pt x="-184" y="30923"/>
                  </a:cubicBezTo>
                  <a:cubicBezTo>
                    <a:pt x="-230" y="33440"/>
                    <a:pt x="711" y="35870"/>
                    <a:pt x="2442" y="37690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7" name="CustomShape 76"/>
            <p:cNvSpPr/>
            <p:nvPr/>
          </p:nvSpPr>
          <p:spPr>
            <a:xfrm>
              <a:off x="4026240" y="3312360"/>
              <a:ext cx="1080" cy="1080"/>
            </a:xfrm>
            <a:custGeom>
              <a:avLst/>
              <a:gdLst/>
              <a:ahLst/>
              <a:cxnLst/>
              <a:rect l="l" t="t" r="r" b="b"/>
              <a:pathLst>
                <a:path w="1566" h="1597">
                  <a:moveTo>
                    <a:pt x="-185" y="1441"/>
                  </a:moveTo>
                  <a:lnTo>
                    <a:pt x="-108" y="1426"/>
                  </a:lnTo>
                  <a:cubicBezTo>
                    <a:pt x="430" y="940"/>
                    <a:pt x="926" y="407"/>
                    <a:pt x="1381" y="-156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8" name="CustomShape 77"/>
            <p:cNvSpPr/>
            <p:nvPr/>
          </p:nvSpPr>
          <p:spPr>
            <a:xfrm>
              <a:off x="4003920" y="3313440"/>
              <a:ext cx="32400" cy="24480"/>
            </a:xfrm>
            <a:custGeom>
              <a:avLst/>
              <a:gdLst/>
              <a:ahLst/>
              <a:cxnLst/>
              <a:rect l="l" t="t" r="r" b="b"/>
              <a:pathLst>
                <a:path w="32664" h="24931">
                  <a:moveTo>
                    <a:pt x="27306" y="23538"/>
                  </a:moveTo>
                  <a:cubicBezTo>
                    <a:pt x="31571" y="19801"/>
                    <a:pt x="33395" y="13996"/>
                    <a:pt x="32036" y="8490"/>
                  </a:cubicBezTo>
                  <a:cubicBezTo>
                    <a:pt x="30769" y="2793"/>
                    <a:pt x="26293" y="-1032"/>
                    <a:pt x="22162" y="17"/>
                  </a:cubicBezTo>
                  <a:cubicBezTo>
                    <a:pt x="19727" y="2488"/>
                    <a:pt x="16197" y="3527"/>
                    <a:pt x="12811" y="2773"/>
                  </a:cubicBezTo>
                  <a:cubicBezTo>
                    <a:pt x="10257" y="2116"/>
                    <a:pt x="7455" y="420"/>
                    <a:pt x="5242" y="2344"/>
                  </a:cubicBezTo>
                  <a:cubicBezTo>
                    <a:pt x="3976" y="3781"/>
                    <a:pt x="3087" y="5512"/>
                    <a:pt x="2663" y="7379"/>
                  </a:cubicBezTo>
                  <a:cubicBezTo>
                    <a:pt x="1846" y="9896"/>
                    <a:pt x="1024" y="12409"/>
                    <a:pt x="207" y="14926"/>
                  </a:cubicBezTo>
                  <a:cubicBezTo>
                    <a:pt x="-185" y="15825"/>
                    <a:pt x="-284" y="16823"/>
                    <a:pt x="-87" y="17785"/>
                  </a:cubicBezTo>
                  <a:cubicBezTo>
                    <a:pt x="233" y="18565"/>
                    <a:pt x="936" y="19129"/>
                    <a:pt x="1774" y="19263"/>
                  </a:cubicBezTo>
                  <a:cubicBezTo>
                    <a:pt x="6690" y="20711"/>
                    <a:pt x="11606" y="22158"/>
                    <a:pt x="16522" y="23611"/>
                  </a:cubicBezTo>
                  <a:cubicBezTo>
                    <a:pt x="19950" y="25188"/>
                    <a:pt x="23899" y="25162"/>
                    <a:pt x="27306" y="23538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49" name="CustomShape 78"/>
            <p:cNvSpPr/>
            <p:nvPr/>
          </p:nvSpPr>
          <p:spPr>
            <a:xfrm>
              <a:off x="4375440" y="3637440"/>
              <a:ext cx="30240" cy="50040"/>
            </a:xfrm>
            <a:custGeom>
              <a:avLst/>
              <a:gdLst/>
              <a:ahLst/>
              <a:cxnLst/>
              <a:rect l="l" t="t" r="r" b="b"/>
              <a:pathLst>
                <a:path w="30565" h="50240">
                  <a:moveTo>
                    <a:pt x="26949" y="24147"/>
                  </a:moveTo>
                  <a:cubicBezTo>
                    <a:pt x="24674" y="20425"/>
                    <a:pt x="22405" y="16703"/>
                    <a:pt x="20131" y="12981"/>
                  </a:cubicBezTo>
                  <a:cubicBezTo>
                    <a:pt x="17897" y="8675"/>
                    <a:pt x="14847" y="4839"/>
                    <a:pt x="11146" y="1701"/>
                  </a:cubicBezTo>
                  <a:cubicBezTo>
                    <a:pt x="7775" y="-1121"/>
                    <a:pt x="2756" y="-677"/>
                    <a:pt x="-67" y="2694"/>
                  </a:cubicBezTo>
                  <a:cubicBezTo>
                    <a:pt x="-108" y="2740"/>
                    <a:pt x="-149" y="2787"/>
                    <a:pt x="-185" y="2838"/>
                  </a:cubicBezTo>
                  <a:lnTo>
                    <a:pt x="88" y="4963"/>
                  </a:lnTo>
                  <a:cubicBezTo>
                    <a:pt x="6178" y="11487"/>
                    <a:pt x="10324" y="19577"/>
                    <a:pt x="12066" y="28329"/>
                  </a:cubicBezTo>
                  <a:cubicBezTo>
                    <a:pt x="12583" y="32129"/>
                    <a:pt x="12402" y="36068"/>
                    <a:pt x="12857" y="39883"/>
                  </a:cubicBezTo>
                  <a:cubicBezTo>
                    <a:pt x="12955" y="43460"/>
                    <a:pt x="14470" y="46851"/>
                    <a:pt x="17070" y="49312"/>
                  </a:cubicBezTo>
                  <a:cubicBezTo>
                    <a:pt x="20647" y="51700"/>
                    <a:pt x="24850" y="48175"/>
                    <a:pt x="27394" y="43874"/>
                  </a:cubicBezTo>
                  <a:cubicBezTo>
                    <a:pt x="29673" y="40343"/>
                    <a:pt x="30697" y="36146"/>
                    <a:pt x="30294" y="31963"/>
                  </a:cubicBezTo>
                  <a:cubicBezTo>
                    <a:pt x="29730" y="29156"/>
                    <a:pt x="28588" y="26494"/>
                    <a:pt x="26949" y="24147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0" name="CustomShape 79"/>
            <p:cNvSpPr/>
            <p:nvPr/>
          </p:nvSpPr>
          <p:spPr>
            <a:xfrm>
              <a:off x="4419720" y="3623760"/>
              <a:ext cx="26640" cy="45720"/>
            </a:xfrm>
            <a:custGeom>
              <a:avLst/>
              <a:gdLst/>
              <a:ahLst/>
              <a:cxnLst/>
              <a:rect l="l" t="t" r="r" b="b"/>
              <a:pathLst>
                <a:path w="26886" h="45914">
                  <a:moveTo>
                    <a:pt x="18341" y="42626"/>
                  </a:moveTo>
                  <a:cubicBezTo>
                    <a:pt x="18775" y="39142"/>
                    <a:pt x="18491" y="35611"/>
                    <a:pt x="17509" y="32241"/>
                  </a:cubicBezTo>
                  <a:cubicBezTo>
                    <a:pt x="17343" y="27681"/>
                    <a:pt x="18553" y="23173"/>
                    <a:pt x="20977" y="19312"/>
                  </a:cubicBezTo>
                  <a:cubicBezTo>
                    <a:pt x="23386" y="15662"/>
                    <a:pt x="25211" y="11666"/>
                    <a:pt x="26385" y="7453"/>
                  </a:cubicBezTo>
                  <a:cubicBezTo>
                    <a:pt x="26881" y="5535"/>
                    <a:pt x="26793" y="3514"/>
                    <a:pt x="26126" y="1647"/>
                  </a:cubicBezTo>
                  <a:cubicBezTo>
                    <a:pt x="25371" y="-43"/>
                    <a:pt x="23552" y="-813"/>
                    <a:pt x="22507" y="526"/>
                  </a:cubicBezTo>
                  <a:lnTo>
                    <a:pt x="24746" y="1968"/>
                  </a:lnTo>
                  <a:cubicBezTo>
                    <a:pt x="21722" y="1430"/>
                    <a:pt x="18620" y="1580"/>
                    <a:pt x="15668" y="2407"/>
                  </a:cubicBezTo>
                  <a:cubicBezTo>
                    <a:pt x="12246" y="3715"/>
                    <a:pt x="9677" y="6610"/>
                    <a:pt x="8788" y="10161"/>
                  </a:cubicBezTo>
                  <a:cubicBezTo>
                    <a:pt x="8415" y="12891"/>
                    <a:pt x="7816" y="15584"/>
                    <a:pt x="6983" y="18205"/>
                  </a:cubicBezTo>
                  <a:cubicBezTo>
                    <a:pt x="5650" y="20950"/>
                    <a:pt x="3065" y="21860"/>
                    <a:pt x="1442" y="24269"/>
                  </a:cubicBezTo>
                  <a:cubicBezTo>
                    <a:pt x="-807" y="28606"/>
                    <a:pt x="-719" y="33781"/>
                    <a:pt x="1669" y="38036"/>
                  </a:cubicBezTo>
                  <a:cubicBezTo>
                    <a:pt x="3711" y="41468"/>
                    <a:pt x="6947" y="44011"/>
                    <a:pt x="10762" y="45185"/>
                  </a:cubicBezTo>
                  <a:cubicBezTo>
                    <a:pt x="13492" y="46167"/>
                    <a:pt x="17090" y="46219"/>
                    <a:pt x="18341" y="42626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1" name="CustomShape 80"/>
            <p:cNvSpPr/>
            <p:nvPr/>
          </p:nvSpPr>
          <p:spPr>
            <a:xfrm>
              <a:off x="4479840" y="3663720"/>
              <a:ext cx="54360" cy="36360"/>
            </a:xfrm>
            <a:custGeom>
              <a:avLst/>
              <a:gdLst/>
              <a:ahLst/>
              <a:cxnLst/>
              <a:rect l="l" t="t" r="r" b="b"/>
              <a:pathLst>
                <a:path w="54594" h="36842">
                  <a:moveTo>
                    <a:pt x="21759" y="21866"/>
                  </a:moveTo>
                  <a:cubicBezTo>
                    <a:pt x="22746" y="24435"/>
                    <a:pt x="24065" y="26865"/>
                    <a:pt x="25693" y="29088"/>
                  </a:cubicBezTo>
                  <a:cubicBezTo>
                    <a:pt x="28733" y="32148"/>
                    <a:pt x="32863" y="30266"/>
                    <a:pt x="36549" y="29522"/>
                  </a:cubicBezTo>
                  <a:cubicBezTo>
                    <a:pt x="43368" y="28447"/>
                    <a:pt x="50222" y="31197"/>
                    <a:pt x="54410" y="36687"/>
                  </a:cubicBezTo>
                  <a:cubicBezTo>
                    <a:pt x="51504" y="22212"/>
                    <a:pt x="41755" y="10048"/>
                    <a:pt x="28262" y="4067"/>
                  </a:cubicBezTo>
                  <a:cubicBezTo>
                    <a:pt x="19624" y="1074"/>
                    <a:pt x="10515" y="-348"/>
                    <a:pt x="1376" y="-136"/>
                  </a:cubicBezTo>
                  <a:lnTo>
                    <a:pt x="-185" y="262"/>
                  </a:lnTo>
                  <a:cubicBezTo>
                    <a:pt x="3795" y="11847"/>
                    <a:pt x="16290" y="11584"/>
                    <a:pt x="21759" y="21866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2" name="CustomShape 81"/>
            <p:cNvSpPr/>
            <p:nvPr/>
          </p:nvSpPr>
          <p:spPr>
            <a:xfrm>
              <a:off x="4232880" y="3708720"/>
              <a:ext cx="360" cy="360"/>
            </a:xfrm>
            <a:custGeom>
              <a:avLst/>
              <a:gdLst/>
              <a:ahLst/>
              <a:cxnLst/>
              <a:rect l="l" t="t" r="r" b="b"/>
              <a:pathLst>
                <a:path w="475" h="873">
                  <a:moveTo>
                    <a:pt x="-185" y="671"/>
                  </a:moveTo>
                  <a:lnTo>
                    <a:pt x="-165" y="717"/>
                  </a:lnTo>
                  <a:lnTo>
                    <a:pt x="290" y="-156"/>
                  </a:ln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3" name="CustomShape 82"/>
            <p:cNvSpPr/>
            <p:nvPr/>
          </p:nvSpPr>
          <p:spPr>
            <a:xfrm>
              <a:off x="4213440" y="3709440"/>
              <a:ext cx="22320" cy="61920"/>
            </a:xfrm>
            <a:custGeom>
              <a:avLst/>
              <a:gdLst/>
              <a:ahLst/>
              <a:cxnLst/>
              <a:rect l="l" t="t" r="r" b="b"/>
              <a:pathLst>
                <a:path w="22725" h="62175">
                  <a:moveTo>
                    <a:pt x="9424" y="18439"/>
                  </a:moveTo>
                  <a:cubicBezTo>
                    <a:pt x="7325" y="22254"/>
                    <a:pt x="5521" y="26219"/>
                    <a:pt x="4022" y="30308"/>
                  </a:cubicBezTo>
                  <a:cubicBezTo>
                    <a:pt x="2042" y="36930"/>
                    <a:pt x="729" y="43733"/>
                    <a:pt x="108" y="50619"/>
                  </a:cubicBezTo>
                  <a:cubicBezTo>
                    <a:pt x="-383" y="54532"/>
                    <a:pt x="-533" y="59531"/>
                    <a:pt x="1918" y="61439"/>
                  </a:cubicBezTo>
                  <a:cubicBezTo>
                    <a:pt x="3375" y="62405"/>
                    <a:pt x="5324" y="62142"/>
                    <a:pt x="6467" y="60823"/>
                  </a:cubicBezTo>
                  <a:cubicBezTo>
                    <a:pt x="7832" y="59381"/>
                    <a:pt x="8948" y="57727"/>
                    <a:pt x="9770" y="55918"/>
                  </a:cubicBezTo>
                  <a:cubicBezTo>
                    <a:pt x="14588" y="47615"/>
                    <a:pt x="18331" y="38734"/>
                    <a:pt x="20905" y="29486"/>
                  </a:cubicBezTo>
                  <a:cubicBezTo>
                    <a:pt x="23593" y="19679"/>
                    <a:pt x="22952" y="9252"/>
                    <a:pt x="19080" y="-156"/>
                  </a:cubicBezTo>
                  <a:cubicBezTo>
                    <a:pt x="15865" y="6042"/>
                    <a:pt x="12644" y="12240"/>
                    <a:pt x="9424" y="18439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4" name="CustomShape 83"/>
            <p:cNvSpPr/>
            <p:nvPr/>
          </p:nvSpPr>
          <p:spPr>
            <a:xfrm>
              <a:off x="4124880" y="3191760"/>
              <a:ext cx="36720" cy="42480"/>
            </a:xfrm>
            <a:custGeom>
              <a:avLst/>
              <a:gdLst/>
              <a:ahLst/>
              <a:cxnLst/>
              <a:rect l="l" t="t" r="r" b="b"/>
              <a:pathLst>
                <a:path w="36906" h="42853">
                  <a:moveTo>
                    <a:pt x="5110" y="39575"/>
                  </a:moveTo>
                  <a:cubicBezTo>
                    <a:pt x="8237" y="42630"/>
                    <a:pt x="12879" y="43535"/>
                    <a:pt x="16927" y="41880"/>
                  </a:cubicBezTo>
                  <a:cubicBezTo>
                    <a:pt x="21026" y="40087"/>
                    <a:pt x="24790" y="37600"/>
                    <a:pt x="28047" y="34535"/>
                  </a:cubicBezTo>
                  <a:cubicBezTo>
                    <a:pt x="30745" y="32539"/>
                    <a:pt x="33036" y="30042"/>
                    <a:pt x="34788" y="27178"/>
                  </a:cubicBezTo>
                  <a:cubicBezTo>
                    <a:pt x="36742" y="23725"/>
                    <a:pt x="37238" y="19641"/>
                    <a:pt x="36168" y="15821"/>
                  </a:cubicBezTo>
                  <a:cubicBezTo>
                    <a:pt x="34633" y="12135"/>
                    <a:pt x="31309" y="9504"/>
                    <a:pt x="27370" y="8863"/>
                  </a:cubicBezTo>
                  <a:cubicBezTo>
                    <a:pt x="21916" y="7245"/>
                    <a:pt x="16457" y="5627"/>
                    <a:pt x="10998" y="4009"/>
                  </a:cubicBezTo>
                  <a:lnTo>
                    <a:pt x="14947" y="447"/>
                  </a:lnTo>
                  <a:cubicBezTo>
                    <a:pt x="10884" y="-1729"/>
                    <a:pt x="6392" y="2313"/>
                    <a:pt x="3854" y="7322"/>
                  </a:cubicBezTo>
                  <a:cubicBezTo>
                    <a:pt x="2225" y="10595"/>
                    <a:pt x="1093" y="14089"/>
                    <a:pt x="488" y="17692"/>
                  </a:cubicBezTo>
                  <a:cubicBezTo>
                    <a:pt x="-1259" y="25307"/>
                    <a:pt x="431" y="33310"/>
                    <a:pt x="5110" y="39575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5" name="CustomShape 84"/>
            <p:cNvSpPr/>
            <p:nvPr/>
          </p:nvSpPr>
          <p:spPr>
            <a:xfrm>
              <a:off x="4222800" y="3176280"/>
              <a:ext cx="20880" cy="25560"/>
            </a:xfrm>
            <a:custGeom>
              <a:avLst/>
              <a:gdLst/>
              <a:ahLst/>
              <a:cxnLst/>
              <a:rect l="l" t="t" r="r" b="b"/>
              <a:pathLst>
                <a:path w="21405" h="25747">
                  <a:moveTo>
                    <a:pt x="3454" y="22636"/>
                  </a:moveTo>
                  <a:cubicBezTo>
                    <a:pt x="6643" y="26151"/>
                    <a:pt x="12019" y="26590"/>
                    <a:pt x="15742" y="23633"/>
                  </a:cubicBezTo>
                  <a:cubicBezTo>
                    <a:pt x="18859" y="21292"/>
                    <a:pt x="20834" y="17730"/>
                    <a:pt x="21175" y="13847"/>
                  </a:cubicBezTo>
                  <a:cubicBezTo>
                    <a:pt x="21562" y="9552"/>
                    <a:pt x="19438" y="4780"/>
                    <a:pt x="16408" y="4413"/>
                  </a:cubicBezTo>
                  <a:lnTo>
                    <a:pt x="17101" y="391"/>
                  </a:lnTo>
                  <a:cubicBezTo>
                    <a:pt x="11260" y="-663"/>
                    <a:pt x="4074" y="-875"/>
                    <a:pt x="947" y="6217"/>
                  </a:cubicBezTo>
                  <a:cubicBezTo>
                    <a:pt x="-1204" y="11744"/>
                    <a:pt x="-248" y="17999"/>
                    <a:pt x="3454" y="22636"/>
                  </a:cubicBezTo>
                  <a:close/>
                </a:path>
              </a:pathLst>
            </a:custGeom>
            <a:solidFill>
              <a:srgbClr val="6C63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6" name="CustomShape 85"/>
            <p:cNvSpPr/>
            <p:nvPr/>
          </p:nvSpPr>
          <p:spPr>
            <a:xfrm>
              <a:off x="3089880" y="2895840"/>
              <a:ext cx="2012040" cy="10080"/>
            </a:xfrm>
            <a:custGeom>
              <a:avLst/>
              <a:gdLst/>
              <a:ahLst/>
              <a:cxnLst/>
              <a:rect l="l" t="t" r="r" b="b"/>
              <a:pathLst>
                <a:path w="2012536" h="10499">
                  <a:moveTo>
                    <a:pt x="2007216" y="10343"/>
                  </a:moveTo>
                  <a:lnTo>
                    <a:pt x="4949" y="10343"/>
                  </a:lnTo>
                  <a:cubicBezTo>
                    <a:pt x="2049" y="10281"/>
                    <a:pt x="-246" y="7877"/>
                    <a:pt x="-184" y="4982"/>
                  </a:cubicBezTo>
                  <a:cubicBezTo>
                    <a:pt x="-122" y="2170"/>
                    <a:pt x="2142" y="-94"/>
                    <a:pt x="4949" y="-156"/>
                  </a:cubicBezTo>
                  <a:lnTo>
                    <a:pt x="2007216" y="-156"/>
                  </a:lnTo>
                  <a:cubicBezTo>
                    <a:pt x="2010116" y="-89"/>
                    <a:pt x="2012417" y="2310"/>
                    <a:pt x="2012349" y="5210"/>
                  </a:cubicBezTo>
                  <a:cubicBezTo>
                    <a:pt x="2012288" y="8022"/>
                    <a:pt x="2010028" y="10281"/>
                    <a:pt x="2007216" y="10343"/>
                  </a:cubicBezTo>
                  <a:close/>
                </a:path>
              </a:pathLst>
            </a:custGeom>
            <a:solidFill>
              <a:srgbClr val="CACACA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7" name="CustomShape 86"/>
            <p:cNvSpPr/>
            <p:nvPr/>
          </p:nvSpPr>
          <p:spPr>
            <a:xfrm>
              <a:off x="3154320" y="2717280"/>
              <a:ext cx="112680" cy="115200"/>
            </a:xfrm>
            <a:custGeom>
              <a:avLst/>
              <a:gdLst/>
              <a:ahLst/>
              <a:cxnLst/>
              <a:rect l="l" t="t" r="r" b="b"/>
              <a:pathLst>
                <a:path w="112956" h="115474">
                  <a:moveTo>
                    <a:pt x="112957" y="57737"/>
                  </a:moveTo>
                  <a:cubicBezTo>
                    <a:pt x="112957" y="89624"/>
                    <a:pt x="87670" y="115474"/>
                    <a:pt x="56478" y="115474"/>
                  </a:cubicBezTo>
                  <a:cubicBezTo>
                    <a:pt x="25286" y="115474"/>
                    <a:pt x="0" y="89624"/>
                    <a:pt x="0" y="57737"/>
                  </a:cubicBezTo>
                  <a:cubicBezTo>
                    <a:pt x="0" y="25850"/>
                    <a:pt x="25286" y="0"/>
                    <a:pt x="56478" y="0"/>
                  </a:cubicBezTo>
                  <a:cubicBezTo>
                    <a:pt x="87670" y="0"/>
                    <a:pt x="112957" y="25850"/>
                    <a:pt x="112957" y="57737"/>
                  </a:cubicBezTo>
                  <a:close/>
                </a:path>
              </a:pathLst>
            </a:custGeom>
            <a:solidFill>
              <a:srgbClr val="646FD4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8" name="CustomShape 87"/>
            <p:cNvSpPr/>
            <p:nvPr/>
          </p:nvSpPr>
          <p:spPr>
            <a:xfrm>
              <a:off x="3349440" y="2717280"/>
              <a:ext cx="112680" cy="115200"/>
            </a:xfrm>
            <a:custGeom>
              <a:avLst/>
              <a:gdLst/>
              <a:ahLst/>
              <a:cxnLst/>
              <a:rect l="l" t="t" r="r" b="b"/>
              <a:pathLst>
                <a:path w="112956" h="115474">
                  <a:moveTo>
                    <a:pt x="112957" y="57737"/>
                  </a:moveTo>
                  <a:cubicBezTo>
                    <a:pt x="112957" y="89624"/>
                    <a:pt x="87670" y="115474"/>
                    <a:pt x="56478" y="115474"/>
                  </a:cubicBezTo>
                  <a:cubicBezTo>
                    <a:pt x="25286" y="115474"/>
                    <a:pt x="0" y="89624"/>
                    <a:pt x="0" y="57737"/>
                  </a:cubicBezTo>
                  <a:cubicBezTo>
                    <a:pt x="0" y="25850"/>
                    <a:pt x="25286" y="0"/>
                    <a:pt x="56478" y="0"/>
                  </a:cubicBezTo>
                  <a:cubicBezTo>
                    <a:pt x="87670" y="0"/>
                    <a:pt x="112957" y="25850"/>
                    <a:pt x="112957" y="57737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59" name="CustomShape 88"/>
            <p:cNvSpPr/>
            <p:nvPr/>
          </p:nvSpPr>
          <p:spPr>
            <a:xfrm>
              <a:off x="3544560" y="2717280"/>
              <a:ext cx="112680" cy="115200"/>
            </a:xfrm>
            <a:custGeom>
              <a:avLst/>
              <a:gdLst/>
              <a:ahLst/>
              <a:cxnLst/>
              <a:rect l="l" t="t" r="r" b="b"/>
              <a:pathLst>
                <a:path w="112956" h="115474">
                  <a:moveTo>
                    <a:pt x="112957" y="57737"/>
                  </a:moveTo>
                  <a:cubicBezTo>
                    <a:pt x="112957" y="89624"/>
                    <a:pt x="87671" y="115474"/>
                    <a:pt x="56478" y="115474"/>
                  </a:cubicBezTo>
                  <a:cubicBezTo>
                    <a:pt x="25286" y="115474"/>
                    <a:pt x="0" y="89624"/>
                    <a:pt x="0" y="57737"/>
                  </a:cubicBezTo>
                  <a:cubicBezTo>
                    <a:pt x="0" y="25850"/>
                    <a:pt x="25286" y="0"/>
                    <a:pt x="56478" y="0"/>
                  </a:cubicBezTo>
                  <a:cubicBezTo>
                    <a:pt x="87671" y="0"/>
                    <a:pt x="112957" y="25850"/>
                    <a:pt x="112957" y="57737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60" name="CustomShape 89"/>
            <p:cNvSpPr/>
            <p:nvPr/>
          </p:nvSpPr>
          <p:spPr>
            <a:xfrm>
              <a:off x="4831560" y="2731680"/>
              <a:ext cx="158760" cy="20520"/>
            </a:xfrm>
            <a:custGeom>
              <a:avLst/>
              <a:gdLst/>
              <a:ahLst/>
              <a:cxnLst/>
              <a:rect l="l" t="t" r="r" b="b"/>
              <a:pathLst>
                <a:path w="159168" h="20988">
                  <a:moveTo>
                    <a:pt x="148693" y="-156"/>
                  </a:moveTo>
                  <a:lnTo>
                    <a:pt x="10099" y="-156"/>
                  </a:lnTo>
                  <a:cubicBezTo>
                    <a:pt x="4304" y="-43"/>
                    <a:pt x="-302" y="4750"/>
                    <a:pt x="-183" y="10545"/>
                  </a:cubicBezTo>
                  <a:cubicBezTo>
                    <a:pt x="-75" y="16179"/>
                    <a:pt x="4469" y="20718"/>
                    <a:pt x="10099" y="20832"/>
                  </a:cubicBezTo>
                  <a:lnTo>
                    <a:pt x="148693" y="20832"/>
                  </a:lnTo>
                  <a:cubicBezTo>
                    <a:pt x="154494" y="20718"/>
                    <a:pt x="159095" y="15926"/>
                    <a:pt x="158981" y="10131"/>
                  </a:cubicBezTo>
                  <a:cubicBezTo>
                    <a:pt x="158867" y="4496"/>
                    <a:pt x="154328" y="-43"/>
                    <a:pt x="148693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61" name="CustomShape 90"/>
            <p:cNvSpPr/>
            <p:nvPr/>
          </p:nvSpPr>
          <p:spPr>
            <a:xfrm>
              <a:off x="4831560" y="2770920"/>
              <a:ext cx="158760" cy="20520"/>
            </a:xfrm>
            <a:custGeom>
              <a:avLst/>
              <a:gdLst/>
              <a:ahLst/>
              <a:cxnLst/>
              <a:rect l="l" t="t" r="r" b="b"/>
              <a:pathLst>
                <a:path w="159168" h="20988">
                  <a:moveTo>
                    <a:pt x="148693" y="-156"/>
                  </a:moveTo>
                  <a:lnTo>
                    <a:pt x="10099" y="-156"/>
                  </a:lnTo>
                  <a:cubicBezTo>
                    <a:pt x="4304" y="-42"/>
                    <a:pt x="-302" y="4750"/>
                    <a:pt x="-183" y="10545"/>
                  </a:cubicBezTo>
                  <a:cubicBezTo>
                    <a:pt x="-75" y="16179"/>
                    <a:pt x="4469" y="20718"/>
                    <a:pt x="10099" y="20832"/>
                  </a:cubicBezTo>
                  <a:lnTo>
                    <a:pt x="148693" y="20832"/>
                  </a:lnTo>
                  <a:cubicBezTo>
                    <a:pt x="154494" y="20718"/>
                    <a:pt x="159095" y="15926"/>
                    <a:pt x="158981" y="10131"/>
                  </a:cubicBezTo>
                  <a:cubicBezTo>
                    <a:pt x="158867" y="4496"/>
                    <a:pt x="154328" y="-42"/>
                    <a:pt x="148693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62" name="CustomShape 91"/>
            <p:cNvSpPr/>
            <p:nvPr/>
          </p:nvSpPr>
          <p:spPr>
            <a:xfrm>
              <a:off x="4831560" y="2810520"/>
              <a:ext cx="158760" cy="20520"/>
            </a:xfrm>
            <a:custGeom>
              <a:avLst/>
              <a:gdLst/>
              <a:ahLst/>
              <a:cxnLst/>
              <a:rect l="l" t="t" r="r" b="b"/>
              <a:pathLst>
                <a:path w="159168" h="20988">
                  <a:moveTo>
                    <a:pt x="148693" y="-156"/>
                  </a:moveTo>
                  <a:lnTo>
                    <a:pt x="10099" y="-156"/>
                  </a:lnTo>
                  <a:cubicBezTo>
                    <a:pt x="4304" y="-42"/>
                    <a:pt x="-302" y="4750"/>
                    <a:pt x="-183" y="10545"/>
                  </a:cubicBezTo>
                  <a:cubicBezTo>
                    <a:pt x="-75" y="16179"/>
                    <a:pt x="4469" y="20718"/>
                    <a:pt x="10099" y="20832"/>
                  </a:cubicBezTo>
                  <a:lnTo>
                    <a:pt x="148693" y="20832"/>
                  </a:lnTo>
                  <a:cubicBezTo>
                    <a:pt x="154494" y="20718"/>
                    <a:pt x="159095" y="15926"/>
                    <a:pt x="158981" y="10131"/>
                  </a:cubicBezTo>
                  <a:cubicBezTo>
                    <a:pt x="158867" y="4496"/>
                    <a:pt x="154328" y="-42"/>
                    <a:pt x="148693" y="-156"/>
                  </a:cubicBezTo>
                  <a:close/>
                </a:path>
              </a:pathLst>
            </a:custGeom>
            <a:solidFill>
              <a:srgbClr val="3F3D56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63" name="CustomShape 92"/>
            <p:cNvSpPr/>
            <p:nvPr/>
          </p:nvSpPr>
          <p:spPr>
            <a:xfrm>
              <a:off x="3075480" y="3403440"/>
              <a:ext cx="2082960" cy="192960"/>
            </a:xfrm>
            <a:custGeom>
              <a:avLst/>
              <a:gdLst/>
              <a:ahLst/>
              <a:cxnLst/>
              <a:rect l="l" t="t" r="r" b="b"/>
              <a:pathLst>
                <a:path w="2083203" h="193431">
                  <a:moveTo>
                    <a:pt x="2074583" y="141446"/>
                  </a:moveTo>
                  <a:cubicBezTo>
                    <a:pt x="2106809" y="127395"/>
                    <a:pt x="2041456" y="119217"/>
                    <a:pt x="1967305" y="116524"/>
                  </a:cubicBezTo>
                  <a:cubicBezTo>
                    <a:pt x="1893159" y="113835"/>
                    <a:pt x="1803458" y="113985"/>
                    <a:pt x="1756074" y="106334"/>
                  </a:cubicBezTo>
                  <a:cubicBezTo>
                    <a:pt x="1710246" y="98937"/>
                    <a:pt x="1713622" y="85780"/>
                    <a:pt x="1709766" y="73865"/>
                  </a:cubicBezTo>
                  <a:cubicBezTo>
                    <a:pt x="1705914" y="61944"/>
                    <a:pt x="1688291" y="49723"/>
                    <a:pt x="1616782" y="47076"/>
                  </a:cubicBezTo>
                  <a:cubicBezTo>
                    <a:pt x="1527670" y="43773"/>
                    <a:pt x="1380722" y="56485"/>
                    <a:pt x="1313456" y="48855"/>
                  </a:cubicBezTo>
                  <a:cubicBezTo>
                    <a:pt x="1250678" y="41731"/>
                    <a:pt x="1287996" y="19399"/>
                    <a:pt x="1196460" y="18546"/>
                  </a:cubicBezTo>
                  <a:cubicBezTo>
                    <a:pt x="1144186" y="18060"/>
                    <a:pt x="1076848" y="25422"/>
                    <a:pt x="1018691" y="27200"/>
                  </a:cubicBezTo>
                  <a:cubicBezTo>
                    <a:pt x="977464" y="28983"/>
                    <a:pt x="936160" y="26833"/>
                    <a:pt x="895342" y="20769"/>
                  </a:cubicBezTo>
                  <a:cubicBezTo>
                    <a:pt x="866992" y="16122"/>
                    <a:pt x="847250" y="10233"/>
                    <a:pt x="815344" y="6129"/>
                  </a:cubicBezTo>
                  <a:cubicBezTo>
                    <a:pt x="731582" y="-4639"/>
                    <a:pt x="567698" y="-1021"/>
                    <a:pt x="421433" y="12787"/>
                  </a:cubicBezTo>
                  <a:cubicBezTo>
                    <a:pt x="275162" y="26590"/>
                    <a:pt x="149781" y="49212"/>
                    <a:pt x="79072" y="71616"/>
                  </a:cubicBezTo>
                  <a:cubicBezTo>
                    <a:pt x="8358" y="94026"/>
                    <a:pt x="-11177" y="116084"/>
                    <a:pt x="5298" y="134793"/>
                  </a:cubicBezTo>
                  <a:cubicBezTo>
                    <a:pt x="15813" y="146739"/>
                    <a:pt x="42731" y="157906"/>
                    <a:pt x="108016" y="162708"/>
                  </a:cubicBezTo>
                  <a:cubicBezTo>
                    <a:pt x="230135" y="171687"/>
                    <a:pt x="447554" y="156230"/>
                    <a:pt x="573737" y="164398"/>
                  </a:cubicBezTo>
                  <a:cubicBezTo>
                    <a:pt x="644068" y="168953"/>
                    <a:pt x="675271" y="180243"/>
                    <a:pt x="736974" y="186415"/>
                  </a:cubicBezTo>
                  <a:cubicBezTo>
                    <a:pt x="803268" y="193053"/>
                    <a:pt x="900320" y="193405"/>
                    <a:pt x="995666" y="193249"/>
                  </a:cubicBezTo>
                  <a:cubicBezTo>
                    <a:pt x="1194196" y="192919"/>
                    <a:pt x="1397807" y="190877"/>
                    <a:pt x="1605425" y="187139"/>
                  </a:cubicBezTo>
                  <a:cubicBezTo>
                    <a:pt x="1692143" y="185578"/>
                    <a:pt x="1783007" y="183546"/>
                    <a:pt x="1875283" y="176097"/>
                  </a:cubicBezTo>
                  <a:cubicBezTo>
                    <a:pt x="1967558" y="168653"/>
                    <a:pt x="2061674" y="154287"/>
                    <a:pt x="2081143" y="140820"/>
                  </a:cubicBezTo>
                </a:path>
              </a:pathLst>
            </a:custGeom>
            <a:solidFill>
              <a:srgbClr val="FFFFFF"/>
            </a:solidFill>
            <a:ln w="504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664" name="Group 93"/>
          <p:cNvGrpSpPr/>
          <p:nvPr/>
        </p:nvGrpSpPr>
        <p:grpSpPr>
          <a:xfrm>
            <a:off x="6934095" y="1551776"/>
            <a:ext cx="716040" cy="688905"/>
            <a:chOff x="10343520" y="498600"/>
            <a:chExt cx="1272960" cy="1224720"/>
          </a:xfrm>
        </p:grpSpPr>
        <p:sp>
          <p:nvSpPr>
            <p:cNvPr id="665" name="CustomShape 94"/>
            <p:cNvSpPr/>
            <p:nvPr/>
          </p:nvSpPr>
          <p:spPr>
            <a:xfrm rot="17229600">
              <a:off x="10498680" y="592920"/>
              <a:ext cx="962280" cy="103536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solidFill>
              <a:srgbClr val="646FD4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66" name="CustomShape 95"/>
            <p:cNvSpPr/>
            <p:nvPr/>
          </p:nvSpPr>
          <p:spPr>
            <a:xfrm rot="17229600">
              <a:off x="10589760" y="695880"/>
              <a:ext cx="786600" cy="846720"/>
            </a:xfrm>
            <a:custGeom>
              <a:avLst/>
              <a:gdLst/>
              <a:ahLst/>
              <a:cxnLst/>
              <a:rect l="l" t="t" r="r" b="b"/>
              <a:pathLst>
                <a:path w="4011838" h="4317268">
                  <a:moveTo>
                    <a:pt x="1965485" y="139"/>
                  </a:moveTo>
                  <a:cubicBezTo>
                    <a:pt x="2011574" y="2571"/>
                    <a:pt x="2057611" y="6489"/>
                    <a:pt x="2103496" y="11847"/>
                  </a:cubicBezTo>
                  <a:cubicBezTo>
                    <a:pt x="2149343" y="17255"/>
                    <a:pt x="2195025" y="24101"/>
                    <a:pt x="2240466" y="32386"/>
                  </a:cubicBezTo>
                  <a:cubicBezTo>
                    <a:pt x="2285868" y="40721"/>
                    <a:pt x="2331004" y="50493"/>
                    <a:pt x="2375809" y="61705"/>
                  </a:cubicBezTo>
                  <a:cubicBezTo>
                    <a:pt x="2420653" y="72867"/>
                    <a:pt x="2465052" y="85517"/>
                    <a:pt x="2509058" y="99557"/>
                  </a:cubicBezTo>
                  <a:cubicBezTo>
                    <a:pt x="2553063" y="113645"/>
                    <a:pt x="2596574" y="129075"/>
                    <a:pt x="2639576" y="145941"/>
                  </a:cubicBezTo>
                  <a:cubicBezTo>
                    <a:pt x="2682591" y="162759"/>
                    <a:pt x="2725009" y="180965"/>
                    <a:pt x="2766830" y="200562"/>
                  </a:cubicBezTo>
                  <a:cubicBezTo>
                    <a:pt x="2808702" y="220108"/>
                    <a:pt x="2849875" y="240993"/>
                    <a:pt x="2890350" y="263218"/>
                  </a:cubicBezTo>
                  <a:cubicBezTo>
                    <a:pt x="2930838" y="285443"/>
                    <a:pt x="2970627" y="308908"/>
                    <a:pt x="3009616" y="333664"/>
                  </a:cubicBezTo>
                  <a:cubicBezTo>
                    <a:pt x="3048605" y="358419"/>
                    <a:pt x="3086756" y="384414"/>
                    <a:pt x="3124068" y="411600"/>
                  </a:cubicBezTo>
                  <a:cubicBezTo>
                    <a:pt x="3161419" y="438835"/>
                    <a:pt x="3197830" y="467212"/>
                    <a:pt x="3233352" y="496729"/>
                  </a:cubicBezTo>
                  <a:cubicBezTo>
                    <a:pt x="3268874" y="526296"/>
                    <a:pt x="3303354" y="556955"/>
                    <a:pt x="3336933" y="588705"/>
                  </a:cubicBezTo>
                  <a:cubicBezTo>
                    <a:pt x="3370474" y="620455"/>
                    <a:pt x="3402973" y="653247"/>
                    <a:pt x="3434367" y="687081"/>
                  </a:cubicBezTo>
                  <a:cubicBezTo>
                    <a:pt x="3465825" y="720964"/>
                    <a:pt x="3496140" y="755740"/>
                    <a:pt x="3525350" y="791559"/>
                  </a:cubicBezTo>
                  <a:cubicBezTo>
                    <a:pt x="3554573" y="827327"/>
                    <a:pt x="3582602" y="864037"/>
                    <a:pt x="3609437" y="901591"/>
                  </a:cubicBezTo>
                  <a:cubicBezTo>
                    <a:pt x="3636284" y="939196"/>
                    <a:pt x="3661875" y="977593"/>
                    <a:pt x="3686285" y="1016834"/>
                  </a:cubicBezTo>
                  <a:cubicBezTo>
                    <a:pt x="3710694" y="1056077"/>
                    <a:pt x="3733770" y="1096056"/>
                    <a:pt x="3755588" y="1136735"/>
                  </a:cubicBezTo>
                  <a:cubicBezTo>
                    <a:pt x="3777420" y="1177463"/>
                    <a:pt x="3797905" y="1218840"/>
                    <a:pt x="3817107" y="1260864"/>
                  </a:cubicBezTo>
                  <a:cubicBezTo>
                    <a:pt x="3836259" y="1302876"/>
                    <a:pt x="3854064" y="1345497"/>
                    <a:pt x="3870485" y="1388652"/>
                  </a:cubicBezTo>
                  <a:cubicBezTo>
                    <a:pt x="3886906" y="1431819"/>
                    <a:pt x="3901943" y="1475469"/>
                    <a:pt x="3915583" y="1519627"/>
                  </a:cubicBezTo>
                  <a:cubicBezTo>
                    <a:pt x="3929223" y="1563734"/>
                    <a:pt x="3941427" y="1608273"/>
                    <a:pt x="3952197" y="1653167"/>
                  </a:cubicBezTo>
                  <a:cubicBezTo>
                    <a:pt x="3963005" y="1698125"/>
                    <a:pt x="3972339" y="1743312"/>
                    <a:pt x="3980175" y="1788854"/>
                  </a:cubicBezTo>
                  <a:cubicBezTo>
                    <a:pt x="3988062" y="1834346"/>
                    <a:pt x="3994463" y="1880091"/>
                    <a:pt x="3999416" y="1925976"/>
                  </a:cubicBezTo>
                  <a:cubicBezTo>
                    <a:pt x="4004381" y="1971912"/>
                    <a:pt x="4007861" y="2017949"/>
                    <a:pt x="4009842" y="2064088"/>
                  </a:cubicBezTo>
                  <a:cubicBezTo>
                    <a:pt x="4011824" y="2110278"/>
                    <a:pt x="4012319" y="2156418"/>
                    <a:pt x="4011379" y="2202595"/>
                  </a:cubicBezTo>
                  <a:cubicBezTo>
                    <a:pt x="4010388" y="2248785"/>
                    <a:pt x="4007950" y="2294873"/>
                    <a:pt x="4004038" y="2340910"/>
                  </a:cubicBezTo>
                  <a:cubicBezTo>
                    <a:pt x="4000063" y="2386948"/>
                    <a:pt x="3994653" y="2432782"/>
                    <a:pt x="3987808" y="2478477"/>
                  </a:cubicBezTo>
                  <a:cubicBezTo>
                    <a:pt x="3980963" y="2524171"/>
                    <a:pt x="3972631" y="2569561"/>
                    <a:pt x="3962814" y="2614697"/>
                  </a:cubicBezTo>
                  <a:cubicBezTo>
                    <a:pt x="3953035" y="2659846"/>
                    <a:pt x="3941821" y="2704638"/>
                    <a:pt x="3929172" y="2749050"/>
                  </a:cubicBezTo>
                  <a:cubicBezTo>
                    <a:pt x="3916523" y="2793500"/>
                    <a:pt x="3902438" y="2837442"/>
                    <a:pt x="3886957" y="2880953"/>
                  </a:cubicBezTo>
                  <a:cubicBezTo>
                    <a:pt x="3871476" y="2924514"/>
                    <a:pt x="3854661" y="2967478"/>
                    <a:pt x="3836411" y="3009896"/>
                  </a:cubicBezTo>
                  <a:cubicBezTo>
                    <a:pt x="3818149" y="3052352"/>
                    <a:pt x="3798603" y="3094173"/>
                    <a:pt x="3777674" y="3135359"/>
                  </a:cubicBezTo>
                  <a:cubicBezTo>
                    <a:pt x="3756782" y="3176532"/>
                    <a:pt x="3734557" y="3217007"/>
                    <a:pt x="3711037" y="3256746"/>
                  </a:cubicBezTo>
                  <a:cubicBezTo>
                    <a:pt x="3687529" y="3296535"/>
                    <a:pt x="3662777" y="3335473"/>
                    <a:pt x="3636729" y="3373674"/>
                  </a:cubicBezTo>
                  <a:cubicBezTo>
                    <a:pt x="3610732" y="3411825"/>
                    <a:pt x="3583491" y="3449138"/>
                    <a:pt x="3555119" y="3485549"/>
                  </a:cubicBezTo>
                  <a:cubicBezTo>
                    <a:pt x="3526696" y="3521960"/>
                    <a:pt x="3497181" y="3557431"/>
                    <a:pt x="3466473" y="3591962"/>
                  </a:cubicBezTo>
                  <a:cubicBezTo>
                    <a:pt x="3435815" y="3626532"/>
                    <a:pt x="3404065" y="3660021"/>
                    <a:pt x="3371223" y="3692521"/>
                  </a:cubicBezTo>
                  <a:cubicBezTo>
                    <a:pt x="3338381" y="3725007"/>
                    <a:pt x="3304548" y="3756414"/>
                    <a:pt x="3269674" y="3786729"/>
                  </a:cubicBezTo>
                  <a:cubicBezTo>
                    <a:pt x="3234838" y="3817032"/>
                    <a:pt x="3199074" y="3846254"/>
                    <a:pt x="3162359" y="3874232"/>
                  </a:cubicBezTo>
                  <a:cubicBezTo>
                    <a:pt x="3125605" y="3902261"/>
                    <a:pt x="3088051" y="3929109"/>
                    <a:pt x="3049595" y="3954699"/>
                  </a:cubicBezTo>
                  <a:cubicBezTo>
                    <a:pt x="3011152" y="3980353"/>
                    <a:pt x="2971960" y="4004712"/>
                    <a:pt x="2931930" y="4027775"/>
                  </a:cubicBezTo>
                  <a:cubicBezTo>
                    <a:pt x="2891938" y="4050889"/>
                    <a:pt x="2851260" y="4072670"/>
                    <a:pt x="2809845" y="4093167"/>
                  </a:cubicBezTo>
                  <a:cubicBezTo>
                    <a:pt x="2768468" y="4113653"/>
                    <a:pt x="2726444" y="4132804"/>
                    <a:pt x="2683784" y="4150610"/>
                  </a:cubicBezTo>
                  <a:cubicBezTo>
                    <a:pt x="2641163" y="4168364"/>
                    <a:pt x="2598009" y="4184785"/>
                    <a:pt x="2554346" y="4199822"/>
                  </a:cubicBezTo>
                  <a:cubicBezTo>
                    <a:pt x="2510645" y="4214859"/>
                    <a:pt x="2466538" y="4228448"/>
                    <a:pt x="2421987" y="4240653"/>
                  </a:cubicBezTo>
                  <a:cubicBezTo>
                    <a:pt x="2377448" y="4252857"/>
                    <a:pt x="2332541" y="4263564"/>
                    <a:pt x="2287303" y="4272898"/>
                  </a:cubicBezTo>
                  <a:cubicBezTo>
                    <a:pt x="2242053" y="4282220"/>
                    <a:pt x="2196562" y="4290056"/>
                    <a:pt x="2150829" y="4296457"/>
                  </a:cubicBezTo>
                  <a:cubicBezTo>
                    <a:pt x="2105084" y="4302857"/>
                    <a:pt x="2059148" y="4307772"/>
                    <a:pt x="2013110" y="4311239"/>
                  </a:cubicBezTo>
                  <a:cubicBezTo>
                    <a:pt x="1967022" y="4314668"/>
                    <a:pt x="1920883" y="4316650"/>
                    <a:pt x="1874706" y="4317145"/>
                  </a:cubicBezTo>
                  <a:cubicBezTo>
                    <a:pt x="1828516" y="4317640"/>
                    <a:pt x="1782377" y="4316650"/>
                    <a:pt x="1736237" y="4314173"/>
                  </a:cubicBezTo>
                  <a:cubicBezTo>
                    <a:pt x="1690111" y="4311696"/>
                    <a:pt x="1644112" y="4307772"/>
                    <a:pt x="1598227" y="4302311"/>
                  </a:cubicBezTo>
                  <a:cubicBezTo>
                    <a:pt x="1552392" y="4296901"/>
                    <a:pt x="1506749" y="4290018"/>
                    <a:pt x="1461308" y="4281674"/>
                  </a:cubicBezTo>
                  <a:cubicBezTo>
                    <a:pt x="1415867" y="4273343"/>
                    <a:pt x="1370770" y="4263525"/>
                    <a:pt x="1325926" y="4252261"/>
                  </a:cubicBezTo>
                  <a:cubicBezTo>
                    <a:pt x="1281120" y="4241046"/>
                    <a:pt x="1236721" y="4228346"/>
                    <a:pt x="1192766" y="4214262"/>
                  </a:cubicBezTo>
                  <a:cubicBezTo>
                    <a:pt x="1148774" y="4200165"/>
                    <a:pt x="1105263" y="4184696"/>
                    <a:pt x="1062299" y="4167818"/>
                  </a:cubicBezTo>
                  <a:cubicBezTo>
                    <a:pt x="1019284" y="4150902"/>
                    <a:pt x="976866" y="4132703"/>
                    <a:pt x="935045" y="4113056"/>
                  </a:cubicBezTo>
                  <a:cubicBezTo>
                    <a:pt x="893224" y="4093460"/>
                    <a:pt x="852051" y="4072568"/>
                    <a:pt x="811576" y="4050292"/>
                  </a:cubicBezTo>
                  <a:cubicBezTo>
                    <a:pt x="771088" y="4028067"/>
                    <a:pt x="731354" y="4004560"/>
                    <a:pt x="692410" y="3979756"/>
                  </a:cubicBezTo>
                  <a:cubicBezTo>
                    <a:pt x="653418" y="3954953"/>
                    <a:pt x="615268" y="3928956"/>
                    <a:pt x="577962" y="3901715"/>
                  </a:cubicBezTo>
                  <a:cubicBezTo>
                    <a:pt x="540656" y="3874486"/>
                    <a:pt x="504292" y="3846051"/>
                    <a:pt x="468822" y="3816485"/>
                  </a:cubicBezTo>
                  <a:cubicBezTo>
                    <a:pt x="433301" y="3786920"/>
                    <a:pt x="398823" y="3756211"/>
                    <a:pt x="365286" y="3724410"/>
                  </a:cubicBezTo>
                  <a:cubicBezTo>
                    <a:pt x="331800" y="3692660"/>
                    <a:pt x="299306" y="3659818"/>
                    <a:pt x="267904" y="3625935"/>
                  </a:cubicBezTo>
                  <a:cubicBezTo>
                    <a:pt x="236501" y="3592102"/>
                    <a:pt x="206239" y="3557228"/>
                    <a:pt x="177069" y="3521414"/>
                  </a:cubicBezTo>
                  <a:cubicBezTo>
                    <a:pt x="147848" y="3485599"/>
                    <a:pt x="119869" y="3448884"/>
                    <a:pt x="93080" y="3411279"/>
                  </a:cubicBezTo>
                  <a:cubicBezTo>
                    <a:pt x="66241" y="3373674"/>
                    <a:pt x="40643" y="3335231"/>
                    <a:pt x="16285" y="3295989"/>
                  </a:cubicBezTo>
                  <a:cubicBezTo>
                    <a:pt x="12564" y="3289982"/>
                    <a:pt x="9439" y="3283632"/>
                    <a:pt x="6909" y="3276989"/>
                  </a:cubicBezTo>
                  <a:cubicBezTo>
                    <a:pt x="4429" y="3270335"/>
                    <a:pt x="2592" y="3263540"/>
                    <a:pt x="1452" y="3256542"/>
                  </a:cubicBezTo>
                  <a:cubicBezTo>
                    <a:pt x="310" y="3249557"/>
                    <a:pt x="-185" y="3242509"/>
                    <a:pt x="62" y="3235410"/>
                  </a:cubicBezTo>
                  <a:cubicBezTo>
                    <a:pt x="310" y="3228323"/>
                    <a:pt x="1254" y="3221274"/>
                    <a:pt x="2841" y="3214378"/>
                  </a:cubicBezTo>
                  <a:cubicBezTo>
                    <a:pt x="4478" y="3207482"/>
                    <a:pt x="6711" y="3200789"/>
                    <a:pt x="9686" y="3194338"/>
                  </a:cubicBezTo>
                  <a:cubicBezTo>
                    <a:pt x="12614" y="3187886"/>
                    <a:pt x="16135" y="3181739"/>
                    <a:pt x="20254" y="3175986"/>
                  </a:cubicBezTo>
                  <a:cubicBezTo>
                    <a:pt x="24421" y="3170233"/>
                    <a:pt x="29084" y="3164924"/>
                    <a:pt x="34243" y="3160060"/>
                  </a:cubicBezTo>
                  <a:cubicBezTo>
                    <a:pt x="39453" y="3155247"/>
                    <a:pt x="45058" y="3150929"/>
                    <a:pt x="51060" y="3147208"/>
                  </a:cubicBezTo>
                  <a:cubicBezTo>
                    <a:pt x="57113" y="3143436"/>
                    <a:pt x="63463" y="3140312"/>
                    <a:pt x="70110" y="3137835"/>
                  </a:cubicBezTo>
                  <a:cubicBezTo>
                    <a:pt x="76709" y="3135359"/>
                    <a:pt x="83555" y="3133517"/>
                    <a:pt x="90550" y="3132374"/>
                  </a:cubicBezTo>
                  <a:cubicBezTo>
                    <a:pt x="97545" y="3131232"/>
                    <a:pt x="104590" y="3130787"/>
                    <a:pt x="111684" y="3131041"/>
                  </a:cubicBezTo>
                  <a:cubicBezTo>
                    <a:pt x="118778" y="3131282"/>
                    <a:pt x="125773" y="3132184"/>
                    <a:pt x="132718" y="3133810"/>
                  </a:cubicBezTo>
                  <a:cubicBezTo>
                    <a:pt x="139614" y="3135448"/>
                    <a:pt x="146310" y="3137734"/>
                    <a:pt x="152761" y="3140667"/>
                  </a:cubicBezTo>
                  <a:cubicBezTo>
                    <a:pt x="159210" y="3143589"/>
                    <a:pt x="165311" y="3147157"/>
                    <a:pt x="171067" y="3151272"/>
                  </a:cubicBezTo>
                  <a:cubicBezTo>
                    <a:pt x="176870" y="3155450"/>
                    <a:pt x="182128" y="3160111"/>
                    <a:pt x="186991" y="3165267"/>
                  </a:cubicBezTo>
                  <a:cubicBezTo>
                    <a:pt x="191853" y="3170474"/>
                    <a:pt x="196119" y="3176088"/>
                    <a:pt x="199840" y="3182133"/>
                  </a:cubicBezTo>
                  <a:cubicBezTo>
                    <a:pt x="221766" y="3217452"/>
                    <a:pt x="244785" y="3252034"/>
                    <a:pt x="268945" y="3285867"/>
                  </a:cubicBezTo>
                  <a:cubicBezTo>
                    <a:pt x="293055" y="3319750"/>
                    <a:pt x="318257" y="3352796"/>
                    <a:pt x="344500" y="3384990"/>
                  </a:cubicBezTo>
                  <a:cubicBezTo>
                    <a:pt x="370793" y="3417235"/>
                    <a:pt x="398028" y="3448592"/>
                    <a:pt x="426306" y="3479097"/>
                  </a:cubicBezTo>
                  <a:cubicBezTo>
                    <a:pt x="454584" y="3509552"/>
                    <a:pt x="483804" y="3539117"/>
                    <a:pt x="513967" y="3567692"/>
                  </a:cubicBezTo>
                  <a:cubicBezTo>
                    <a:pt x="544129" y="3596318"/>
                    <a:pt x="575184" y="3623953"/>
                    <a:pt x="607083" y="3650547"/>
                  </a:cubicBezTo>
                  <a:cubicBezTo>
                    <a:pt x="639031" y="3677192"/>
                    <a:pt x="671773" y="3702732"/>
                    <a:pt x="705359" y="3727242"/>
                  </a:cubicBezTo>
                  <a:cubicBezTo>
                    <a:pt x="738945" y="3751753"/>
                    <a:pt x="773273" y="3775160"/>
                    <a:pt x="808350" y="3797486"/>
                  </a:cubicBezTo>
                  <a:cubicBezTo>
                    <a:pt x="843427" y="3819813"/>
                    <a:pt x="879191" y="3840996"/>
                    <a:pt x="915602" y="3860986"/>
                  </a:cubicBezTo>
                  <a:cubicBezTo>
                    <a:pt x="952012" y="3881027"/>
                    <a:pt x="989071" y="3899835"/>
                    <a:pt x="1026727" y="3917489"/>
                  </a:cubicBezTo>
                  <a:cubicBezTo>
                    <a:pt x="1064382" y="3935154"/>
                    <a:pt x="1102533" y="3951575"/>
                    <a:pt x="1141230" y="3966752"/>
                  </a:cubicBezTo>
                  <a:cubicBezTo>
                    <a:pt x="1179927" y="3981941"/>
                    <a:pt x="1219068" y="3995873"/>
                    <a:pt x="1258654" y="4008573"/>
                  </a:cubicBezTo>
                  <a:cubicBezTo>
                    <a:pt x="1298240" y="4021222"/>
                    <a:pt x="1338219" y="4032639"/>
                    <a:pt x="1378504" y="4042761"/>
                  </a:cubicBezTo>
                  <a:cubicBezTo>
                    <a:pt x="1418839" y="4052883"/>
                    <a:pt x="1459466" y="4061710"/>
                    <a:pt x="1500348" y="4069253"/>
                  </a:cubicBezTo>
                  <a:cubicBezTo>
                    <a:pt x="1541229" y="4076746"/>
                    <a:pt x="1582301" y="4082944"/>
                    <a:pt x="1623627" y="4087808"/>
                  </a:cubicBezTo>
                  <a:cubicBezTo>
                    <a:pt x="1664902" y="4092710"/>
                    <a:pt x="1706278" y="4096241"/>
                    <a:pt x="1747794" y="4098464"/>
                  </a:cubicBezTo>
                  <a:cubicBezTo>
                    <a:pt x="1789324" y="4100699"/>
                    <a:pt x="1830853" y="4101600"/>
                    <a:pt x="1872420" y="4101143"/>
                  </a:cubicBezTo>
                  <a:cubicBezTo>
                    <a:pt x="1913987" y="4100699"/>
                    <a:pt x="1955516" y="4098921"/>
                    <a:pt x="1996994" y="4095835"/>
                  </a:cubicBezTo>
                  <a:cubicBezTo>
                    <a:pt x="2038409" y="4092710"/>
                    <a:pt x="2079734" y="4088303"/>
                    <a:pt x="2120908" y="4082550"/>
                  </a:cubicBezTo>
                  <a:cubicBezTo>
                    <a:pt x="2162094" y="4076785"/>
                    <a:pt x="2203013" y="4069698"/>
                    <a:pt x="2243742" y="4061316"/>
                  </a:cubicBezTo>
                  <a:cubicBezTo>
                    <a:pt x="2284471" y="4052934"/>
                    <a:pt x="2324857" y="4043256"/>
                    <a:pt x="2364989" y="4032296"/>
                  </a:cubicBezTo>
                  <a:cubicBezTo>
                    <a:pt x="2405070" y="4021324"/>
                    <a:pt x="2444758" y="4009068"/>
                    <a:pt x="2484102" y="3995530"/>
                  </a:cubicBezTo>
                  <a:cubicBezTo>
                    <a:pt x="2523396" y="3982042"/>
                    <a:pt x="2562233" y="3967247"/>
                    <a:pt x="2600587" y="3951232"/>
                  </a:cubicBezTo>
                  <a:cubicBezTo>
                    <a:pt x="2638979" y="3935256"/>
                    <a:pt x="2676787" y="3917996"/>
                    <a:pt x="2714049" y="3899582"/>
                  </a:cubicBezTo>
                  <a:cubicBezTo>
                    <a:pt x="2751298" y="3881128"/>
                    <a:pt x="2787912" y="3861532"/>
                    <a:pt x="2823929" y="3840742"/>
                  </a:cubicBezTo>
                  <a:cubicBezTo>
                    <a:pt x="2859946" y="3819965"/>
                    <a:pt x="2895214" y="3798032"/>
                    <a:pt x="2929847" y="3774969"/>
                  </a:cubicBezTo>
                  <a:cubicBezTo>
                    <a:pt x="2964417" y="3751893"/>
                    <a:pt x="2998249" y="3727789"/>
                    <a:pt x="3031295" y="3702541"/>
                  </a:cubicBezTo>
                  <a:cubicBezTo>
                    <a:pt x="3064340" y="3677332"/>
                    <a:pt x="3096534" y="3651093"/>
                    <a:pt x="3127878" y="3623763"/>
                  </a:cubicBezTo>
                  <a:cubicBezTo>
                    <a:pt x="3159285" y="3596471"/>
                    <a:pt x="3189702" y="3568239"/>
                    <a:pt x="3219267" y="3538978"/>
                  </a:cubicBezTo>
                  <a:cubicBezTo>
                    <a:pt x="3248833" y="3509755"/>
                    <a:pt x="3277408" y="3479592"/>
                    <a:pt x="3304992" y="3448490"/>
                  </a:cubicBezTo>
                  <a:cubicBezTo>
                    <a:pt x="3332627" y="3417426"/>
                    <a:pt x="3359209" y="3385485"/>
                    <a:pt x="3384761" y="3352694"/>
                  </a:cubicBezTo>
                  <a:cubicBezTo>
                    <a:pt x="3410364" y="3319953"/>
                    <a:pt x="3434812" y="3286362"/>
                    <a:pt x="3458231" y="3252034"/>
                  </a:cubicBezTo>
                  <a:cubicBezTo>
                    <a:pt x="3481649" y="3217655"/>
                    <a:pt x="3503925" y="3182578"/>
                    <a:pt x="3525109" y="3146814"/>
                  </a:cubicBezTo>
                  <a:cubicBezTo>
                    <a:pt x="3546292" y="3111039"/>
                    <a:pt x="3566282" y="3074577"/>
                    <a:pt x="3585078" y="3037518"/>
                  </a:cubicBezTo>
                  <a:cubicBezTo>
                    <a:pt x="3603938" y="3000459"/>
                    <a:pt x="3621552" y="2962817"/>
                    <a:pt x="3637974" y="2924666"/>
                  </a:cubicBezTo>
                  <a:cubicBezTo>
                    <a:pt x="3654344" y="2886464"/>
                    <a:pt x="3669520" y="2847767"/>
                    <a:pt x="3683465" y="2808575"/>
                  </a:cubicBezTo>
                  <a:cubicBezTo>
                    <a:pt x="3697397" y="2769434"/>
                    <a:pt x="3710046" y="2729848"/>
                    <a:pt x="3721413" y="2689856"/>
                  </a:cubicBezTo>
                  <a:cubicBezTo>
                    <a:pt x="3732817" y="2649876"/>
                    <a:pt x="3742939" y="2609592"/>
                    <a:pt x="3751727" y="2568964"/>
                  </a:cubicBezTo>
                  <a:cubicBezTo>
                    <a:pt x="3760554" y="2528337"/>
                    <a:pt x="3768047" y="2487456"/>
                    <a:pt x="3774194" y="2446333"/>
                  </a:cubicBezTo>
                  <a:cubicBezTo>
                    <a:pt x="3780392" y="2405249"/>
                    <a:pt x="3785256" y="2363974"/>
                    <a:pt x="3788786" y="2322559"/>
                  </a:cubicBezTo>
                  <a:cubicBezTo>
                    <a:pt x="3792304" y="2281131"/>
                    <a:pt x="3794539" y="2239603"/>
                    <a:pt x="3795377" y="2198086"/>
                  </a:cubicBezTo>
                  <a:cubicBezTo>
                    <a:pt x="3796267" y="2156507"/>
                    <a:pt x="3795822" y="2114939"/>
                    <a:pt x="3794044" y="2073410"/>
                  </a:cubicBezTo>
                  <a:cubicBezTo>
                    <a:pt x="3792253" y="2031894"/>
                    <a:pt x="3789129" y="1990467"/>
                    <a:pt x="3784659" y="1949090"/>
                  </a:cubicBezTo>
                  <a:cubicBezTo>
                    <a:pt x="3780201" y="1907764"/>
                    <a:pt x="3774448" y="1866642"/>
                    <a:pt x="3767349" y="1825671"/>
                  </a:cubicBezTo>
                  <a:cubicBezTo>
                    <a:pt x="3760249" y="1784688"/>
                    <a:pt x="3751867" y="1744010"/>
                    <a:pt x="3742152" y="1703574"/>
                  </a:cubicBezTo>
                  <a:cubicBezTo>
                    <a:pt x="3732474" y="1663150"/>
                    <a:pt x="3721463" y="1623106"/>
                    <a:pt x="3709208" y="1583368"/>
                  </a:cubicBezTo>
                  <a:cubicBezTo>
                    <a:pt x="3696952" y="1543643"/>
                    <a:pt x="3683414" y="1504349"/>
                    <a:pt x="3668631" y="1465499"/>
                  </a:cubicBezTo>
                  <a:cubicBezTo>
                    <a:pt x="3653849" y="1426663"/>
                    <a:pt x="3637821" y="1388309"/>
                    <a:pt x="3620549" y="1350501"/>
                  </a:cubicBezTo>
                  <a:cubicBezTo>
                    <a:pt x="3603290" y="1312655"/>
                    <a:pt x="3584837" y="1275444"/>
                    <a:pt x="3565241" y="1238792"/>
                  </a:cubicBezTo>
                  <a:cubicBezTo>
                    <a:pt x="3545594" y="1202178"/>
                    <a:pt x="3524753" y="1166160"/>
                    <a:pt x="3502833" y="1130893"/>
                  </a:cubicBezTo>
                  <a:cubicBezTo>
                    <a:pt x="3480900" y="1095561"/>
                    <a:pt x="3457837" y="1060992"/>
                    <a:pt x="3433681" y="1027152"/>
                  </a:cubicBezTo>
                  <a:cubicBezTo>
                    <a:pt x="3409513" y="993320"/>
                    <a:pt x="3384266" y="960329"/>
                    <a:pt x="3357977" y="928133"/>
                  </a:cubicBezTo>
                  <a:cubicBezTo>
                    <a:pt x="3331726" y="895887"/>
                    <a:pt x="3304446" y="864584"/>
                    <a:pt x="3276113" y="834123"/>
                  </a:cubicBezTo>
                  <a:cubicBezTo>
                    <a:pt x="3247842" y="803663"/>
                    <a:pt x="3218569" y="774146"/>
                    <a:pt x="3188406" y="745571"/>
                  </a:cubicBezTo>
                  <a:cubicBezTo>
                    <a:pt x="3158193" y="716946"/>
                    <a:pt x="3127142" y="689363"/>
                    <a:pt x="3095188" y="662772"/>
                  </a:cubicBezTo>
                  <a:cubicBezTo>
                    <a:pt x="3063248" y="636182"/>
                    <a:pt x="3030456" y="610683"/>
                    <a:pt x="2996865" y="586175"/>
                  </a:cubicBezTo>
                  <a:cubicBezTo>
                    <a:pt x="2963286" y="561668"/>
                    <a:pt x="2928895" y="538302"/>
                    <a:pt x="2893830" y="516027"/>
                  </a:cubicBezTo>
                  <a:cubicBezTo>
                    <a:pt x="2858702" y="493752"/>
                    <a:pt x="2822938" y="472620"/>
                    <a:pt x="2786527" y="452626"/>
                  </a:cubicBezTo>
                  <a:cubicBezTo>
                    <a:pt x="2750053" y="432634"/>
                    <a:pt x="2712995" y="413833"/>
                    <a:pt x="2675352" y="396220"/>
                  </a:cubicBezTo>
                  <a:cubicBezTo>
                    <a:pt x="2637696" y="378609"/>
                    <a:pt x="2599495" y="362239"/>
                    <a:pt x="2560798" y="347059"/>
                  </a:cubicBezTo>
                  <a:cubicBezTo>
                    <a:pt x="2522050" y="331877"/>
                    <a:pt x="2482909" y="317987"/>
                    <a:pt x="2443323" y="305337"/>
                  </a:cubicBezTo>
                  <a:cubicBezTo>
                    <a:pt x="2403737" y="292686"/>
                    <a:pt x="2363745" y="281326"/>
                    <a:pt x="2323422" y="271255"/>
                  </a:cubicBezTo>
                  <a:cubicBezTo>
                    <a:pt x="2283087" y="261134"/>
                    <a:pt x="2242459" y="252353"/>
                    <a:pt x="2201578" y="244863"/>
                  </a:cubicBezTo>
                  <a:cubicBezTo>
                    <a:pt x="2160697" y="237421"/>
                    <a:pt x="2119574" y="231221"/>
                    <a:pt x="2078299" y="226409"/>
                  </a:cubicBezTo>
                  <a:cubicBezTo>
                    <a:pt x="2037024" y="221546"/>
                    <a:pt x="1995597" y="218024"/>
                    <a:pt x="1954081" y="215841"/>
                  </a:cubicBezTo>
                  <a:cubicBezTo>
                    <a:pt x="1947032" y="215494"/>
                    <a:pt x="1940034" y="214402"/>
                    <a:pt x="1933189" y="212666"/>
                  </a:cubicBezTo>
                  <a:cubicBezTo>
                    <a:pt x="1926293" y="210930"/>
                    <a:pt x="1919651" y="208499"/>
                    <a:pt x="1913250" y="205473"/>
                  </a:cubicBezTo>
                  <a:cubicBezTo>
                    <a:pt x="1906849" y="202397"/>
                    <a:pt x="1900791" y="198776"/>
                    <a:pt x="1895140" y="194509"/>
                  </a:cubicBezTo>
                  <a:cubicBezTo>
                    <a:pt x="1889438" y="190292"/>
                    <a:pt x="1884231" y="185530"/>
                    <a:pt x="1879519" y="180221"/>
                  </a:cubicBezTo>
                  <a:cubicBezTo>
                    <a:pt x="1874756" y="174963"/>
                    <a:pt x="1870578" y="169308"/>
                    <a:pt x="1866959" y="163206"/>
                  </a:cubicBezTo>
                  <a:cubicBezTo>
                    <a:pt x="1863339" y="157103"/>
                    <a:pt x="1860316" y="150704"/>
                    <a:pt x="1857980" y="144007"/>
                  </a:cubicBezTo>
                  <a:cubicBezTo>
                    <a:pt x="1855605" y="137309"/>
                    <a:pt x="1853916" y="130464"/>
                    <a:pt x="1852874" y="123469"/>
                  </a:cubicBezTo>
                  <a:cubicBezTo>
                    <a:pt x="1851884" y="116424"/>
                    <a:pt x="1851528" y="109379"/>
                    <a:pt x="1851934" y="102335"/>
                  </a:cubicBezTo>
                  <a:cubicBezTo>
                    <a:pt x="1852328" y="95240"/>
                    <a:pt x="1853370" y="88245"/>
                    <a:pt x="1855109" y="81400"/>
                  </a:cubicBezTo>
                  <a:cubicBezTo>
                    <a:pt x="1856837" y="74504"/>
                    <a:pt x="1859275" y="67857"/>
                    <a:pt x="1862298" y="61457"/>
                  </a:cubicBezTo>
                  <a:cubicBezTo>
                    <a:pt x="1865371" y="55058"/>
                    <a:pt x="1869041" y="49054"/>
                    <a:pt x="1873258" y="43350"/>
                  </a:cubicBezTo>
                  <a:cubicBezTo>
                    <a:pt x="1877525" y="37645"/>
                    <a:pt x="1882287" y="32435"/>
                    <a:pt x="1887545" y="27722"/>
                  </a:cubicBezTo>
                  <a:cubicBezTo>
                    <a:pt x="1892803" y="22960"/>
                    <a:pt x="1898518" y="18793"/>
                    <a:pt x="1904563" y="15171"/>
                  </a:cubicBezTo>
                  <a:cubicBezTo>
                    <a:pt x="1910672" y="11550"/>
                    <a:pt x="1917073" y="8524"/>
                    <a:pt x="1923766" y="6192"/>
                  </a:cubicBezTo>
                  <a:cubicBezTo>
                    <a:pt x="1930459" y="3811"/>
                    <a:pt x="1937304" y="2124"/>
                    <a:pt x="1944302" y="1083"/>
                  </a:cubicBezTo>
                  <a:cubicBezTo>
                    <a:pt x="1951350" y="89"/>
                    <a:pt x="1958399" y="-208"/>
                    <a:pt x="1965485" y="139"/>
                  </a:cubicBezTo>
                  <a:close/>
                </a:path>
              </a:pathLst>
            </a:custGeom>
            <a:solidFill>
              <a:srgbClr val="646FD4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667" name="CustomShape 96"/>
          <p:cNvSpPr/>
          <p:nvPr/>
        </p:nvSpPr>
        <p:spPr>
          <a:xfrm>
            <a:off x="7165176" y="4809328"/>
            <a:ext cx="485798" cy="310838"/>
          </a:xfrm>
          <a:prstGeom prst="rect">
            <a:avLst/>
          </a:prstGeom>
          <a:blipFill rotWithShape="0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668" name="CustomShape 97"/>
          <p:cNvSpPr/>
          <p:nvPr/>
        </p:nvSpPr>
        <p:spPr>
          <a:xfrm>
            <a:off x="7065570" y="1810215"/>
            <a:ext cx="283298" cy="384548"/>
          </a:xfrm>
          <a:prstGeom prst="rect">
            <a:avLst/>
          </a:prstGeom>
          <a:blipFill rotWithShape="0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7432" y="2409917"/>
            <a:ext cx="3637988" cy="17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13" b="1" dirty="0"/>
              <a:t>The digital health technologies used to deliver the physical activity intervention </a:t>
            </a:r>
            <a:r>
              <a:rPr lang="en-US" sz="1013" b="1" dirty="0"/>
              <a:t>was selected in accordance with the </a:t>
            </a:r>
            <a:r>
              <a:rPr lang="en-GB" sz="1013" b="1" dirty="0"/>
              <a:t>W</a:t>
            </a:r>
            <a:r>
              <a:rPr lang="en-US" sz="1013" b="1" dirty="0"/>
              <a:t>HO classification of digital health interventions (DHIs) and the NICE Evidence Standards Framework for digital health and care technologies</a:t>
            </a:r>
            <a:r>
              <a:rPr lang="en-GB" sz="1013" b="1" dirty="0"/>
              <a:t> with or </a:t>
            </a:r>
            <a:r>
              <a:rPr lang="en-US" sz="1013" b="1" dirty="0"/>
              <a:t>without measurable patient outcomes and which provide services to the health care system.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34321" y="4232457"/>
            <a:ext cx="3184045" cy="949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13" b="1" dirty="0"/>
              <a:t>Characteristics of technology: </a:t>
            </a:r>
          </a:p>
          <a:p>
            <a:pPr>
              <a:lnSpc>
                <a:spcPct val="150000"/>
              </a:lnSpc>
            </a:pPr>
            <a:r>
              <a:rPr lang="en-US" sz="1013" b="1" dirty="0"/>
              <a:t>Design, and types of interaction with participants:</a:t>
            </a:r>
          </a:p>
          <a:p>
            <a:pPr>
              <a:lnSpc>
                <a:spcPct val="150000"/>
              </a:lnSpc>
            </a:pPr>
            <a:r>
              <a:rPr lang="en-US" sz="1013" b="1" dirty="0"/>
              <a:t>Function</a:t>
            </a:r>
            <a:r>
              <a:rPr lang="en-US" sz="1013" dirty="0"/>
              <a:t> –</a:t>
            </a:r>
            <a:r>
              <a:rPr lang="en-US" sz="1013" b="1" dirty="0"/>
              <a:t> Interface – Usability.</a:t>
            </a:r>
            <a:endParaRPr lang="en-US" sz="1013" dirty="0"/>
          </a:p>
          <a:p>
            <a:endParaRPr lang="en-US" sz="1013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2944" y="4428361"/>
            <a:ext cx="2415881" cy="584084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9949" y="2926597"/>
            <a:ext cx="759973" cy="7058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24C8F5-16DB-3FBC-DF7C-FDE78B4D348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2032341" y="1003254"/>
            <a:ext cx="5316527" cy="3444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114def-6b30-4446-8e90-115e6ddb888c">
      <Terms xmlns="http://schemas.microsoft.com/office/infopath/2007/PartnerControls"/>
    </lcf76f155ced4ddcb4097134ff3c332f>
    <TaxCatchAll xmlns="72a02452-a264-457e-a6d1-60cd6b2c450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DBCECD27A9044AA5AEC0732E3197A3" ma:contentTypeVersion="16" ma:contentTypeDescription="Ein neues Dokument erstellen." ma:contentTypeScope="" ma:versionID="97a917b042f8e5a2d77123f8e5c0c837">
  <xsd:schema xmlns:xsd="http://www.w3.org/2001/XMLSchema" xmlns:xs="http://www.w3.org/2001/XMLSchema" xmlns:p="http://schemas.microsoft.com/office/2006/metadata/properties" xmlns:ns2="fb114def-6b30-4446-8e90-115e6ddb888c" xmlns:ns3="72a02452-a264-457e-a6d1-60cd6b2c450b" targetNamespace="http://schemas.microsoft.com/office/2006/metadata/properties" ma:root="true" ma:fieldsID="d7e1f743acfd3a04e942b8066b306dd9" ns2:_="" ns3:_="">
    <xsd:import namespace="fb114def-6b30-4446-8e90-115e6ddb888c"/>
    <xsd:import namespace="72a02452-a264-457e-a6d1-60cd6b2c45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14def-6b30-4446-8e90-115e6ddb88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a02452-a264-457e-a6d1-60cd6b2c450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9d1a427-c34d-4df1-af0e-165205ee112b}" ma:internalName="TaxCatchAll" ma:showField="CatchAllData" ma:web="72a02452-a264-457e-a6d1-60cd6b2c45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22154C-B505-472F-923C-B73EE3B7FFDE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2a02452-a264-457e-a6d1-60cd6b2c450b"/>
    <ds:schemaRef ds:uri="fb114def-6b30-4446-8e90-115e6ddb888c"/>
  </ds:schemaRefs>
</ds:datastoreItem>
</file>

<file path=customXml/itemProps2.xml><?xml version="1.0" encoding="utf-8"?>
<ds:datastoreItem xmlns:ds="http://schemas.openxmlformats.org/officeDocument/2006/customXml" ds:itemID="{C4161F4E-20EB-4364-9EF0-EA7071AF5F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31CF15-0EE8-4ACD-838E-8E235A570AD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b114def-6b30-4446-8e90-115e6ddb888c"/>
    <ds:schemaRef ds:uri="72a02452-a264-457e-a6d1-60cd6b2c450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1249</Words>
  <Application>Microsoft Office PowerPoint</Application>
  <PresentationFormat>On-screen Show (4:3)</PresentationFormat>
  <Paragraphs>107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-apple-system</vt:lpstr>
      <vt:lpstr>Arial</vt:lpstr>
      <vt:lpstr>Calibri</vt:lpstr>
      <vt:lpstr>Century Gothic</vt:lpstr>
      <vt:lpstr>Gill Sans MT</vt:lpstr>
      <vt:lpstr>Nunito Sans</vt:lpstr>
      <vt:lpstr>Nunito Sans SemiBold</vt:lpstr>
      <vt:lpstr>Ubuntu Light</vt:lpstr>
      <vt:lpstr>Wingdings</vt:lpstr>
      <vt:lpstr>Wingdings 2</vt:lpstr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Irpan Maulana</dc:creator>
  <dc:description/>
  <cp:lastModifiedBy>Yiota Mitroyianni</cp:lastModifiedBy>
  <cp:revision>154</cp:revision>
  <dcterms:created xsi:type="dcterms:W3CDTF">2022-06-26T14:04:07Z</dcterms:created>
  <dcterms:modified xsi:type="dcterms:W3CDTF">2024-01-05T08:10:50Z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0x01010091DBCECD27A9044AA5AEC0732E3197A3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31</vt:i4>
  </property>
</Properties>
</file>