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67" r:id="rId7"/>
    <p:sldId id="266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82909"/>
  </p:normalViewPr>
  <p:slideViewPr>
    <p:cSldViewPr snapToGrid="0" showGuides="1">
      <p:cViewPr varScale="1">
        <p:scale>
          <a:sx n="129" d="100"/>
          <a:sy n="129" d="100"/>
        </p:scale>
        <p:origin x="13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F348D-C1E5-FE49-BD5A-96926F0E23FA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C3BE8F-3A06-6E46-A135-FE62C7049422}">
      <dgm:prSet phldrT="[Text]" custT="1"/>
      <dgm:spPr/>
      <dgm:t>
        <a:bodyPr/>
        <a:lstStyle/>
        <a:p>
          <a:r>
            <a:rPr lang="cs-CZ" sz="800" dirty="0" err="1"/>
            <a:t>attractive</a:t>
          </a:r>
          <a:r>
            <a:rPr lang="cs-CZ" sz="800" dirty="0"/>
            <a:t> </a:t>
          </a:r>
          <a:r>
            <a:rPr lang="cs-CZ" sz="800" dirty="0" err="1"/>
            <a:t>exercise</a:t>
          </a:r>
          <a:r>
            <a:rPr lang="cs-CZ" sz="800" dirty="0"/>
            <a:t> (</a:t>
          </a:r>
          <a:r>
            <a:rPr lang="cs-CZ" sz="800" dirty="0" err="1"/>
            <a:t>content</a:t>
          </a:r>
          <a:r>
            <a:rPr lang="cs-CZ" sz="800" dirty="0"/>
            <a:t>)</a:t>
          </a:r>
        </a:p>
      </dgm:t>
    </dgm:pt>
    <dgm:pt modelId="{55E3E621-B7EC-D44E-AE9D-118441130F41}" type="parTrans" cxnId="{1A9EEF47-1F15-5744-804B-4E27CE937C4D}">
      <dgm:prSet/>
      <dgm:spPr/>
      <dgm:t>
        <a:bodyPr/>
        <a:lstStyle/>
        <a:p>
          <a:endParaRPr lang="cs-CZ"/>
        </a:p>
      </dgm:t>
    </dgm:pt>
    <dgm:pt modelId="{B46E40C6-E292-B74C-A59E-54C0CE556A74}" type="sibTrans" cxnId="{1A9EEF47-1F15-5744-804B-4E27CE937C4D}">
      <dgm:prSet/>
      <dgm:spPr/>
      <dgm:t>
        <a:bodyPr/>
        <a:lstStyle/>
        <a:p>
          <a:endParaRPr lang="cs-CZ"/>
        </a:p>
      </dgm:t>
    </dgm:pt>
    <dgm:pt modelId="{610B4199-09AD-5849-910D-35B9F957EB2E}">
      <dgm:prSet phldrT="[Text]" custT="1"/>
      <dgm:spPr/>
      <dgm:t>
        <a:bodyPr/>
        <a:lstStyle/>
        <a:p>
          <a:r>
            <a:rPr lang="cs-CZ" sz="800" dirty="0" err="1"/>
            <a:t>attractive</a:t>
          </a:r>
          <a:r>
            <a:rPr lang="cs-CZ" sz="800" dirty="0"/>
            <a:t> </a:t>
          </a:r>
          <a:r>
            <a:rPr lang="cs-CZ" sz="800" dirty="0" err="1"/>
            <a:t>physical</a:t>
          </a:r>
          <a:r>
            <a:rPr lang="cs-CZ" sz="800" dirty="0"/>
            <a:t> environment</a:t>
          </a:r>
        </a:p>
      </dgm:t>
    </dgm:pt>
    <dgm:pt modelId="{4FA7DCE5-9841-DF49-8433-7D916936FA05}" type="parTrans" cxnId="{ACFF297C-FA85-5E49-B909-C21C681CD17F}">
      <dgm:prSet/>
      <dgm:spPr/>
      <dgm:t>
        <a:bodyPr/>
        <a:lstStyle/>
        <a:p>
          <a:endParaRPr lang="cs-CZ"/>
        </a:p>
      </dgm:t>
    </dgm:pt>
    <dgm:pt modelId="{6C311A1A-B175-9546-AC11-2D66D0E70B92}" type="sibTrans" cxnId="{ACFF297C-FA85-5E49-B909-C21C681CD17F}">
      <dgm:prSet/>
      <dgm:spPr/>
      <dgm:t>
        <a:bodyPr/>
        <a:lstStyle/>
        <a:p>
          <a:endParaRPr lang="cs-CZ"/>
        </a:p>
      </dgm:t>
    </dgm:pt>
    <dgm:pt modelId="{235C5373-FC22-B445-979E-63A1B04CF349}">
      <dgm:prSet phldrT="[Text]" custT="1"/>
      <dgm:spPr/>
      <dgm:t>
        <a:bodyPr/>
        <a:lstStyle/>
        <a:p>
          <a:r>
            <a:rPr lang="cs-CZ" sz="800" dirty="0" err="1"/>
            <a:t>joy</a:t>
          </a:r>
          <a:r>
            <a:rPr lang="cs-CZ" sz="800" dirty="0"/>
            <a:t> - </a:t>
          </a:r>
          <a:r>
            <a:rPr lang="cs-CZ" sz="800" dirty="0" err="1"/>
            <a:t>social</a:t>
          </a:r>
          <a:r>
            <a:rPr lang="cs-CZ" sz="800" dirty="0"/>
            <a:t> </a:t>
          </a:r>
          <a:r>
            <a:rPr lang="cs-CZ" sz="800" dirty="0" err="1"/>
            <a:t>entertainment</a:t>
          </a:r>
          <a:endParaRPr lang="cs-CZ" sz="800" dirty="0"/>
        </a:p>
      </dgm:t>
    </dgm:pt>
    <dgm:pt modelId="{D3989BE7-655A-904E-9D01-C5C3E3195D5C}" type="parTrans" cxnId="{3C77D001-596E-0146-AB22-980C57E8FEDF}">
      <dgm:prSet/>
      <dgm:spPr/>
      <dgm:t>
        <a:bodyPr/>
        <a:lstStyle/>
        <a:p>
          <a:endParaRPr lang="cs-CZ"/>
        </a:p>
      </dgm:t>
    </dgm:pt>
    <dgm:pt modelId="{534D9DBA-A765-2245-94C8-1F44E282E102}" type="sibTrans" cxnId="{3C77D001-596E-0146-AB22-980C57E8FEDF}">
      <dgm:prSet/>
      <dgm:spPr/>
      <dgm:t>
        <a:bodyPr/>
        <a:lstStyle/>
        <a:p>
          <a:endParaRPr lang="cs-CZ"/>
        </a:p>
      </dgm:t>
    </dgm:pt>
    <dgm:pt modelId="{EB8BEE8B-78AF-D84A-B017-B72C5A925049}">
      <dgm:prSet custT="1"/>
      <dgm:spPr/>
      <dgm:t>
        <a:bodyPr/>
        <a:lstStyle/>
        <a:p>
          <a:r>
            <a:rPr lang="cs-CZ" sz="800" dirty="0" err="1"/>
            <a:t>the</a:t>
          </a:r>
          <a:r>
            <a:rPr lang="cs-CZ" sz="800" dirty="0"/>
            <a:t> </a:t>
          </a:r>
          <a:r>
            <a:rPr lang="cs-CZ" sz="800" dirty="0" err="1"/>
            <a:t>experience</a:t>
          </a:r>
          <a:r>
            <a:rPr lang="cs-CZ" sz="800" dirty="0"/>
            <a:t> </a:t>
          </a:r>
          <a:r>
            <a:rPr lang="cs-CZ" sz="800" dirty="0" err="1"/>
            <a:t>of</a:t>
          </a:r>
          <a:r>
            <a:rPr lang="cs-CZ" sz="800" dirty="0"/>
            <a:t> </a:t>
          </a:r>
          <a:r>
            <a:rPr lang="cs-CZ" sz="800" dirty="0" err="1"/>
            <a:t>success</a:t>
          </a:r>
          <a:endParaRPr lang="cs-CZ" sz="800" dirty="0"/>
        </a:p>
      </dgm:t>
    </dgm:pt>
    <dgm:pt modelId="{6F6E2359-BB5E-F641-B966-FCE5E4335268}" type="parTrans" cxnId="{6D13E431-6702-9847-A04B-04BCCD9248A5}">
      <dgm:prSet/>
      <dgm:spPr/>
      <dgm:t>
        <a:bodyPr/>
        <a:lstStyle/>
        <a:p>
          <a:endParaRPr lang="cs-CZ"/>
        </a:p>
      </dgm:t>
    </dgm:pt>
    <dgm:pt modelId="{0B598D68-4391-EB47-A990-1E1C3A438A1F}" type="sibTrans" cxnId="{6D13E431-6702-9847-A04B-04BCCD9248A5}">
      <dgm:prSet/>
      <dgm:spPr/>
      <dgm:t>
        <a:bodyPr/>
        <a:lstStyle/>
        <a:p>
          <a:endParaRPr lang="cs-CZ"/>
        </a:p>
      </dgm:t>
    </dgm:pt>
    <dgm:pt modelId="{8ECEFAFF-13F3-3944-BB30-231E6165C41E}">
      <dgm:prSet custT="1"/>
      <dgm:spPr/>
      <dgm:t>
        <a:bodyPr/>
        <a:lstStyle/>
        <a:p>
          <a:r>
            <a:rPr lang="cs-CZ" sz="800" dirty="0" err="1"/>
            <a:t>flow</a:t>
          </a:r>
          <a:endParaRPr lang="cs-CZ" sz="800" dirty="0"/>
        </a:p>
      </dgm:t>
    </dgm:pt>
    <dgm:pt modelId="{9022757E-EA5D-0C41-8CED-5FD1F6446B2F}" type="parTrans" cxnId="{8C07442D-C702-7C4D-B5A1-071A2161CE7A}">
      <dgm:prSet/>
      <dgm:spPr/>
      <dgm:t>
        <a:bodyPr/>
        <a:lstStyle/>
        <a:p>
          <a:endParaRPr lang="cs-CZ"/>
        </a:p>
      </dgm:t>
    </dgm:pt>
    <dgm:pt modelId="{A18833A3-3628-E14D-8584-961CD743BD66}" type="sibTrans" cxnId="{8C07442D-C702-7C4D-B5A1-071A2161CE7A}">
      <dgm:prSet/>
      <dgm:spPr/>
      <dgm:t>
        <a:bodyPr/>
        <a:lstStyle/>
        <a:p>
          <a:endParaRPr lang="cs-CZ"/>
        </a:p>
      </dgm:t>
    </dgm:pt>
    <dgm:pt modelId="{648C6BB2-34CA-1143-82BF-B57E0EE8C3B5}">
      <dgm:prSet custT="1"/>
      <dgm:spPr/>
      <dgm:t>
        <a:bodyPr/>
        <a:lstStyle/>
        <a:p>
          <a:r>
            <a:rPr lang="cs-CZ" sz="800" dirty="0" err="1"/>
            <a:t>short</a:t>
          </a:r>
          <a:r>
            <a:rPr lang="cs-CZ" sz="800" dirty="0"/>
            <a:t> term </a:t>
          </a:r>
          <a:r>
            <a:rPr lang="cs-CZ" sz="800" dirty="0" err="1"/>
            <a:t>goals</a:t>
          </a:r>
          <a:endParaRPr lang="cs-CZ" sz="800" dirty="0"/>
        </a:p>
      </dgm:t>
    </dgm:pt>
    <dgm:pt modelId="{21C69987-46B9-2549-AD45-3920B85AFC59}" type="parTrans" cxnId="{8D69BB1E-30A2-5E48-9ED0-5ACFFD103686}">
      <dgm:prSet/>
      <dgm:spPr/>
      <dgm:t>
        <a:bodyPr/>
        <a:lstStyle/>
        <a:p>
          <a:endParaRPr lang="cs-CZ"/>
        </a:p>
      </dgm:t>
    </dgm:pt>
    <dgm:pt modelId="{9C390CF6-05F1-4844-BB5A-1F3DC57DD077}" type="sibTrans" cxnId="{8D69BB1E-30A2-5E48-9ED0-5ACFFD103686}">
      <dgm:prSet/>
      <dgm:spPr/>
      <dgm:t>
        <a:bodyPr/>
        <a:lstStyle/>
        <a:p>
          <a:endParaRPr lang="cs-CZ"/>
        </a:p>
      </dgm:t>
    </dgm:pt>
    <dgm:pt modelId="{168A7B03-72B5-8B44-910B-B2704B9983EB}">
      <dgm:prSet custT="1"/>
      <dgm:spPr/>
      <dgm:t>
        <a:bodyPr/>
        <a:lstStyle/>
        <a:p>
          <a:r>
            <a:rPr lang="cs-CZ" sz="800" dirty="0" err="1"/>
            <a:t>etc</a:t>
          </a:r>
          <a:r>
            <a:rPr lang="cs-CZ" sz="800" dirty="0"/>
            <a:t>.</a:t>
          </a:r>
          <a:endParaRPr lang="cs-CZ" sz="700" dirty="0"/>
        </a:p>
      </dgm:t>
    </dgm:pt>
    <dgm:pt modelId="{B9178701-24A3-294F-9B59-E50D7F6DAE11}" type="parTrans" cxnId="{06C026E1-A0BA-4B48-9F09-E73866F8F004}">
      <dgm:prSet/>
      <dgm:spPr/>
      <dgm:t>
        <a:bodyPr/>
        <a:lstStyle/>
        <a:p>
          <a:endParaRPr lang="cs-CZ"/>
        </a:p>
      </dgm:t>
    </dgm:pt>
    <dgm:pt modelId="{B5A56C8E-BAD3-E14A-B8A5-8B51318F606D}" type="sibTrans" cxnId="{06C026E1-A0BA-4B48-9F09-E73866F8F004}">
      <dgm:prSet/>
      <dgm:spPr/>
      <dgm:t>
        <a:bodyPr/>
        <a:lstStyle/>
        <a:p>
          <a:endParaRPr lang="cs-CZ"/>
        </a:p>
      </dgm:t>
    </dgm:pt>
    <dgm:pt modelId="{E23033F4-750C-754C-AC78-4507F32C248A}" type="pres">
      <dgm:prSet presAssocID="{CD7F348D-C1E5-FE49-BD5A-96926F0E23FA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740F4E4-8070-7C40-84CB-2CA67CB7B2CA}" type="pres">
      <dgm:prSet presAssocID="{3CC3BE8F-3A06-6E46-A135-FE62C7049422}" presName="Accent1" presStyleCnt="0"/>
      <dgm:spPr/>
    </dgm:pt>
    <dgm:pt modelId="{FCFE091E-02FC-CE4A-BF32-E2BA84C8CFA4}" type="pres">
      <dgm:prSet presAssocID="{3CC3BE8F-3A06-6E46-A135-FE62C7049422}" presName="Accent" presStyleLbl="node1" presStyleIdx="0" presStyleCnt="7"/>
      <dgm:spPr/>
    </dgm:pt>
    <dgm:pt modelId="{B633B02A-4AE9-2344-BD81-CEE0A46CB8E1}" type="pres">
      <dgm:prSet presAssocID="{3CC3BE8F-3A06-6E46-A135-FE62C7049422}" presName="Parent1" presStyleLbl="revTx" presStyleIdx="0" presStyleCnt="7">
        <dgm:presLayoutVars>
          <dgm:chMax val="1"/>
          <dgm:chPref val="1"/>
          <dgm:bulletEnabled val="1"/>
        </dgm:presLayoutVars>
      </dgm:prSet>
      <dgm:spPr/>
    </dgm:pt>
    <dgm:pt modelId="{56AAC0A7-E71B-A14F-9E16-348F95F1BE1C}" type="pres">
      <dgm:prSet presAssocID="{610B4199-09AD-5849-910D-35B9F957EB2E}" presName="Accent2" presStyleCnt="0"/>
      <dgm:spPr/>
    </dgm:pt>
    <dgm:pt modelId="{6E617057-46F1-1B49-93E5-FF42B7507C81}" type="pres">
      <dgm:prSet presAssocID="{610B4199-09AD-5849-910D-35B9F957EB2E}" presName="Accent" presStyleLbl="node1" presStyleIdx="1" presStyleCnt="7"/>
      <dgm:spPr/>
    </dgm:pt>
    <dgm:pt modelId="{1A674E89-2512-3946-9E5B-EBEA7646AC5A}" type="pres">
      <dgm:prSet presAssocID="{610B4199-09AD-5849-910D-35B9F957EB2E}" presName="Parent2" presStyleLbl="revTx" presStyleIdx="1" presStyleCnt="7">
        <dgm:presLayoutVars>
          <dgm:chMax val="1"/>
          <dgm:chPref val="1"/>
          <dgm:bulletEnabled val="1"/>
        </dgm:presLayoutVars>
      </dgm:prSet>
      <dgm:spPr/>
    </dgm:pt>
    <dgm:pt modelId="{E311A2A9-D4FC-4049-9EF4-1836458F2CC9}" type="pres">
      <dgm:prSet presAssocID="{235C5373-FC22-B445-979E-63A1B04CF349}" presName="Accent3" presStyleCnt="0"/>
      <dgm:spPr/>
    </dgm:pt>
    <dgm:pt modelId="{888629B1-F9E3-F446-966E-386588E4BE7B}" type="pres">
      <dgm:prSet presAssocID="{235C5373-FC22-B445-979E-63A1B04CF349}" presName="Accent" presStyleLbl="node1" presStyleIdx="2" presStyleCnt="7" custLinFactNeighborX="-3509"/>
      <dgm:spPr/>
    </dgm:pt>
    <dgm:pt modelId="{F1DD0012-BA2B-5E49-A62B-726CBDEBF91F}" type="pres">
      <dgm:prSet presAssocID="{235C5373-FC22-B445-979E-63A1B04CF349}" presName="Parent3" presStyleLbl="revTx" presStyleIdx="2" presStyleCnt="7">
        <dgm:presLayoutVars>
          <dgm:chMax val="1"/>
          <dgm:chPref val="1"/>
          <dgm:bulletEnabled val="1"/>
        </dgm:presLayoutVars>
      </dgm:prSet>
      <dgm:spPr/>
    </dgm:pt>
    <dgm:pt modelId="{88EF6274-72BE-B440-AD3A-5EC26AF077B2}" type="pres">
      <dgm:prSet presAssocID="{EB8BEE8B-78AF-D84A-B017-B72C5A925049}" presName="Accent4" presStyleCnt="0"/>
      <dgm:spPr/>
    </dgm:pt>
    <dgm:pt modelId="{C0FF1323-589E-704D-934B-2A5738932451}" type="pres">
      <dgm:prSet presAssocID="{EB8BEE8B-78AF-D84A-B017-B72C5A925049}" presName="Accent" presStyleLbl="node1" presStyleIdx="3" presStyleCnt="7"/>
      <dgm:spPr/>
    </dgm:pt>
    <dgm:pt modelId="{B2C39021-15EC-BC41-A7EF-92ABBF5A2B0B}" type="pres">
      <dgm:prSet presAssocID="{EB8BEE8B-78AF-D84A-B017-B72C5A925049}" presName="Parent4" presStyleLbl="revTx" presStyleIdx="3" presStyleCnt="7">
        <dgm:presLayoutVars>
          <dgm:chMax val="1"/>
          <dgm:chPref val="1"/>
          <dgm:bulletEnabled val="1"/>
        </dgm:presLayoutVars>
      </dgm:prSet>
      <dgm:spPr/>
    </dgm:pt>
    <dgm:pt modelId="{7AC4F3AF-3E88-A049-AD1E-3526D6790BB2}" type="pres">
      <dgm:prSet presAssocID="{8ECEFAFF-13F3-3944-BB30-231E6165C41E}" presName="Accent5" presStyleCnt="0"/>
      <dgm:spPr/>
    </dgm:pt>
    <dgm:pt modelId="{6EF85985-A14F-8242-B6A4-A52AA7AD1BA0}" type="pres">
      <dgm:prSet presAssocID="{8ECEFAFF-13F3-3944-BB30-231E6165C41E}" presName="Accent" presStyleLbl="node1" presStyleIdx="4" presStyleCnt="7"/>
      <dgm:spPr/>
    </dgm:pt>
    <dgm:pt modelId="{CAB6FDA4-49F7-0947-A614-54B063435017}" type="pres">
      <dgm:prSet presAssocID="{8ECEFAFF-13F3-3944-BB30-231E6165C41E}" presName="Parent5" presStyleLbl="revTx" presStyleIdx="4" presStyleCnt="7">
        <dgm:presLayoutVars>
          <dgm:chMax val="1"/>
          <dgm:chPref val="1"/>
          <dgm:bulletEnabled val="1"/>
        </dgm:presLayoutVars>
      </dgm:prSet>
      <dgm:spPr/>
    </dgm:pt>
    <dgm:pt modelId="{E3E5442D-CDB9-1145-9DF1-18FBE2A53D18}" type="pres">
      <dgm:prSet presAssocID="{648C6BB2-34CA-1143-82BF-B57E0EE8C3B5}" presName="Accent6" presStyleCnt="0"/>
      <dgm:spPr/>
    </dgm:pt>
    <dgm:pt modelId="{97EB66BE-211B-3B4A-B0FA-A51EC3A4AC8B}" type="pres">
      <dgm:prSet presAssocID="{648C6BB2-34CA-1143-82BF-B57E0EE8C3B5}" presName="Accent" presStyleLbl="node1" presStyleIdx="5" presStyleCnt="7"/>
      <dgm:spPr/>
    </dgm:pt>
    <dgm:pt modelId="{95DB78BD-A39D-1A4C-93B5-EA1DF20137FD}" type="pres">
      <dgm:prSet presAssocID="{648C6BB2-34CA-1143-82BF-B57E0EE8C3B5}" presName="Parent6" presStyleLbl="revTx" presStyleIdx="5" presStyleCnt="7">
        <dgm:presLayoutVars>
          <dgm:chMax val="1"/>
          <dgm:chPref val="1"/>
          <dgm:bulletEnabled val="1"/>
        </dgm:presLayoutVars>
      </dgm:prSet>
      <dgm:spPr/>
    </dgm:pt>
    <dgm:pt modelId="{74D4F389-7E93-0848-8C93-780F13F82943}" type="pres">
      <dgm:prSet presAssocID="{168A7B03-72B5-8B44-910B-B2704B9983EB}" presName="Accent7" presStyleCnt="0"/>
      <dgm:spPr/>
    </dgm:pt>
    <dgm:pt modelId="{DD7E6B50-0CA0-5D43-BC1B-67A7AA78E41C}" type="pres">
      <dgm:prSet presAssocID="{168A7B03-72B5-8B44-910B-B2704B9983EB}" presName="Accent" presStyleLbl="node1" presStyleIdx="6" presStyleCnt="7"/>
      <dgm:spPr/>
    </dgm:pt>
    <dgm:pt modelId="{AD25F17B-CE9B-F246-A33D-64ED39685239}" type="pres">
      <dgm:prSet presAssocID="{168A7B03-72B5-8B44-910B-B2704B9983EB}" presName="Parent7" presStyleLbl="revTx" presStyleIdx="6" presStyleCnt="7">
        <dgm:presLayoutVars>
          <dgm:chMax val="1"/>
          <dgm:chPref val="1"/>
          <dgm:bulletEnabled val="1"/>
        </dgm:presLayoutVars>
      </dgm:prSet>
      <dgm:spPr/>
    </dgm:pt>
  </dgm:ptLst>
  <dgm:cxnLst>
    <dgm:cxn modelId="{3C77D001-596E-0146-AB22-980C57E8FEDF}" srcId="{CD7F348D-C1E5-FE49-BD5A-96926F0E23FA}" destId="{235C5373-FC22-B445-979E-63A1B04CF349}" srcOrd="2" destOrd="0" parTransId="{D3989BE7-655A-904E-9D01-C5C3E3195D5C}" sibTransId="{534D9DBA-A765-2245-94C8-1F44E282E102}"/>
    <dgm:cxn modelId="{341D0707-6C2C-D242-BA45-8903EDF3AB35}" type="presOf" srcId="{CD7F348D-C1E5-FE49-BD5A-96926F0E23FA}" destId="{E23033F4-750C-754C-AC78-4507F32C248A}" srcOrd="0" destOrd="0" presId="urn:microsoft.com/office/officeart/2009/layout/CircleArrowProcess"/>
    <dgm:cxn modelId="{3B9B7D09-30D9-6C4D-802A-BB5B08CF0D10}" type="presOf" srcId="{235C5373-FC22-B445-979E-63A1B04CF349}" destId="{F1DD0012-BA2B-5E49-A62B-726CBDEBF91F}" srcOrd="0" destOrd="0" presId="urn:microsoft.com/office/officeart/2009/layout/CircleArrowProcess"/>
    <dgm:cxn modelId="{13540D10-B2BE-AE40-BCA7-D466E2B4C3A1}" type="presOf" srcId="{168A7B03-72B5-8B44-910B-B2704B9983EB}" destId="{AD25F17B-CE9B-F246-A33D-64ED39685239}" srcOrd="0" destOrd="0" presId="urn:microsoft.com/office/officeart/2009/layout/CircleArrowProcess"/>
    <dgm:cxn modelId="{8D69BB1E-30A2-5E48-9ED0-5ACFFD103686}" srcId="{CD7F348D-C1E5-FE49-BD5A-96926F0E23FA}" destId="{648C6BB2-34CA-1143-82BF-B57E0EE8C3B5}" srcOrd="5" destOrd="0" parTransId="{21C69987-46B9-2549-AD45-3920B85AFC59}" sibTransId="{9C390CF6-05F1-4844-BB5A-1F3DC57DD077}"/>
    <dgm:cxn modelId="{8C07442D-C702-7C4D-B5A1-071A2161CE7A}" srcId="{CD7F348D-C1E5-FE49-BD5A-96926F0E23FA}" destId="{8ECEFAFF-13F3-3944-BB30-231E6165C41E}" srcOrd="4" destOrd="0" parTransId="{9022757E-EA5D-0C41-8CED-5FD1F6446B2F}" sibTransId="{A18833A3-3628-E14D-8584-961CD743BD66}"/>
    <dgm:cxn modelId="{6D13E431-6702-9847-A04B-04BCCD9248A5}" srcId="{CD7F348D-C1E5-FE49-BD5A-96926F0E23FA}" destId="{EB8BEE8B-78AF-D84A-B017-B72C5A925049}" srcOrd="3" destOrd="0" parTransId="{6F6E2359-BB5E-F641-B966-FCE5E4335268}" sibTransId="{0B598D68-4391-EB47-A990-1E1C3A438A1F}"/>
    <dgm:cxn modelId="{1A9EEF47-1F15-5744-804B-4E27CE937C4D}" srcId="{CD7F348D-C1E5-FE49-BD5A-96926F0E23FA}" destId="{3CC3BE8F-3A06-6E46-A135-FE62C7049422}" srcOrd="0" destOrd="0" parTransId="{55E3E621-B7EC-D44E-AE9D-118441130F41}" sibTransId="{B46E40C6-E292-B74C-A59E-54C0CE556A74}"/>
    <dgm:cxn modelId="{EC661050-86FD-7441-85F1-8773E01FEBA9}" type="presOf" srcId="{EB8BEE8B-78AF-D84A-B017-B72C5A925049}" destId="{B2C39021-15EC-BC41-A7EF-92ABBF5A2B0B}" srcOrd="0" destOrd="0" presId="urn:microsoft.com/office/officeart/2009/layout/CircleArrowProcess"/>
    <dgm:cxn modelId="{D7F44654-2554-F142-A7C3-B7B8289C8FF6}" type="presOf" srcId="{8ECEFAFF-13F3-3944-BB30-231E6165C41E}" destId="{CAB6FDA4-49F7-0947-A614-54B063435017}" srcOrd="0" destOrd="0" presId="urn:microsoft.com/office/officeart/2009/layout/CircleArrowProcess"/>
    <dgm:cxn modelId="{ACFF297C-FA85-5E49-B909-C21C681CD17F}" srcId="{CD7F348D-C1E5-FE49-BD5A-96926F0E23FA}" destId="{610B4199-09AD-5849-910D-35B9F957EB2E}" srcOrd="1" destOrd="0" parTransId="{4FA7DCE5-9841-DF49-8433-7D916936FA05}" sibTransId="{6C311A1A-B175-9546-AC11-2D66D0E70B92}"/>
    <dgm:cxn modelId="{41B34FAF-7F52-B44A-89FC-E35B9EF17B13}" type="presOf" srcId="{648C6BB2-34CA-1143-82BF-B57E0EE8C3B5}" destId="{95DB78BD-A39D-1A4C-93B5-EA1DF20137FD}" srcOrd="0" destOrd="0" presId="urn:microsoft.com/office/officeart/2009/layout/CircleArrowProcess"/>
    <dgm:cxn modelId="{017F0ABA-8272-D746-BB44-1CFA6D68446E}" type="presOf" srcId="{610B4199-09AD-5849-910D-35B9F957EB2E}" destId="{1A674E89-2512-3946-9E5B-EBEA7646AC5A}" srcOrd="0" destOrd="0" presId="urn:microsoft.com/office/officeart/2009/layout/CircleArrowProcess"/>
    <dgm:cxn modelId="{06C026E1-A0BA-4B48-9F09-E73866F8F004}" srcId="{CD7F348D-C1E5-FE49-BD5A-96926F0E23FA}" destId="{168A7B03-72B5-8B44-910B-B2704B9983EB}" srcOrd="6" destOrd="0" parTransId="{B9178701-24A3-294F-9B59-E50D7F6DAE11}" sibTransId="{B5A56C8E-BAD3-E14A-B8A5-8B51318F606D}"/>
    <dgm:cxn modelId="{258703E8-3896-8C4D-ADAD-A8D986301865}" type="presOf" srcId="{3CC3BE8F-3A06-6E46-A135-FE62C7049422}" destId="{B633B02A-4AE9-2344-BD81-CEE0A46CB8E1}" srcOrd="0" destOrd="0" presId="urn:microsoft.com/office/officeart/2009/layout/CircleArrowProcess"/>
    <dgm:cxn modelId="{1C6FA67D-3906-144C-842B-24B94636FEC1}" type="presParOf" srcId="{E23033F4-750C-754C-AC78-4507F32C248A}" destId="{C740F4E4-8070-7C40-84CB-2CA67CB7B2CA}" srcOrd="0" destOrd="0" presId="urn:microsoft.com/office/officeart/2009/layout/CircleArrowProcess"/>
    <dgm:cxn modelId="{37028C50-ABF2-A440-8652-DFC64A1501D3}" type="presParOf" srcId="{C740F4E4-8070-7C40-84CB-2CA67CB7B2CA}" destId="{FCFE091E-02FC-CE4A-BF32-E2BA84C8CFA4}" srcOrd="0" destOrd="0" presId="urn:microsoft.com/office/officeart/2009/layout/CircleArrowProcess"/>
    <dgm:cxn modelId="{59A1A16B-5DCD-7748-A07F-83FE38332955}" type="presParOf" srcId="{E23033F4-750C-754C-AC78-4507F32C248A}" destId="{B633B02A-4AE9-2344-BD81-CEE0A46CB8E1}" srcOrd="1" destOrd="0" presId="urn:microsoft.com/office/officeart/2009/layout/CircleArrowProcess"/>
    <dgm:cxn modelId="{7C93F6A8-65E6-F147-996A-128BFF22151E}" type="presParOf" srcId="{E23033F4-750C-754C-AC78-4507F32C248A}" destId="{56AAC0A7-E71B-A14F-9E16-348F95F1BE1C}" srcOrd="2" destOrd="0" presId="urn:microsoft.com/office/officeart/2009/layout/CircleArrowProcess"/>
    <dgm:cxn modelId="{2850BB7E-BD64-B142-9ECE-3A510A10747F}" type="presParOf" srcId="{56AAC0A7-E71B-A14F-9E16-348F95F1BE1C}" destId="{6E617057-46F1-1B49-93E5-FF42B7507C81}" srcOrd="0" destOrd="0" presId="urn:microsoft.com/office/officeart/2009/layout/CircleArrowProcess"/>
    <dgm:cxn modelId="{75AE1442-F040-5644-B4D4-4F3A02DC9D7D}" type="presParOf" srcId="{E23033F4-750C-754C-AC78-4507F32C248A}" destId="{1A674E89-2512-3946-9E5B-EBEA7646AC5A}" srcOrd="3" destOrd="0" presId="urn:microsoft.com/office/officeart/2009/layout/CircleArrowProcess"/>
    <dgm:cxn modelId="{2DD7F7AF-4799-9243-A28F-1FF2B56768B7}" type="presParOf" srcId="{E23033F4-750C-754C-AC78-4507F32C248A}" destId="{E311A2A9-D4FC-4049-9EF4-1836458F2CC9}" srcOrd="4" destOrd="0" presId="urn:microsoft.com/office/officeart/2009/layout/CircleArrowProcess"/>
    <dgm:cxn modelId="{1D7EE32D-B24A-6849-AF14-4BCD899F42DA}" type="presParOf" srcId="{E311A2A9-D4FC-4049-9EF4-1836458F2CC9}" destId="{888629B1-F9E3-F446-966E-386588E4BE7B}" srcOrd="0" destOrd="0" presId="urn:microsoft.com/office/officeart/2009/layout/CircleArrowProcess"/>
    <dgm:cxn modelId="{F5555407-7555-E644-A094-01E6AF77C71C}" type="presParOf" srcId="{E23033F4-750C-754C-AC78-4507F32C248A}" destId="{F1DD0012-BA2B-5E49-A62B-726CBDEBF91F}" srcOrd="5" destOrd="0" presId="urn:microsoft.com/office/officeart/2009/layout/CircleArrowProcess"/>
    <dgm:cxn modelId="{59B5CDD5-3A76-3049-826F-16DEC5C6FC9B}" type="presParOf" srcId="{E23033F4-750C-754C-AC78-4507F32C248A}" destId="{88EF6274-72BE-B440-AD3A-5EC26AF077B2}" srcOrd="6" destOrd="0" presId="urn:microsoft.com/office/officeart/2009/layout/CircleArrowProcess"/>
    <dgm:cxn modelId="{BE36764D-CD45-3D44-A917-4C6140109572}" type="presParOf" srcId="{88EF6274-72BE-B440-AD3A-5EC26AF077B2}" destId="{C0FF1323-589E-704D-934B-2A5738932451}" srcOrd="0" destOrd="0" presId="urn:microsoft.com/office/officeart/2009/layout/CircleArrowProcess"/>
    <dgm:cxn modelId="{88BE306E-6791-084B-A5D8-B08254856C9C}" type="presParOf" srcId="{E23033F4-750C-754C-AC78-4507F32C248A}" destId="{B2C39021-15EC-BC41-A7EF-92ABBF5A2B0B}" srcOrd="7" destOrd="0" presId="urn:microsoft.com/office/officeart/2009/layout/CircleArrowProcess"/>
    <dgm:cxn modelId="{5A1C964D-3AD3-CE4C-883C-18F0F9BC08C4}" type="presParOf" srcId="{E23033F4-750C-754C-AC78-4507F32C248A}" destId="{7AC4F3AF-3E88-A049-AD1E-3526D6790BB2}" srcOrd="8" destOrd="0" presId="urn:microsoft.com/office/officeart/2009/layout/CircleArrowProcess"/>
    <dgm:cxn modelId="{B6F9D79C-1A27-244C-BF5C-6BD07766A226}" type="presParOf" srcId="{7AC4F3AF-3E88-A049-AD1E-3526D6790BB2}" destId="{6EF85985-A14F-8242-B6A4-A52AA7AD1BA0}" srcOrd="0" destOrd="0" presId="urn:microsoft.com/office/officeart/2009/layout/CircleArrowProcess"/>
    <dgm:cxn modelId="{969A85BA-40A9-954A-8FB6-417B462B2B95}" type="presParOf" srcId="{E23033F4-750C-754C-AC78-4507F32C248A}" destId="{CAB6FDA4-49F7-0947-A614-54B063435017}" srcOrd="9" destOrd="0" presId="urn:microsoft.com/office/officeart/2009/layout/CircleArrowProcess"/>
    <dgm:cxn modelId="{7B5F7E3E-8D5A-384C-8585-1760733121E5}" type="presParOf" srcId="{E23033F4-750C-754C-AC78-4507F32C248A}" destId="{E3E5442D-CDB9-1145-9DF1-18FBE2A53D18}" srcOrd="10" destOrd="0" presId="urn:microsoft.com/office/officeart/2009/layout/CircleArrowProcess"/>
    <dgm:cxn modelId="{E843D35A-98F5-0D44-AA7D-988FF6B359D7}" type="presParOf" srcId="{E3E5442D-CDB9-1145-9DF1-18FBE2A53D18}" destId="{97EB66BE-211B-3B4A-B0FA-A51EC3A4AC8B}" srcOrd="0" destOrd="0" presId="urn:microsoft.com/office/officeart/2009/layout/CircleArrowProcess"/>
    <dgm:cxn modelId="{CC1EC724-3B32-1D42-A2CB-1F8FBE507687}" type="presParOf" srcId="{E23033F4-750C-754C-AC78-4507F32C248A}" destId="{95DB78BD-A39D-1A4C-93B5-EA1DF20137FD}" srcOrd="11" destOrd="0" presId="urn:microsoft.com/office/officeart/2009/layout/CircleArrowProcess"/>
    <dgm:cxn modelId="{FFF544D9-117E-C748-8221-B4F6040A49D9}" type="presParOf" srcId="{E23033F4-750C-754C-AC78-4507F32C248A}" destId="{74D4F389-7E93-0848-8C93-780F13F82943}" srcOrd="12" destOrd="0" presId="urn:microsoft.com/office/officeart/2009/layout/CircleArrowProcess"/>
    <dgm:cxn modelId="{77FB56E1-50BB-EC46-8A96-0BAC29AD8E79}" type="presParOf" srcId="{74D4F389-7E93-0848-8C93-780F13F82943}" destId="{DD7E6B50-0CA0-5D43-BC1B-67A7AA78E41C}" srcOrd="0" destOrd="0" presId="urn:microsoft.com/office/officeart/2009/layout/CircleArrowProcess"/>
    <dgm:cxn modelId="{01D314C6-C64B-814C-A816-438B1D3F766E}" type="presParOf" srcId="{E23033F4-750C-754C-AC78-4507F32C248A}" destId="{AD25F17B-CE9B-F246-A33D-64ED39685239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951D5E-38DC-574E-8FDD-5FF79E229746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171E9D7-D0DD-0543-85CE-AAB0C54E8A23}">
      <dgm:prSet custT="1"/>
      <dgm:spPr/>
      <dgm:t>
        <a:bodyPr/>
        <a:lstStyle/>
        <a:p>
          <a:r>
            <a:rPr lang="cs-CZ" sz="900" dirty="0"/>
            <a:t>long term </a:t>
          </a:r>
          <a:r>
            <a:rPr lang="cs-CZ" sz="900" dirty="0" err="1"/>
            <a:t>goal</a:t>
          </a:r>
          <a:endParaRPr lang="cs-CZ" sz="900" dirty="0"/>
        </a:p>
      </dgm:t>
    </dgm:pt>
    <dgm:pt modelId="{7D6A5498-CBA3-AD4F-9E3D-2EA3ED3D03DC}" type="parTrans" cxnId="{D14C777D-34E6-CA42-BF26-B803EFB8D95E}">
      <dgm:prSet/>
      <dgm:spPr/>
      <dgm:t>
        <a:bodyPr/>
        <a:lstStyle/>
        <a:p>
          <a:endParaRPr lang="cs-CZ"/>
        </a:p>
      </dgm:t>
    </dgm:pt>
    <dgm:pt modelId="{4C605F72-BDC3-DB44-A95C-D1FC1A591AC7}" type="sibTrans" cxnId="{D14C777D-34E6-CA42-BF26-B803EFB8D95E}">
      <dgm:prSet/>
      <dgm:spPr/>
      <dgm:t>
        <a:bodyPr/>
        <a:lstStyle/>
        <a:p>
          <a:endParaRPr lang="cs-CZ"/>
        </a:p>
      </dgm:t>
    </dgm:pt>
    <dgm:pt modelId="{01788438-811D-5940-9B61-A407E6FF66C9}">
      <dgm:prSet custT="1"/>
      <dgm:spPr/>
      <dgm:t>
        <a:bodyPr/>
        <a:lstStyle/>
        <a:p>
          <a:r>
            <a:rPr lang="cs-CZ" sz="900" dirty="0" err="1"/>
            <a:t>challenge</a:t>
          </a:r>
          <a:endParaRPr lang="cs-CZ" sz="900" dirty="0"/>
        </a:p>
      </dgm:t>
    </dgm:pt>
    <dgm:pt modelId="{173C5289-0645-8E42-9FC8-8540B78F0807}" type="parTrans" cxnId="{D2044932-DBE0-B74D-A390-C35FAF75498D}">
      <dgm:prSet/>
      <dgm:spPr/>
      <dgm:t>
        <a:bodyPr/>
        <a:lstStyle/>
        <a:p>
          <a:endParaRPr lang="cs-CZ"/>
        </a:p>
      </dgm:t>
    </dgm:pt>
    <dgm:pt modelId="{B5C1D0B1-E28F-5845-A310-2F5076C55614}" type="sibTrans" cxnId="{D2044932-DBE0-B74D-A390-C35FAF75498D}">
      <dgm:prSet/>
      <dgm:spPr/>
      <dgm:t>
        <a:bodyPr/>
        <a:lstStyle/>
        <a:p>
          <a:endParaRPr lang="cs-CZ"/>
        </a:p>
      </dgm:t>
    </dgm:pt>
    <dgm:pt modelId="{4FD4191A-E97A-FD46-92F9-48D55B76E134}">
      <dgm:prSet custT="1"/>
      <dgm:spPr/>
      <dgm:t>
        <a:bodyPr/>
        <a:lstStyle/>
        <a:p>
          <a:r>
            <a:rPr lang="cs-CZ" sz="900" dirty="0" err="1"/>
            <a:t>meaningfulness</a:t>
          </a:r>
          <a:endParaRPr lang="cs-CZ" sz="900" dirty="0"/>
        </a:p>
      </dgm:t>
    </dgm:pt>
    <dgm:pt modelId="{0BF5EC95-25CD-3A4C-8D40-A1F453800862}" type="parTrans" cxnId="{3D5BF1ED-829F-E74C-977F-FA478C0DE8F7}">
      <dgm:prSet/>
      <dgm:spPr/>
      <dgm:t>
        <a:bodyPr/>
        <a:lstStyle/>
        <a:p>
          <a:endParaRPr lang="cs-CZ"/>
        </a:p>
      </dgm:t>
    </dgm:pt>
    <dgm:pt modelId="{3148F892-0831-A545-8B40-B6F72765AF17}" type="sibTrans" cxnId="{3D5BF1ED-829F-E74C-977F-FA478C0DE8F7}">
      <dgm:prSet/>
      <dgm:spPr/>
      <dgm:t>
        <a:bodyPr/>
        <a:lstStyle/>
        <a:p>
          <a:endParaRPr lang="cs-CZ"/>
        </a:p>
      </dgm:t>
    </dgm:pt>
    <dgm:pt modelId="{7595B797-A182-EA4D-96E8-01EC434A14A4}">
      <dgm:prSet custT="1"/>
      <dgm:spPr/>
      <dgm:t>
        <a:bodyPr/>
        <a:lstStyle/>
        <a:p>
          <a:r>
            <a:rPr lang="cs-CZ" sz="900" dirty="0" err="1"/>
            <a:t>self-realization</a:t>
          </a:r>
          <a:endParaRPr lang="cs-CZ" sz="900" dirty="0"/>
        </a:p>
      </dgm:t>
    </dgm:pt>
    <dgm:pt modelId="{8CD65F51-6F51-6841-BA37-6E4F3017F29E}" type="parTrans" cxnId="{121DF540-468F-2444-A618-8F251973C666}">
      <dgm:prSet/>
      <dgm:spPr/>
      <dgm:t>
        <a:bodyPr/>
        <a:lstStyle/>
        <a:p>
          <a:endParaRPr lang="cs-CZ"/>
        </a:p>
      </dgm:t>
    </dgm:pt>
    <dgm:pt modelId="{4E25D8AC-3014-A44F-BDD7-9164CD92E9D5}" type="sibTrans" cxnId="{121DF540-468F-2444-A618-8F251973C666}">
      <dgm:prSet/>
      <dgm:spPr/>
      <dgm:t>
        <a:bodyPr/>
        <a:lstStyle/>
        <a:p>
          <a:endParaRPr lang="cs-CZ"/>
        </a:p>
      </dgm:t>
    </dgm:pt>
    <dgm:pt modelId="{A9751A8E-4A4E-604F-A65E-C60C8882BD8E}">
      <dgm:prSet custT="1"/>
      <dgm:spPr/>
      <dgm:t>
        <a:bodyPr/>
        <a:lstStyle/>
        <a:p>
          <a:r>
            <a:rPr lang="cs-CZ" sz="900" dirty="0"/>
            <a:t>benefit</a:t>
          </a:r>
        </a:p>
      </dgm:t>
    </dgm:pt>
    <dgm:pt modelId="{620D5D4E-A904-5A4E-AE33-727C560F8CAE}" type="parTrans" cxnId="{F823BEBF-2A50-BD4E-A527-074EE15A511D}">
      <dgm:prSet/>
      <dgm:spPr/>
      <dgm:t>
        <a:bodyPr/>
        <a:lstStyle/>
        <a:p>
          <a:endParaRPr lang="cs-CZ"/>
        </a:p>
      </dgm:t>
    </dgm:pt>
    <dgm:pt modelId="{8FADC30D-9308-054A-A853-92111D980E3C}" type="sibTrans" cxnId="{F823BEBF-2A50-BD4E-A527-074EE15A511D}">
      <dgm:prSet/>
      <dgm:spPr/>
      <dgm:t>
        <a:bodyPr/>
        <a:lstStyle/>
        <a:p>
          <a:endParaRPr lang="cs-CZ"/>
        </a:p>
      </dgm:t>
    </dgm:pt>
    <dgm:pt modelId="{773D9B40-52AC-664B-8381-D0BA86ABC18E}">
      <dgm:prSet custT="1"/>
      <dgm:spPr/>
      <dgm:t>
        <a:bodyPr/>
        <a:lstStyle/>
        <a:p>
          <a:r>
            <a:rPr lang="cs-CZ" sz="900" dirty="0" err="1"/>
            <a:t>etc</a:t>
          </a:r>
          <a:r>
            <a:rPr lang="cs-CZ" sz="900" dirty="0"/>
            <a:t>.</a:t>
          </a:r>
        </a:p>
      </dgm:t>
    </dgm:pt>
    <dgm:pt modelId="{BECA2E1E-41C9-3843-B937-06F29C2CC3B9}" type="parTrans" cxnId="{A8F467C3-47D5-6940-985B-8AA91209F6DD}">
      <dgm:prSet/>
      <dgm:spPr/>
      <dgm:t>
        <a:bodyPr/>
        <a:lstStyle/>
        <a:p>
          <a:endParaRPr lang="cs-CZ"/>
        </a:p>
      </dgm:t>
    </dgm:pt>
    <dgm:pt modelId="{1462EF7E-5122-804E-8EE4-AC7AD287539E}" type="sibTrans" cxnId="{A8F467C3-47D5-6940-985B-8AA91209F6DD}">
      <dgm:prSet/>
      <dgm:spPr/>
      <dgm:t>
        <a:bodyPr/>
        <a:lstStyle/>
        <a:p>
          <a:endParaRPr lang="cs-CZ"/>
        </a:p>
      </dgm:t>
    </dgm:pt>
    <dgm:pt modelId="{85BAA194-A56C-6648-9845-A80148385455}" type="pres">
      <dgm:prSet presAssocID="{99951D5E-38DC-574E-8FDD-5FF79E22974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F76CFE5-1491-9B49-8A3E-078B9CD49BE5}" type="pres">
      <dgm:prSet presAssocID="{5171E9D7-D0DD-0543-85CE-AAB0C54E8A23}" presName="Accent1" presStyleCnt="0"/>
      <dgm:spPr/>
    </dgm:pt>
    <dgm:pt modelId="{19B5508B-7583-C34E-A994-DD8C399C4DEC}" type="pres">
      <dgm:prSet presAssocID="{5171E9D7-D0DD-0543-85CE-AAB0C54E8A23}" presName="Accent" presStyleLbl="node1" presStyleIdx="0" presStyleCnt="6"/>
      <dgm:spPr/>
    </dgm:pt>
    <dgm:pt modelId="{1756ECB6-6736-0B4A-8EFF-3E47C8C418A0}" type="pres">
      <dgm:prSet presAssocID="{5171E9D7-D0DD-0543-85CE-AAB0C54E8A23}" presName="Parent1" presStyleLbl="revTx" presStyleIdx="0" presStyleCnt="6">
        <dgm:presLayoutVars>
          <dgm:chMax val="1"/>
          <dgm:chPref val="1"/>
          <dgm:bulletEnabled val="1"/>
        </dgm:presLayoutVars>
      </dgm:prSet>
      <dgm:spPr/>
    </dgm:pt>
    <dgm:pt modelId="{07E65FFE-0DEA-E747-9A38-300746FDC787}" type="pres">
      <dgm:prSet presAssocID="{01788438-811D-5940-9B61-A407E6FF66C9}" presName="Accent2" presStyleCnt="0"/>
      <dgm:spPr/>
    </dgm:pt>
    <dgm:pt modelId="{C94B1C39-3AA4-5446-B28E-B127EF14A83A}" type="pres">
      <dgm:prSet presAssocID="{01788438-811D-5940-9B61-A407E6FF66C9}" presName="Accent" presStyleLbl="node1" presStyleIdx="1" presStyleCnt="6"/>
      <dgm:spPr/>
    </dgm:pt>
    <dgm:pt modelId="{2429CAD4-F803-9147-9F6C-62FC6FEDEDDA}" type="pres">
      <dgm:prSet presAssocID="{01788438-811D-5940-9B61-A407E6FF66C9}" presName="Parent2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0A3E2542-B2A1-DA47-B5F7-E8E39CFCD331}" type="pres">
      <dgm:prSet presAssocID="{4FD4191A-E97A-FD46-92F9-48D55B76E134}" presName="Accent3" presStyleCnt="0"/>
      <dgm:spPr/>
    </dgm:pt>
    <dgm:pt modelId="{117E2408-1FFB-A042-A2B6-D895B5B5C9F5}" type="pres">
      <dgm:prSet presAssocID="{4FD4191A-E97A-FD46-92F9-48D55B76E134}" presName="Accent" presStyleLbl="node1" presStyleIdx="2" presStyleCnt="6"/>
      <dgm:spPr/>
    </dgm:pt>
    <dgm:pt modelId="{CB6267DD-2626-354F-9618-027CAD798E5C}" type="pres">
      <dgm:prSet presAssocID="{4FD4191A-E97A-FD46-92F9-48D55B76E134}" presName="Parent3" presStyleLbl="revTx" presStyleIdx="2" presStyleCnt="6" custScaleX="121953">
        <dgm:presLayoutVars>
          <dgm:chMax val="1"/>
          <dgm:chPref val="1"/>
          <dgm:bulletEnabled val="1"/>
        </dgm:presLayoutVars>
      </dgm:prSet>
      <dgm:spPr/>
    </dgm:pt>
    <dgm:pt modelId="{58170275-CB84-1048-AE91-A78034FF8303}" type="pres">
      <dgm:prSet presAssocID="{7595B797-A182-EA4D-96E8-01EC434A14A4}" presName="Accent4" presStyleCnt="0"/>
      <dgm:spPr/>
    </dgm:pt>
    <dgm:pt modelId="{6926754B-1D91-0A4A-8707-153F49E09A64}" type="pres">
      <dgm:prSet presAssocID="{7595B797-A182-EA4D-96E8-01EC434A14A4}" presName="Accent" presStyleLbl="node1" presStyleIdx="3" presStyleCnt="6"/>
      <dgm:spPr/>
    </dgm:pt>
    <dgm:pt modelId="{1FFC57E8-3931-9A4F-8678-4AFD05307EA0}" type="pres">
      <dgm:prSet presAssocID="{7595B797-A182-EA4D-96E8-01EC434A14A4}" presName="Parent4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D040AECA-E332-3F46-867B-30576896C82D}" type="pres">
      <dgm:prSet presAssocID="{A9751A8E-4A4E-604F-A65E-C60C8882BD8E}" presName="Accent5" presStyleCnt="0"/>
      <dgm:spPr/>
    </dgm:pt>
    <dgm:pt modelId="{D35F7B72-944B-2146-8C25-C154F086E4CF}" type="pres">
      <dgm:prSet presAssocID="{A9751A8E-4A4E-604F-A65E-C60C8882BD8E}" presName="Accent" presStyleLbl="node1" presStyleIdx="4" presStyleCnt="6"/>
      <dgm:spPr/>
    </dgm:pt>
    <dgm:pt modelId="{2C6CEF28-8AC8-5349-9A55-EB469D4557E3}" type="pres">
      <dgm:prSet presAssocID="{A9751A8E-4A4E-604F-A65E-C60C8882BD8E}" presName="Parent5" presStyleLbl="revTx" presStyleIdx="4" presStyleCnt="6">
        <dgm:presLayoutVars>
          <dgm:chMax val="1"/>
          <dgm:chPref val="1"/>
          <dgm:bulletEnabled val="1"/>
        </dgm:presLayoutVars>
      </dgm:prSet>
      <dgm:spPr/>
    </dgm:pt>
    <dgm:pt modelId="{1BF75BB6-65E6-DC48-9D93-568FEF6036A6}" type="pres">
      <dgm:prSet presAssocID="{773D9B40-52AC-664B-8381-D0BA86ABC18E}" presName="Accent6" presStyleCnt="0"/>
      <dgm:spPr/>
    </dgm:pt>
    <dgm:pt modelId="{07F20B2B-46BD-9A44-A528-DA0D47BF2114}" type="pres">
      <dgm:prSet presAssocID="{773D9B40-52AC-664B-8381-D0BA86ABC18E}" presName="Accent" presStyleLbl="node1" presStyleIdx="5" presStyleCnt="6"/>
      <dgm:spPr/>
    </dgm:pt>
    <dgm:pt modelId="{870D8661-23EC-FD4D-A1F1-8BC112984268}" type="pres">
      <dgm:prSet presAssocID="{773D9B40-52AC-664B-8381-D0BA86ABC18E}" presName="Parent6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4E94372C-FE44-1E4B-8D87-A57E9669171F}" type="presOf" srcId="{01788438-811D-5940-9B61-A407E6FF66C9}" destId="{2429CAD4-F803-9147-9F6C-62FC6FEDEDDA}" srcOrd="0" destOrd="0" presId="urn:microsoft.com/office/officeart/2009/layout/CircleArrowProcess"/>
    <dgm:cxn modelId="{D2044932-DBE0-B74D-A390-C35FAF75498D}" srcId="{99951D5E-38DC-574E-8FDD-5FF79E229746}" destId="{01788438-811D-5940-9B61-A407E6FF66C9}" srcOrd="1" destOrd="0" parTransId="{173C5289-0645-8E42-9FC8-8540B78F0807}" sibTransId="{B5C1D0B1-E28F-5845-A310-2F5076C55614}"/>
    <dgm:cxn modelId="{121DF540-468F-2444-A618-8F251973C666}" srcId="{99951D5E-38DC-574E-8FDD-5FF79E229746}" destId="{7595B797-A182-EA4D-96E8-01EC434A14A4}" srcOrd="3" destOrd="0" parTransId="{8CD65F51-6F51-6841-BA37-6E4F3017F29E}" sibTransId="{4E25D8AC-3014-A44F-BDD7-9164CD92E9D5}"/>
    <dgm:cxn modelId="{0379DA49-3ABF-FC4A-BE40-9F4BF8923952}" type="presOf" srcId="{5171E9D7-D0DD-0543-85CE-AAB0C54E8A23}" destId="{1756ECB6-6736-0B4A-8EFF-3E47C8C418A0}" srcOrd="0" destOrd="0" presId="urn:microsoft.com/office/officeart/2009/layout/CircleArrowProcess"/>
    <dgm:cxn modelId="{0F074B7D-18AF-8543-8D15-A0125CF806C1}" type="presOf" srcId="{4FD4191A-E97A-FD46-92F9-48D55B76E134}" destId="{CB6267DD-2626-354F-9618-027CAD798E5C}" srcOrd="0" destOrd="0" presId="urn:microsoft.com/office/officeart/2009/layout/CircleArrowProcess"/>
    <dgm:cxn modelId="{D14C777D-34E6-CA42-BF26-B803EFB8D95E}" srcId="{99951D5E-38DC-574E-8FDD-5FF79E229746}" destId="{5171E9D7-D0DD-0543-85CE-AAB0C54E8A23}" srcOrd="0" destOrd="0" parTransId="{7D6A5498-CBA3-AD4F-9E3D-2EA3ED3D03DC}" sibTransId="{4C605F72-BDC3-DB44-A95C-D1FC1A591AC7}"/>
    <dgm:cxn modelId="{01929FA2-B488-9044-9DE6-E445F047DDD8}" type="presOf" srcId="{773D9B40-52AC-664B-8381-D0BA86ABC18E}" destId="{870D8661-23EC-FD4D-A1F1-8BC112984268}" srcOrd="0" destOrd="0" presId="urn:microsoft.com/office/officeart/2009/layout/CircleArrowProcess"/>
    <dgm:cxn modelId="{F823BEBF-2A50-BD4E-A527-074EE15A511D}" srcId="{99951D5E-38DC-574E-8FDD-5FF79E229746}" destId="{A9751A8E-4A4E-604F-A65E-C60C8882BD8E}" srcOrd="4" destOrd="0" parTransId="{620D5D4E-A904-5A4E-AE33-727C560F8CAE}" sibTransId="{8FADC30D-9308-054A-A853-92111D980E3C}"/>
    <dgm:cxn modelId="{A8F467C3-47D5-6940-985B-8AA91209F6DD}" srcId="{99951D5E-38DC-574E-8FDD-5FF79E229746}" destId="{773D9B40-52AC-664B-8381-D0BA86ABC18E}" srcOrd="5" destOrd="0" parTransId="{BECA2E1E-41C9-3843-B937-06F29C2CC3B9}" sibTransId="{1462EF7E-5122-804E-8EE4-AC7AD287539E}"/>
    <dgm:cxn modelId="{4015AACA-DDD3-E249-A281-E2913C33DBB5}" type="presOf" srcId="{A9751A8E-4A4E-604F-A65E-C60C8882BD8E}" destId="{2C6CEF28-8AC8-5349-9A55-EB469D4557E3}" srcOrd="0" destOrd="0" presId="urn:microsoft.com/office/officeart/2009/layout/CircleArrowProcess"/>
    <dgm:cxn modelId="{1B0862D6-A7AC-8C4C-8096-9DE82C77B4C4}" type="presOf" srcId="{99951D5E-38DC-574E-8FDD-5FF79E229746}" destId="{85BAA194-A56C-6648-9845-A80148385455}" srcOrd="0" destOrd="0" presId="urn:microsoft.com/office/officeart/2009/layout/CircleArrowProcess"/>
    <dgm:cxn modelId="{31D508EC-BB54-7248-857B-4D853A56D306}" type="presOf" srcId="{7595B797-A182-EA4D-96E8-01EC434A14A4}" destId="{1FFC57E8-3931-9A4F-8678-4AFD05307EA0}" srcOrd="0" destOrd="0" presId="urn:microsoft.com/office/officeart/2009/layout/CircleArrowProcess"/>
    <dgm:cxn modelId="{3D5BF1ED-829F-E74C-977F-FA478C0DE8F7}" srcId="{99951D5E-38DC-574E-8FDD-5FF79E229746}" destId="{4FD4191A-E97A-FD46-92F9-48D55B76E134}" srcOrd="2" destOrd="0" parTransId="{0BF5EC95-25CD-3A4C-8D40-A1F453800862}" sibTransId="{3148F892-0831-A545-8B40-B6F72765AF17}"/>
    <dgm:cxn modelId="{1FA2F635-341A-3D40-83F2-997E261665EA}" type="presParOf" srcId="{85BAA194-A56C-6648-9845-A80148385455}" destId="{2F76CFE5-1491-9B49-8A3E-078B9CD49BE5}" srcOrd="0" destOrd="0" presId="urn:microsoft.com/office/officeart/2009/layout/CircleArrowProcess"/>
    <dgm:cxn modelId="{0F13CDEC-5C1B-B24D-B33D-14DE1EF94E05}" type="presParOf" srcId="{2F76CFE5-1491-9B49-8A3E-078B9CD49BE5}" destId="{19B5508B-7583-C34E-A994-DD8C399C4DEC}" srcOrd="0" destOrd="0" presId="urn:microsoft.com/office/officeart/2009/layout/CircleArrowProcess"/>
    <dgm:cxn modelId="{E7A3BA0E-D718-4C42-B0F8-8F6A81DF0BE3}" type="presParOf" srcId="{85BAA194-A56C-6648-9845-A80148385455}" destId="{1756ECB6-6736-0B4A-8EFF-3E47C8C418A0}" srcOrd="1" destOrd="0" presId="urn:microsoft.com/office/officeart/2009/layout/CircleArrowProcess"/>
    <dgm:cxn modelId="{F3E5753C-E717-0E47-BC2F-96869A17FDD1}" type="presParOf" srcId="{85BAA194-A56C-6648-9845-A80148385455}" destId="{07E65FFE-0DEA-E747-9A38-300746FDC787}" srcOrd="2" destOrd="0" presId="urn:microsoft.com/office/officeart/2009/layout/CircleArrowProcess"/>
    <dgm:cxn modelId="{A10E359B-596D-6B46-93BB-5E1A75278342}" type="presParOf" srcId="{07E65FFE-0DEA-E747-9A38-300746FDC787}" destId="{C94B1C39-3AA4-5446-B28E-B127EF14A83A}" srcOrd="0" destOrd="0" presId="urn:microsoft.com/office/officeart/2009/layout/CircleArrowProcess"/>
    <dgm:cxn modelId="{81F7EFE8-DC73-8344-8BE9-A3BBD83ED53F}" type="presParOf" srcId="{85BAA194-A56C-6648-9845-A80148385455}" destId="{2429CAD4-F803-9147-9F6C-62FC6FEDEDDA}" srcOrd="3" destOrd="0" presId="urn:microsoft.com/office/officeart/2009/layout/CircleArrowProcess"/>
    <dgm:cxn modelId="{485F57E1-252F-A848-8E3B-D350610F57DD}" type="presParOf" srcId="{85BAA194-A56C-6648-9845-A80148385455}" destId="{0A3E2542-B2A1-DA47-B5F7-E8E39CFCD331}" srcOrd="4" destOrd="0" presId="urn:microsoft.com/office/officeart/2009/layout/CircleArrowProcess"/>
    <dgm:cxn modelId="{4EA93DBD-562C-C344-8AE3-E89697E84EB6}" type="presParOf" srcId="{0A3E2542-B2A1-DA47-B5F7-E8E39CFCD331}" destId="{117E2408-1FFB-A042-A2B6-D895B5B5C9F5}" srcOrd="0" destOrd="0" presId="urn:microsoft.com/office/officeart/2009/layout/CircleArrowProcess"/>
    <dgm:cxn modelId="{02D6FAB9-E7CF-E24D-AAB8-3C3487C3A188}" type="presParOf" srcId="{85BAA194-A56C-6648-9845-A80148385455}" destId="{CB6267DD-2626-354F-9618-027CAD798E5C}" srcOrd="5" destOrd="0" presId="urn:microsoft.com/office/officeart/2009/layout/CircleArrowProcess"/>
    <dgm:cxn modelId="{8F8BB8C6-B67B-BE49-A6BC-59057E9E0857}" type="presParOf" srcId="{85BAA194-A56C-6648-9845-A80148385455}" destId="{58170275-CB84-1048-AE91-A78034FF8303}" srcOrd="6" destOrd="0" presId="urn:microsoft.com/office/officeart/2009/layout/CircleArrowProcess"/>
    <dgm:cxn modelId="{A39199F3-2557-1042-B9C9-1FCAC066F90F}" type="presParOf" srcId="{58170275-CB84-1048-AE91-A78034FF8303}" destId="{6926754B-1D91-0A4A-8707-153F49E09A64}" srcOrd="0" destOrd="0" presId="urn:microsoft.com/office/officeart/2009/layout/CircleArrowProcess"/>
    <dgm:cxn modelId="{EE091AF6-552F-7E42-8EC3-4BA6D13017FC}" type="presParOf" srcId="{85BAA194-A56C-6648-9845-A80148385455}" destId="{1FFC57E8-3931-9A4F-8678-4AFD05307EA0}" srcOrd="7" destOrd="0" presId="urn:microsoft.com/office/officeart/2009/layout/CircleArrowProcess"/>
    <dgm:cxn modelId="{80006827-EBB6-174E-8525-3ED25B2FC6BD}" type="presParOf" srcId="{85BAA194-A56C-6648-9845-A80148385455}" destId="{D040AECA-E332-3F46-867B-30576896C82D}" srcOrd="8" destOrd="0" presId="urn:microsoft.com/office/officeart/2009/layout/CircleArrowProcess"/>
    <dgm:cxn modelId="{74097F9D-CBD0-E449-9BEF-ECD673659B96}" type="presParOf" srcId="{D040AECA-E332-3F46-867B-30576896C82D}" destId="{D35F7B72-944B-2146-8C25-C154F086E4CF}" srcOrd="0" destOrd="0" presId="urn:microsoft.com/office/officeart/2009/layout/CircleArrowProcess"/>
    <dgm:cxn modelId="{3A427155-4BF0-034C-B735-79E419B37783}" type="presParOf" srcId="{85BAA194-A56C-6648-9845-A80148385455}" destId="{2C6CEF28-8AC8-5349-9A55-EB469D4557E3}" srcOrd="9" destOrd="0" presId="urn:microsoft.com/office/officeart/2009/layout/CircleArrowProcess"/>
    <dgm:cxn modelId="{D8D843F8-6534-B047-9D43-30D175EEB083}" type="presParOf" srcId="{85BAA194-A56C-6648-9845-A80148385455}" destId="{1BF75BB6-65E6-DC48-9D93-568FEF6036A6}" srcOrd="10" destOrd="0" presId="urn:microsoft.com/office/officeart/2009/layout/CircleArrowProcess"/>
    <dgm:cxn modelId="{962B8A6D-94BD-404C-AE68-64A8170331AA}" type="presParOf" srcId="{1BF75BB6-65E6-DC48-9D93-568FEF6036A6}" destId="{07F20B2B-46BD-9A44-A528-DA0D47BF2114}" srcOrd="0" destOrd="0" presId="urn:microsoft.com/office/officeart/2009/layout/CircleArrowProcess"/>
    <dgm:cxn modelId="{DEE8D09D-2D2A-B04A-97DF-D1DC4F949B87}" type="presParOf" srcId="{85BAA194-A56C-6648-9845-A80148385455}" destId="{870D8661-23EC-FD4D-A1F1-8BC112984268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E091E-02FC-CE4A-BF32-E2BA84C8CFA4}">
      <dsp:nvSpPr>
        <dsp:cNvPr id="0" name=""/>
        <dsp:cNvSpPr/>
      </dsp:nvSpPr>
      <dsp:spPr>
        <a:xfrm>
          <a:off x="1672687" y="0"/>
          <a:ext cx="1151733" cy="115183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3B02A-4AE9-2344-BD81-CEE0A46CB8E1}">
      <dsp:nvSpPr>
        <dsp:cNvPr id="0" name=""/>
        <dsp:cNvSpPr/>
      </dsp:nvSpPr>
      <dsp:spPr>
        <a:xfrm>
          <a:off x="1926971" y="417060"/>
          <a:ext cx="642732" cy="321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 err="1"/>
            <a:t>attractive</a:t>
          </a:r>
          <a:r>
            <a:rPr lang="cs-CZ" sz="800" kern="1200" dirty="0"/>
            <a:t> </a:t>
          </a:r>
          <a:r>
            <a:rPr lang="cs-CZ" sz="800" kern="1200" dirty="0" err="1"/>
            <a:t>exercise</a:t>
          </a:r>
          <a:r>
            <a:rPr lang="cs-CZ" sz="800" kern="1200" dirty="0"/>
            <a:t> (</a:t>
          </a:r>
          <a:r>
            <a:rPr lang="cs-CZ" sz="800" kern="1200" dirty="0" err="1"/>
            <a:t>content</a:t>
          </a:r>
          <a:r>
            <a:rPr lang="cs-CZ" sz="800" kern="1200" dirty="0"/>
            <a:t>)</a:t>
          </a:r>
        </a:p>
      </dsp:txBody>
      <dsp:txXfrm>
        <a:off x="1926971" y="417060"/>
        <a:ext cx="642732" cy="321242"/>
      </dsp:txXfrm>
    </dsp:sp>
    <dsp:sp modelId="{6E617057-46F1-1B49-93E5-FF42B7507C81}">
      <dsp:nvSpPr>
        <dsp:cNvPr id="0" name=""/>
        <dsp:cNvSpPr/>
      </dsp:nvSpPr>
      <dsp:spPr>
        <a:xfrm>
          <a:off x="1352725" y="661648"/>
          <a:ext cx="1151733" cy="115183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74E89-2512-3946-9E5B-EBEA7646AC5A}">
      <dsp:nvSpPr>
        <dsp:cNvPr id="0" name=""/>
        <dsp:cNvSpPr/>
      </dsp:nvSpPr>
      <dsp:spPr>
        <a:xfrm>
          <a:off x="1605713" y="1080222"/>
          <a:ext cx="642732" cy="321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 err="1"/>
            <a:t>attractive</a:t>
          </a:r>
          <a:r>
            <a:rPr lang="cs-CZ" sz="800" kern="1200" dirty="0"/>
            <a:t> </a:t>
          </a:r>
          <a:r>
            <a:rPr lang="cs-CZ" sz="800" kern="1200" dirty="0" err="1"/>
            <a:t>physical</a:t>
          </a:r>
          <a:r>
            <a:rPr lang="cs-CZ" sz="800" kern="1200" dirty="0"/>
            <a:t> environment</a:t>
          </a:r>
        </a:p>
      </dsp:txBody>
      <dsp:txXfrm>
        <a:off x="1605713" y="1080222"/>
        <a:ext cx="642732" cy="321242"/>
      </dsp:txXfrm>
    </dsp:sp>
    <dsp:sp modelId="{888629B1-F9E3-F446-966E-386588E4BE7B}">
      <dsp:nvSpPr>
        <dsp:cNvPr id="0" name=""/>
        <dsp:cNvSpPr/>
      </dsp:nvSpPr>
      <dsp:spPr>
        <a:xfrm>
          <a:off x="1632273" y="1326323"/>
          <a:ext cx="1151733" cy="115183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D0012-BA2B-5E49-A62B-726CBDEBF91F}">
      <dsp:nvSpPr>
        <dsp:cNvPr id="0" name=""/>
        <dsp:cNvSpPr/>
      </dsp:nvSpPr>
      <dsp:spPr>
        <a:xfrm>
          <a:off x="1926971" y="1743384"/>
          <a:ext cx="642732" cy="321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 err="1"/>
            <a:t>joy</a:t>
          </a:r>
          <a:r>
            <a:rPr lang="cs-CZ" sz="800" kern="1200" dirty="0"/>
            <a:t> - </a:t>
          </a:r>
          <a:r>
            <a:rPr lang="cs-CZ" sz="800" kern="1200" dirty="0" err="1"/>
            <a:t>social</a:t>
          </a:r>
          <a:r>
            <a:rPr lang="cs-CZ" sz="800" kern="1200" dirty="0"/>
            <a:t> </a:t>
          </a:r>
          <a:r>
            <a:rPr lang="cs-CZ" sz="800" kern="1200" dirty="0" err="1"/>
            <a:t>entertainment</a:t>
          </a:r>
          <a:endParaRPr lang="cs-CZ" sz="800" kern="1200" dirty="0"/>
        </a:p>
      </dsp:txBody>
      <dsp:txXfrm>
        <a:off x="1926971" y="1743384"/>
        <a:ext cx="642732" cy="321242"/>
      </dsp:txXfrm>
    </dsp:sp>
    <dsp:sp modelId="{C0FF1323-589E-704D-934B-2A5738932451}">
      <dsp:nvSpPr>
        <dsp:cNvPr id="0" name=""/>
        <dsp:cNvSpPr/>
      </dsp:nvSpPr>
      <dsp:spPr>
        <a:xfrm>
          <a:off x="1352725" y="1989485"/>
          <a:ext cx="1151733" cy="115183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39021-15EC-BC41-A7EF-92ABBF5A2B0B}">
      <dsp:nvSpPr>
        <dsp:cNvPr id="0" name=""/>
        <dsp:cNvSpPr/>
      </dsp:nvSpPr>
      <dsp:spPr>
        <a:xfrm>
          <a:off x="1605713" y="2406545"/>
          <a:ext cx="642732" cy="321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 err="1"/>
            <a:t>the</a:t>
          </a:r>
          <a:r>
            <a:rPr lang="cs-CZ" sz="800" kern="1200" dirty="0"/>
            <a:t> </a:t>
          </a:r>
          <a:r>
            <a:rPr lang="cs-CZ" sz="800" kern="1200" dirty="0" err="1"/>
            <a:t>experience</a:t>
          </a:r>
          <a:r>
            <a:rPr lang="cs-CZ" sz="800" kern="1200" dirty="0"/>
            <a:t> </a:t>
          </a:r>
          <a:r>
            <a:rPr lang="cs-CZ" sz="800" kern="1200" dirty="0" err="1"/>
            <a:t>of</a:t>
          </a:r>
          <a:r>
            <a:rPr lang="cs-CZ" sz="800" kern="1200" dirty="0"/>
            <a:t> </a:t>
          </a:r>
          <a:r>
            <a:rPr lang="cs-CZ" sz="800" kern="1200" dirty="0" err="1"/>
            <a:t>success</a:t>
          </a:r>
          <a:endParaRPr lang="cs-CZ" sz="800" kern="1200" dirty="0"/>
        </a:p>
      </dsp:txBody>
      <dsp:txXfrm>
        <a:off x="1605713" y="2406545"/>
        <a:ext cx="642732" cy="321242"/>
      </dsp:txXfrm>
    </dsp:sp>
    <dsp:sp modelId="{6EF85985-A14F-8242-B6A4-A52AA7AD1BA0}">
      <dsp:nvSpPr>
        <dsp:cNvPr id="0" name=""/>
        <dsp:cNvSpPr/>
      </dsp:nvSpPr>
      <dsp:spPr>
        <a:xfrm>
          <a:off x="1672687" y="2651638"/>
          <a:ext cx="1151733" cy="115183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6FDA4-49F7-0947-A614-54B063435017}">
      <dsp:nvSpPr>
        <dsp:cNvPr id="0" name=""/>
        <dsp:cNvSpPr/>
      </dsp:nvSpPr>
      <dsp:spPr>
        <a:xfrm>
          <a:off x="1926971" y="3068698"/>
          <a:ext cx="642732" cy="321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 err="1"/>
            <a:t>flow</a:t>
          </a:r>
          <a:endParaRPr lang="cs-CZ" sz="800" kern="1200" dirty="0"/>
        </a:p>
      </dsp:txBody>
      <dsp:txXfrm>
        <a:off x="1926971" y="3068698"/>
        <a:ext cx="642732" cy="321242"/>
      </dsp:txXfrm>
    </dsp:sp>
    <dsp:sp modelId="{97EB66BE-211B-3B4A-B0FA-A51EC3A4AC8B}">
      <dsp:nvSpPr>
        <dsp:cNvPr id="0" name=""/>
        <dsp:cNvSpPr/>
      </dsp:nvSpPr>
      <dsp:spPr>
        <a:xfrm>
          <a:off x="1352725" y="3314800"/>
          <a:ext cx="1151733" cy="115183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B78BD-A39D-1A4C-93B5-EA1DF20137FD}">
      <dsp:nvSpPr>
        <dsp:cNvPr id="0" name=""/>
        <dsp:cNvSpPr/>
      </dsp:nvSpPr>
      <dsp:spPr>
        <a:xfrm>
          <a:off x="1605713" y="3731860"/>
          <a:ext cx="642732" cy="321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 err="1"/>
            <a:t>short</a:t>
          </a:r>
          <a:r>
            <a:rPr lang="cs-CZ" sz="800" kern="1200" dirty="0"/>
            <a:t> term </a:t>
          </a:r>
          <a:r>
            <a:rPr lang="cs-CZ" sz="800" kern="1200" dirty="0" err="1"/>
            <a:t>goals</a:t>
          </a:r>
          <a:endParaRPr lang="cs-CZ" sz="800" kern="1200" dirty="0"/>
        </a:p>
      </dsp:txBody>
      <dsp:txXfrm>
        <a:off x="1605713" y="3731860"/>
        <a:ext cx="642732" cy="321242"/>
      </dsp:txXfrm>
    </dsp:sp>
    <dsp:sp modelId="{DD7E6B50-0CA0-5D43-BC1B-67A7AA78E41C}">
      <dsp:nvSpPr>
        <dsp:cNvPr id="0" name=""/>
        <dsp:cNvSpPr/>
      </dsp:nvSpPr>
      <dsp:spPr>
        <a:xfrm>
          <a:off x="1754568" y="4053103"/>
          <a:ext cx="989483" cy="98995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5F17B-CE9B-F246-A33D-64ED39685239}">
      <dsp:nvSpPr>
        <dsp:cNvPr id="0" name=""/>
        <dsp:cNvSpPr/>
      </dsp:nvSpPr>
      <dsp:spPr>
        <a:xfrm>
          <a:off x="1926971" y="4395022"/>
          <a:ext cx="642732" cy="321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 err="1"/>
            <a:t>etc</a:t>
          </a:r>
          <a:r>
            <a:rPr lang="cs-CZ" sz="800" kern="1200" dirty="0"/>
            <a:t>.</a:t>
          </a:r>
          <a:endParaRPr lang="cs-CZ" sz="700" kern="1200" dirty="0"/>
        </a:p>
      </dsp:txBody>
      <dsp:txXfrm>
        <a:off x="1926971" y="4395022"/>
        <a:ext cx="642732" cy="321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5508B-7583-C34E-A994-DD8C399C4DEC}">
      <dsp:nvSpPr>
        <dsp:cNvPr id="0" name=""/>
        <dsp:cNvSpPr/>
      </dsp:nvSpPr>
      <dsp:spPr>
        <a:xfrm>
          <a:off x="1253121" y="0"/>
          <a:ext cx="1325675" cy="132581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6ECB6-6736-0B4A-8EFF-3E47C8C418A0}">
      <dsp:nvSpPr>
        <dsp:cNvPr id="0" name=""/>
        <dsp:cNvSpPr/>
      </dsp:nvSpPr>
      <dsp:spPr>
        <a:xfrm>
          <a:off x="1545810" y="480098"/>
          <a:ext cx="739802" cy="369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long term </a:t>
          </a:r>
          <a:r>
            <a:rPr lang="cs-CZ" sz="900" kern="1200" dirty="0" err="1"/>
            <a:t>goal</a:t>
          </a:r>
          <a:endParaRPr lang="cs-CZ" sz="900" kern="1200" dirty="0"/>
        </a:p>
      </dsp:txBody>
      <dsp:txXfrm>
        <a:off x="1545810" y="480098"/>
        <a:ext cx="739802" cy="369655"/>
      </dsp:txXfrm>
    </dsp:sp>
    <dsp:sp modelId="{C94B1C39-3AA4-5446-B28E-B127EF14A83A}">
      <dsp:nvSpPr>
        <dsp:cNvPr id="0" name=""/>
        <dsp:cNvSpPr/>
      </dsp:nvSpPr>
      <dsp:spPr>
        <a:xfrm>
          <a:off x="884837" y="762005"/>
          <a:ext cx="1325675" cy="132581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9CAD4-F803-9147-9F6C-62FC6FEDEDDA}">
      <dsp:nvSpPr>
        <dsp:cNvPr id="0" name=""/>
        <dsp:cNvSpPr/>
      </dsp:nvSpPr>
      <dsp:spPr>
        <a:xfrm>
          <a:off x="1176033" y="1243617"/>
          <a:ext cx="739802" cy="369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challenge</a:t>
          </a:r>
          <a:endParaRPr lang="cs-CZ" sz="900" kern="1200" dirty="0"/>
        </a:p>
      </dsp:txBody>
      <dsp:txXfrm>
        <a:off x="1176033" y="1243617"/>
        <a:ext cx="739802" cy="369655"/>
      </dsp:txXfrm>
    </dsp:sp>
    <dsp:sp modelId="{117E2408-1FFB-A042-A2B6-D895B5B5C9F5}">
      <dsp:nvSpPr>
        <dsp:cNvPr id="0" name=""/>
        <dsp:cNvSpPr/>
      </dsp:nvSpPr>
      <dsp:spPr>
        <a:xfrm>
          <a:off x="1253121" y="1526532"/>
          <a:ext cx="1325675" cy="132581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267DD-2626-354F-9618-027CAD798E5C}">
      <dsp:nvSpPr>
        <dsp:cNvPr id="0" name=""/>
        <dsp:cNvSpPr/>
      </dsp:nvSpPr>
      <dsp:spPr>
        <a:xfrm>
          <a:off x="1464605" y="2006631"/>
          <a:ext cx="902211" cy="369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meaningfulness</a:t>
          </a:r>
          <a:endParaRPr lang="cs-CZ" sz="900" kern="1200" dirty="0"/>
        </a:p>
      </dsp:txBody>
      <dsp:txXfrm>
        <a:off x="1464605" y="2006631"/>
        <a:ext cx="902211" cy="369655"/>
      </dsp:txXfrm>
    </dsp:sp>
    <dsp:sp modelId="{6926754B-1D91-0A4A-8707-153F49E09A64}">
      <dsp:nvSpPr>
        <dsp:cNvPr id="0" name=""/>
        <dsp:cNvSpPr/>
      </dsp:nvSpPr>
      <dsp:spPr>
        <a:xfrm>
          <a:off x="884837" y="2290051"/>
          <a:ext cx="1325675" cy="132581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C57E8-3931-9A4F-8678-4AFD05307EA0}">
      <dsp:nvSpPr>
        <dsp:cNvPr id="0" name=""/>
        <dsp:cNvSpPr/>
      </dsp:nvSpPr>
      <dsp:spPr>
        <a:xfrm>
          <a:off x="1176033" y="2770150"/>
          <a:ext cx="739802" cy="369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self-realization</a:t>
          </a:r>
          <a:endParaRPr lang="cs-CZ" sz="900" kern="1200" dirty="0"/>
        </a:p>
      </dsp:txBody>
      <dsp:txXfrm>
        <a:off x="1176033" y="2770150"/>
        <a:ext cx="739802" cy="369655"/>
      </dsp:txXfrm>
    </dsp:sp>
    <dsp:sp modelId="{D35F7B72-944B-2146-8C25-C154F086E4CF}">
      <dsp:nvSpPr>
        <dsp:cNvPr id="0" name=""/>
        <dsp:cNvSpPr/>
      </dsp:nvSpPr>
      <dsp:spPr>
        <a:xfrm>
          <a:off x="1253121" y="3052561"/>
          <a:ext cx="1325675" cy="132581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CEF28-8AC8-5349-9A55-EB469D4557E3}">
      <dsp:nvSpPr>
        <dsp:cNvPr id="0" name=""/>
        <dsp:cNvSpPr/>
      </dsp:nvSpPr>
      <dsp:spPr>
        <a:xfrm>
          <a:off x="1545810" y="3532660"/>
          <a:ext cx="739802" cy="369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benefit</a:t>
          </a:r>
        </a:p>
      </dsp:txBody>
      <dsp:txXfrm>
        <a:off x="1545810" y="3532660"/>
        <a:ext cx="739802" cy="369655"/>
      </dsp:txXfrm>
    </dsp:sp>
    <dsp:sp modelId="{07F20B2B-46BD-9A44-A528-DA0D47BF2114}">
      <dsp:nvSpPr>
        <dsp:cNvPr id="0" name=""/>
        <dsp:cNvSpPr/>
      </dsp:nvSpPr>
      <dsp:spPr>
        <a:xfrm>
          <a:off x="979332" y="3903324"/>
          <a:ext cx="1138922" cy="1139730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D8661-23EC-FD4D-A1F1-8BC112984268}">
      <dsp:nvSpPr>
        <dsp:cNvPr id="0" name=""/>
        <dsp:cNvSpPr/>
      </dsp:nvSpPr>
      <dsp:spPr>
        <a:xfrm>
          <a:off x="1176033" y="4296178"/>
          <a:ext cx="739802" cy="369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etc</a:t>
          </a:r>
          <a:r>
            <a:rPr lang="cs-CZ" sz="900" kern="1200" dirty="0"/>
            <a:t>.</a:t>
          </a:r>
        </a:p>
      </dsp:txBody>
      <dsp:txXfrm>
        <a:off x="1176033" y="4296178"/>
        <a:ext cx="739802" cy="369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CA7B-2625-D043-B4B4-3963F23DDE6B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088F9-6041-F84C-8074-037A3BC834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6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8F9-6041-F84C-8074-037A3BC8345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234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8F9-6041-F84C-8074-037A3BC8345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97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8F9-6041-F84C-8074-037A3BC8345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54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8F9-6041-F84C-8074-037A3BC8345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47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F85A-931B-E6CD-A48D-9C1527BA7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B253F-1D5A-E48E-94B0-34903D053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E72AE-0065-C057-154E-EC8296A0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1C8-F52A-D548-8C13-0E0854A0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C0C52-DD5A-ACA0-1413-94EB53B5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6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5F18-7F1B-08DD-2D02-E4E08012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A8328-6450-9697-C663-010E80122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D6823-E7A6-7928-744F-4E2B30FF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577A-44AA-3D40-F062-265E3049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97B83-77D8-6A44-0339-66032CCE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93EF0-CC15-88BE-64DD-A246C1D21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5A648-099F-1DCD-77BF-269E5B98B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8F21F-FC77-87F7-0B97-04616907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4CEA1-B87B-11B2-7E73-5663CBCD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B1C0C-45B1-38EF-F750-CEF45F13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8341-8923-E3FB-66BE-66D2AC2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1729-8384-03FE-2208-0E5DC014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5DFA-37E7-F336-FC89-54B007B7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3DC45-216E-97B6-C50A-07E5BCED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4CECA-38F1-E618-BA95-DEE1373F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55A6-BEAB-1757-F586-7E5F3CA7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C99D6-B161-7A4F-AE57-FE4F1EAD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60396-BC51-75AF-4F39-069B6A00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E24D4-F864-1648-9F30-2DB6A7AC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F7E7-FE77-028E-9FD2-D78328F0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6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5F21-38D4-CDAB-257A-E852611A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E7A0B-7DAA-848C-D570-1102D4171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A8279-BAF1-45D0-A85D-0E7A6D2F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803D1-CB01-2F54-C93D-DE089A0A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025AA-F128-BD3F-B2C5-EDA06DEA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9A56A-6C41-B5AE-02F1-33C32693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00EE-2EC5-E7AB-F5F0-DD3368FA9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1FC28-A801-3C2E-8AAA-41B7B7B44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B396A-8541-88C8-1DBD-09D1C4FE9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07606-FA5D-6514-5702-C2384A4D2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C7EFE-DAC5-4C90-3B28-6F88D0BE1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1FDD5-CDAF-8058-AE38-6642BC0F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EB246-56A5-90BB-1D5B-37610BF6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6A588-9BDF-0036-BEDB-C7C2935D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A57B9-31B7-9C6D-AC02-BE70D756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11FA3-222C-862B-ABF8-6F0AF32B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AA33C-5C51-23EF-2CDF-427FE6C3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B3E97-16EF-80BC-E0E6-99799578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AB23E-D92A-7052-C655-17D0D30E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6188E-1ACF-4E6B-CA7D-EF8259BB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B4F6F-DE15-3CD0-D3B9-5828E372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37E4-4842-8B32-728D-8B129A61D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145B-99CA-895D-CC3B-6B768CCDF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B16B5-17B8-9B1C-8308-F60AA9A9E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630BD-5CFC-52D9-4AED-254FCA0C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1B695-F2A3-A6D7-62CF-940C79BA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31FAC-2280-07CC-5512-BCD804A2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808B-978B-45E5-9870-12364449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45456-A807-7EC2-C163-F156A5DD9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EBF59-543D-77EE-1581-EAAFCC2D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11334-A3D7-153B-6C27-083E131C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15C62-7C1E-78F5-3CBB-D2FA3B1F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40C41-EE74-F9F0-E54B-D3534C4A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0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F8A2C-73DE-8F84-A5B6-512DB54F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5908E-15AA-DA6D-0103-F947B153A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B678F-E6EC-1B5B-C529-4DED3618D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28D4-3E42-4C80-937B-F3098B6AFECE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211A1-FB64-8F7A-E00C-958D9C95A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C0EA8-1F10-7C7E-38B6-84F8892E3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4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8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Košice - Slovakia's capital of creativity - CMW">
            <a:extLst>
              <a:ext uri="{FF2B5EF4-FFF2-40B4-BE49-F238E27FC236}">
                <a16:creationId xmlns:a16="http://schemas.microsoft.com/office/drawing/2014/main" id="{C48591C4-6E84-3BE9-CBDC-C9C712D748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400" r="16606" b="-2"/>
          <a:stretch/>
        </p:blipFill>
        <p:spPr bwMode="auto">
          <a:xfrm>
            <a:off x="6672263" y="1009023"/>
            <a:ext cx="5519737" cy="5848977"/>
          </a:xfrm>
          <a:custGeom>
            <a:avLst/>
            <a:gdLst/>
            <a:ahLst/>
            <a:cxnLst/>
            <a:rect l="l" t="t" r="r" b="b"/>
            <a:pathLst>
              <a:path w="6470464" h="6856412">
                <a:moveTo>
                  <a:pt x="0" y="0"/>
                </a:moveTo>
                <a:lnTo>
                  <a:pt x="6470464" y="0"/>
                </a:lnTo>
                <a:lnTo>
                  <a:pt x="6470464" y="6856412"/>
                </a:lnTo>
                <a:lnTo>
                  <a:pt x="753" y="6856412"/>
                </a:lnTo>
                <a:lnTo>
                  <a:pt x="83736" y="6682434"/>
                </a:lnTo>
                <a:cubicBezTo>
                  <a:pt x="534353" y="5654674"/>
                  <a:pt x="777103" y="4561946"/>
                  <a:pt x="777103" y="3428997"/>
                </a:cubicBezTo>
                <a:cubicBezTo>
                  <a:pt x="777103" y="2296047"/>
                  <a:pt x="534353" y="1203318"/>
                  <a:pt x="83736" y="17555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A85C2B2-FCC3-D2BA-9ED6-452CF02DEF96}"/>
              </a:ext>
            </a:extLst>
          </p:cNvPr>
          <p:cNvSpPr txBox="1"/>
          <p:nvPr/>
        </p:nvSpPr>
        <p:spPr>
          <a:xfrm>
            <a:off x="481012" y="1508221"/>
            <a:ext cx="5819775" cy="1454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Physical Activity from the Point of View of Subjective Well-Being and Support of Healthy Behavior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9E574BDE-6A04-F242-3378-EBD26BD5A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726" y="3100389"/>
            <a:ext cx="5167311" cy="361950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1800" b="1" dirty="0">
              <a:effectLst/>
            </a:endParaRPr>
          </a:p>
          <a:p>
            <a:pPr algn="l"/>
            <a:r>
              <a:rPr lang="en-US" sz="2000" b="1" dirty="0" err="1">
                <a:effectLst/>
              </a:rPr>
              <a:t>Klaudia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Zusková</a:t>
            </a:r>
            <a:endParaRPr lang="en-US" sz="2000" dirty="0">
              <a:effectLst/>
            </a:endParaRPr>
          </a:p>
          <a:p>
            <a:pPr algn="l"/>
            <a:r>
              <a:rPr lang="en-US" sz="1800" dirty="0" err="1">
                <a:effectLst/>
              </a:rPr>
              <a:t>Pavol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Jozef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Šafárik</a:t>
            </a:r>
            <a:r>
              <a:rPr lang="en-US" sz="1800" dirty="0">
                <a:effectLst/>
              </a:rPr>
              <a:t> University in </a:t>
            </a:r>
            <a:r>
              <a:rPr lang="en-US" sz="1800" dirty="0" err="1">
                <a:effectLst/>
              </a:rPr>
              <a:t>Košice</a:t>
            </a:r>
            <a:endParaRPr lang="en-US" sz="1800" dirty="0"/>
          </a:p>
          <a:p>
            <a:pPr algn="l"/>
            <a:r>
              <a:rPr lang="en-US" sz="1800" dirty="0">
                <a:effectLst/>
              </a:rPr>
              <a:t>Institute of Physical Education and Sport</a:t>
            </a:r>
          </a:p>
          <a:p>
            <a:pPr algn="l"/>
            <a:r>
              <a:rPr lang="en-US" sz="1800" dirty="0">
                <a:effectLst/>
              </a:rPr>
              <a:t>Slovakia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11" name="obrázek 88">
            <a:extLst>
              <a:ext uri="{FF2B5EF4-FFF2-40B4-BE49-F238E27FC236}">
                <a16:creationId xmlns:a16="http://schemas.microsoft.com/office/drawing/2014/main" id="{105E5B41-ACBD-E713-5930-FA03D181D71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014" y="4924433"/>
            <a:ext cx="1404938" cy="14049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17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donism: It's Not As Fun As It Sounds - Intercollegiate Studies Institute">
            <a:extLst>
              <a:ext uri="{FF2B5EF4-FFF2-40B4-BE49-F238E27FC236}">
                <a16:creationId xmlns:a16="http://schemas.microsoft.com/office/drawing/2014/main" id="{2FD08562-ABA4-4F63-4F07-8B3BA2C45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949" y="1419209"/>
            <a:ext cx="3956439" cy="263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What Is Stoic Eudaimonia?">
            <a:extLst>
              <a:ext uri="{FF2B5EF4-FFF2-40B4-BE49-F238E27FC236}">
                <a16:creationId xmlns:a16="http://schemas.microsoft.com/office/drawing/2014/main" id="{84E62917-6B30-A119-93BF-0B9FB8DBA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7256" y="1419209"/>
            <a:ext cx="4695794" cy="263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sah 3">
            <a:extLst>
              <a:ext uri="{FF2B5EF4-FFF2-40B4-BE49-F238E27FC236}">
                <a16:creationId xmlns:a16="http://schemas.microsoft.com/office/drawing/2014/main" id="{88EEF261-A252-082F-3E47-D726C6FD1906}"/>
              </a:ext>
            </a:extLst>
          </p:cNvPr>
          <p:cNvSpPr txBox="1">
            <a:spLocks/>
          </p:cNvSpPr>
          <p:nvPr/>
        </p:nvSpPr>
        <p:spPr>
          <a:xfrm>
            <a:off x="836612" y="4293392"/>
            <a:ext cx="5157787" cy="21320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600" b="1" dirty="0"/>
              <a:t>HEDONISM</a:t>
            </a:r>
          </a:p>
          <a:p>
            <a:r>
              <a:rPr lang="sk-SK" sz="2600" dirty="0" err="1"/>
              <a:t>ancient</a:t>
            </a:r>
            <a:r>
              <a:rPr lang="sk-SK" sz="2600" dirty="0"/>
              <a:t> </a:t>
            </a:r>
            <a:r>
              <a:rPr lang="sk-SK" sz="2600" dirty="0" err="1"/>
              <a:t>philosophical</a:t>
            </a:r>
            <a:r>
              <a:rPr lang="sk-SK" sz="2600" dirty="0"/>
              <a:t> </a:t>
            </a:r>
            <a:r>
              <a:rPr lang="sk-SK" sz="2600" dirty="0" err="1"/>
              <a:t>direction</a:t>
            </a:r>
            <a:r>
              <a:rPr lang="sk-SK" sz="2600" dirty="0"/>
              <a:t>, </a:t>
            </a:r>
            <a:r>
              <a:rPr lang="sk-SK" sz="2600" dirty="0" err="1"/>
              <a:t>the</a:t>
            </a:r>
            <a:r>
              <a:rPr lang="sk-SK" sz="2600" dirty="0"/>
              <a:t> </a:t>
            </a:r>
            <a:r>
              <a:rPr lang="sk-SK" sz="2600" dirty="0" err="1"/>
              <a:t>motive</a:t>
            </a:r>
            <a:r>
              <a:rPr lang="sk-SK" sz="2600" dirty="0"/>
              <a:t> of </a:t>
            </a:r>
            <a:r>
              <a:rPr lang="sk-SK" sz="2600" dirty="0" err="1"/>
              <a:t>behavior</a:t>
            </a:r>
            <a:r>
              <a:rPr lang="sk-SK" sz="2600" dirty="0"/>
              <a:t> </a:t>
            </a:r>
            <a:r>
              <a:rPr lang="sk-SK" sz="2600" dirty="0" err="1"/>
              <a:t>is</a:t>
            </a:r>
            <a:r>
              <a:rPr lang="sk-SK" sz="2600" dirty="0"/>
              <a:t> </a:t>
            </a:r>
            <a:r>
              <a:rPr lang="sk-SK" sz="2600" dirty="0" err="1"/>
              <a:t>pleasure</a:t>
            </a:r>
            <a:endParaRPr lang="sk-SK" sz="2600" dirty="0"/>
          </a:p>
          <a:p>
            <a:endParaRPr lang="sk-SK" sz="2600" dirty="0"/>
          </a:p>
          <a:p>
            <a:pPr marL="0" indent="0">
              <a:buNone/>
            </a:pPr>
            <a:r>
              <a:rPr lang="sk-SK" sz="4400" b="1" dirty="0">
                <a:solidFill>
                  <a:srgbClr val="C00000"/>
                </a:solidFill>
              </a:rPr>
              <a:t>H</a:t>
            </a:r>
            <a:endParaRPr lang="cs-CZ" sz="4400" b="1" dirty="0">
              <a:solidFill>
                <a:srgbClr val="C00000"/>
              </a:solidFill>
            </a:endParaRPr>
          </a:p>
        </p:txBody>
      </p:sp>
      <p:sp>
        <p:nvSpPr>
          <p:cNvPr id="12" name="Zástupný obsah 5">
            <a:extLst>
              <a:ext uri="{FF2B5EF4-FFF2-40B4-BE49-F238E27FC236}">
                <a16:creationId xmlns:a16="http://schemas.microsoft.com/office/drawing/2014/main" id="{3521F78E-D1A6-E72F-8C45-1F41214AB943}"/>
              </a:ext>
            </a:extLst>
          </p:cNvPr>
          <p:cNvSpPr txBox="1">
            <a:spLocks/>
          </p:cNvSpPr>
          <p:nvPr/>
        </p:nvSpPr>
        <p:spPr>
          <a:xfrm>
            <a:off x="6172200" y="4293392"/>
            <a:ext cx="5183188" cy="21320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/>
              <a:t>EUDAIMONIA</a:t>
            </a:r>
          </a:p>
          <a:p>
            <a:r>
              <a:rPr lang="cs-CZ" sz="2400" dirty="0"/>
              <a:t>a </a:t>
            </a:r>
            <a:r>
              <a:rPr lang="cs-CZ" sz="2400" dirty="0" err="1"/>
              <a:t>philosophical-ethical</a:t>
            </a:r>
            <a:r>
              <a:rPr lang="cs-CZ" sz="2400" dirty="0"/>
              <a:t> </a:t>
            </a:r>
            <a:r>
              <a:rPr lang="cs-CZ" sz="2400" dirty="0" err="1"/>
              <a:t>concept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happiness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highest</a:t>
            </a:r>
            <a:r>
              <a:rPr lang="cs-CZ" sz="2400" dirty="0"/>
              <a:t> </a:t>
            </a:r>
            <a:r>
              <a:rPr lang="cs-CZ" sz="2400" dirty="0" err="1"/>
              <a:t>value</a:t>
            </a:r>
            <a:r>
              <a:rPr lang="cs-CZ" sz="2400" dirty="0"/>
              <a:t> and </a:t>
            </a:r>
            <a:r>
              <a:rPr lang="cs-CZ" sz="2400" dirty="0" err="1"/>
              <a:t>purpose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humanity</a:t>
            </a:r>
          </a:p>
          <a:p>
            <a:pPr mar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0398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ener4 2011">
            <a:extLst>
              <a:ext uri="{FF2B5EF4-FFF2-40B4-BE49-F238E27FC236}">
                <a16:creationId xmlns:a16="http://schemas.microsoft.com/office/drawing/2014/main" id="{7FDA40B6-76D9-783B-BC25-6D8A08B19F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93" r="1" b="29519"/>
          <a:stretch/>
        </p:blipFill>
        <p:spPr bwMode="auto">
          <a:xfrm>
            <a:off x="6649350" y="1657350"/>
            <a:ext cx="5542650" cy="5200650"/>
          </a:xfrm>
          <a:custGeom>
            <a:avLst/>
            <a:gdLst/>
            <a:ahLst/>
            <a:cxnLst/>
            <a:rect l="l" t="t" r="r" b="b"/>
            <a:pathLst>
              <a:path w="7308978" h="6858000">
                <a:moveTo>
                  <a:pt x="0" y="0"/>
                </a:moveTo>
                <a:lnTo>
                  <a:pt x="7308978" y="0"/>
                </a:lnTo>
                <a:lnTo>
                  <a:pt x="7308978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8" y="4741056"/>
                  <a:pt x="1212978" y="3429000"/>
                </a:cubicBezTo>
                <a:cubicBezTo>
                  <a:pt x="1212978" y="2116944"/>
                  <a:pt x="773509" y="929100"/>
                  <a:pt x="62983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1D46262-08F7-E45B-4028-5F298D68B405}"/>
              </a:ext>
            </a:extLst>
          </p:cNvPr>
          <p:cNvSpPr txBox="1">
            <a:spLocks/>
          </p:cNvSpPr>
          <p:nvPr/>
        </p:nvSpPr>
        <p:spPr>
          <a:xfrm>
            <a:off x="295629" y="1658003"/>
            <a:ext cx="6539920" cy="1243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dirty="0"/>
              <a:t>SUBJECTIVE WLL-BEING  CONCEPT </a:t>
            </a:r>
            <a:br>
              <a:rPr lang="cs-CZ" sz="3600" dirty="0"/>
            </a:br>
            <a:r>
              <a:rPr lang="cs-CZ" sz="3600" dirty="0"/>
              <a:t>by E. </a:t>
            </a:r>
            <a:r>
              <a:rPr lang="cs-CZ" sz="3600" dirty="0" err="1"/>
              <a:t>Diener</a:t>
            </a:r>
            <a:r>
              <a:rPr lang="cs-CZ" sz="3600" dirty="0"/>
              <a:t> </a:t>
            </a:r>
            <a:r>
              <a:rPr lang="cs-CZ" sz="3600" dirty="0" err="1"/>
              <a:t>at</a:t>
            </a:r>
            <a:r>
              <a:rPr lang="cs-CZ" sz="3600" dirty="0"/>
              <a:t> al. </a:t>
            </a:r>
            <a:r>
              <a:rPr lang="en-US" sz="3400" dirty="0"/>
              <a:t>“Dr. Happiness”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45AC64E-88E1-FEE1-943B-E45FEAF25D85}"/>
              </a:ext>
            </a:extLst>
          </p:cNvPr>
          <p:cNvSpPr txBox="1">
            <a:spLocks/>
          </p:cNvSpPr>
          <p:nvPr/>
        </p:nvSpPr>
        <p:spPr>
          <a:xfrm>
            <a:off x="278614" y="2901587"/>
            <a:ext cx="6228726" cy="37046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cs typeface="Arial" panose="020B0604020202020204" pitchFamily="34" charset="0"/>
              </a:rPr>
              <a:t>O</a:t>
            </a:r>
            <a:r>
              <a:rPr lang="sk-SK" sz="2600" dirty="0" err="1">
                <a:cs typeface="Arial" panose="020B0604020202020204" pitchFamily="34" charset="0"/>
              </a:rPr>
              <a:t>ne</a:t>
            </a:r>
            <a:r>
              <a:rPr lang="sk-SK" sz="2600" dirty="0">
                <a:cs typeface="Arial" panose="020B0604020202020204" pitchFamily="34" charset="0"/>
              </a:rPr>
              <a:t> </a:t>
            </a:r>
            <a:r>
              <a:rPr lang="sk-SK" sz="2600" dirty="0" err="1">
                <a:cs typeface="Arial" panose="020B0604020202020204" pitchFamily="34" charset="0"/>
              </a:rPr>
              <a:t>evaluates</a:t>
            </a:r>
            <a:r>
              <a:rPr lang="sk-SK" sz="2600" dirty="0">
                <a:cs typeface="Arial" panose="020B0604020202020204" pitchFamily="34" charset="0"/>
              </a:rPr>
              <a:t> </a:t>
            </a:r>
            <a:r>
              <a:rPr lang="sk-SK" sz="2600" dirty="0" err="1">
                <a:cs typeface="Arial" panose="020B0604020202020204" pitchFamily="34" charset="0"/>
              </a:rPr>
              <a:t>one's</a:t>
            </a:r>
            <a:r>
              <a:rPr lang="sk-SK" sz="2600" dirty="0">
                <a:cs typeface="Arial" panose="020B0604020202020204" pitchFamily="34" charset="0"/>
              </a:rPr>
              <a:t> </a:t>
            </a:r>
            <a:r>
              <a:rPr lang="sk-SK" sz="2600" dirty="0" err="1">
                <a:cs typeface="Arial" panose="020B0604020202020204" pitchFamily="34" charset="0"/>
              </a:rPr>
              <a:t>own</a:t>
            </a:r>
            <a:r>
              <a:rPr lang="sk-SK" sz="2600" dirty="0">
                <a:cs typeface="Arial" panose="020B0604020202020204" pitchFamily="34" charset="0"/>
              </a:rPr>
              <a:t> </a:t>
            </a:r>
            <a:r>
              <a:rPr lang="sk-SK" sz="2600" dirty="0" err="1">
                <a:cs typeface="Arial" panose="020B0604020202020204" pitchFamily="34" charset="0"/>
              </a:rPr>
              <a:t>life</a:t>
            </a:r>
            <a:r>
              <a:rPr lang="sk-SK" sz="2600" dirty="0">
                <a:cs typeface="Arial" panose="020B0604020202020204" pitchFamily="34" charset="0"/>
              </a:rPr>
              <a:t> </a:t>
            </a:r>
            <a:r>
              <a:rPr lang="sk-SK" sz="2600" dirty="0" err="1">
                <a:cs typeface="Arial" panose="020B0604020202020204" pitchFamily="34" charset="0"/>
              </a:rPr>
              <a:t>emotionally</a:t>
            </a:r>
            <a:r>
              <a:rPr lang="sk-SK" sz="2600" dirty="0">
                <a:cs typeface="Arial" panose="020B0604020202020204" pitchFamily="34" charset="0"/>
              </a:rPr>
              <a:t> and </a:t>
            </a:r>
            <a:r>
              <a:rPr lang="sk-SK" sz="2600" dirty="0" err="1">
                <a:cs typeface="Arial" panose="020B0604020202020204" pitchFamily="34" charset="0"/>
              </a:rPr>
              <a:t>cognitively</a:t>
            </a:r>
            <a:endParaRPr lang="sk-SK" sz="2600" dirty="0"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F</a:t>
            </a:r>
            <a:r>
              <a:rPr lang="sk-SK" sz="2600" dirty="0" err="1"/>
              <a:t>requent</a:t>
            </a:r>
            <a:r>
              <a:rPr lang="sk-SK" sz="2600" dirty="0"/>
              <a:t> </a:t>
            </a:r>
            <a:r>
              <a:rPr lang="sk-SK" sz="2600" dirty="0" err="1"/>
              <a:t>pleasant</a:t>
            </a:r>
            <a:r>
              <a:rPr lang="sk-SK" sz="2600" dirty="0"/>
              <a:t> </a:t>
            </a:r>
            <a:r>
              <a:rPr lang="sk-SK" sz="2600" dirty="0" err="1"/>
              <a:t>feelings</a:t>
            </a:r>
            <a:r>
              <a:rPr lang="sk-SK" sz="2600" dirty="0"/>
              <a:t>, </a:t>
            </a:r>
            <a:r>
              <a:rPr lang="sk-SK" sz="2600" dirty="0" err="1"/>
              <a:t>infrequent</a:t>
            </a:r>
            <a:r>
              <a:rPr lang="sk-SK" sz="2600" dirty="0"/>
              <a:t> </a:t>
            </a:r>
            <a:r>
              <a:rPr lang="sk-SK" sz="2600" dirty="0" err="1"/>
              <a:t>unpleasant</a:t>
            </a:r>
            <a:r>
              <a:rPr lang="sk-SK" sz="2600" dirty="0"/>
              <a:t> </a:t>
            </a:r>
            <a:r>
              <a:rPr lang="sk-SK" sz="2600" dirty="0" err="1"/>
              <a:t>feelings</a:t>
            </a:r>
            <a:r>
              <a:rPr lang="sk-SK" sz="2600" dirty="0"/>
              <a:t>, and </a:t>
            </a:r>
            <a:r>
              <a:rPr lang="sk-SK" sz="2600" dirty="0" err="1"/>
              <a:t>an</a:t>
            </a:r>
            <a:r>
              <a:rPr lang="sk-SK" sz="2600" dirty="0"/>
              <a:t> </a:t>
            </a:r>
            <a:r>
              <a:rPr lang="sk-SK" sz="2600" dirty="0" err="1"/>
              <a:t>overall</a:t>
            </a:r>
            <a:r>
              <a:rPr lang="sk-SK" sz="2600" dirty="0"/>
              <a:t> </a:t>
            </a:r>
            <a:r>
              <a:rPr lang="sk-SK" sz="2600" dirty="0" err="1"/>
              <a:t>judgment</a:t>
            </a:r>
            <a:r>
              <a:rPr lang="sk-SK" sz="2600" dirty="0"/>
              <a:t> </a:t>
            </a:r>
            <a:r>
              <a:rPr lang="sk-SK" sz="2600" dirty="0" err="1"/>
              <a:t>that</a:t>
            </a:r>
            <a:r>
              <a:rPr lang="sk-SK" sz="2600" dirty="0"/>
              <a:t> </a:t>
            </a:r>
            <a:r>
              <a:rPr lang="sk-SK" sz="2600" dirty="0" err="1"/>
              <a:t>life</a:t>
            </a:r>
            <a:r>
              <a:rPr lang="sk-SK" sz="2600" dirty="0"/>
              <a:t> </a:t>
            </a:r>
            <a:r>
              <a:rPr lang="sk-SK" sz="2600" dirty="0" err="1"/>
              <a:t>is</a:t>
            </a:r>
            <a:r>
              <a:rPr lang="sk-SK" sz="2600" dirty="0"/>
              <a:t> </a:t>
            </a:r>
            <a:r>
              <a:rPr lang="sk-SK" sz="2600" dirty="0" err="1"/>
              <a:t>satisfactory</a:t>
            </a:r>
            <a:endParaRPr lang="en-US" sz="2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600" dirty="0" err="1"/>
              <a:t>Flourishing</a:t>
            </a:r>
            <a:r>
              <a:rPr lang="sk-SK" sz="2600" dirty="0"/>
              <a:t> (</a:t>
            </a:r>
            <a:r>
              <a:rPr lang="sk-SK" sz="2600" dirty="0" err="1"/>
              <a:t>personal</a:t>
            </a:r>
            <a:r>
              <a:rPr lang="sk-SK" sz="2600" dirty="0"/>
              <a:t> </a:t>
            </a:r>
            <a:r>
              <a:rPr lang="sk-SK" sz="2600" dirty="0" err="1"/>
              <a:t>growth</a:t>
            </a:r>
            <a:r>
              <a:rPr lang="sk-SK" sz="2600" dirty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600" dirty="0" err="1"/>
              <a:t>Scales</a:t>
            </a:r>
            <a:r>
              <a:rPr lang="sk-SK" sz="2600" dirty="0"/>
              <a:t>: SWLS, SPANE, FS</a:t>
            </a:r>
          </a:p>
          <a:p>
            <a:pPr algn="l"/>
            <a:r>
              <a:rPr lang="sk-SK" sz="2000" b="1" dirty="0">
                <a:solidFill>
                  <a:srgbClr val="C00000"/>
                </a:solidFill>
              </a:rPr>
              <a:t>                            </a:t>
            </a:r>
            <a:r>
              <a:rPr lang="sk-SK" sz="2800" b="1" dirty="0">
                <a:solidFill>
                  <a:srgbClr val="C00000"/>
                </a:solidFill>
              </a:rPr>
              <a:t>H          H        </a:t>
            </a:r>
            <a:r>
              <a:rPr lang="sk-SK" sz="2800" b="1" dirty="0" err="1">
                <a:solidFill>
                  <a:srgbClr val="C00000"/>
                </a:solidFill>
              </a:rPr>
              <a:t>E</a:t>
            </a:r>
            <a:endParaRPr lang="sk-SK" sz="2800" b="1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hlinkClick r:id="" action="ppaction://noaction"/>
            </a:endParaRPr>
          </a:p>
          <a:p>
            <a:pPr algn="r"/>
            <a:r>
              <a:rPr lang="en-US" sz="1900" dirty="0">
                <a:hlinkClick r:id="" action="ppaction://noaction"/>
              </a:rPr>
              <a:t>https://eddiener.com/</a:t>
            </a:r>
            <a:endParaRPr lang="en-US" sz="1900" dirty="0"/>
          </a:p>
          <a:p>
            <a:pPr algn="r"/>
            <a:r>
              <a:rPr lang="sk-SK" sz="1900" i="1" dirty="0" err="1"/>
              <a:t>Diener</a:t>
            </a:r>
            <a:r>
              <a:rPr lang="sk-SK" sz="1900" i="1" dirty="0"/>
              <a:t> et al.(2018)</a:t>
            </a:r>
            <a:r>
              <a:rPr lang="cs-CZ" sz="1900" i="1" dirty="0"/>
              <a:t> </a:t>
            </a:r>
            <a:endParaRPr lang="en-US" sz="1900" i="1" dirty="0"/>
          </a:p>
        </p:txBody>
      </p:sp>
    </p:spTree>
    <p:extLst>
      <p:ext uri="{BB962C8B-B14F-4D97-AF65-F5344CB8AC3E}">
        <p14:creationId xmlns:p14="http://schemas.microsoft.com/office/powerpoint/2010/main" val="240390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4C1E70F-28E2-5D7C-9B16-2EB74D493B82}"/>
              </a:ext>
            </a:extLst>
          </p:cNvPr>
          <p:cNvSpPr txBox="1"/>
          <p:nvPr/>
        </p:nvSpPr>
        <p:spPr>
          <a:xfrm>
            <a:off x="780760" y="4699463"/>
            <a:ext cx="452561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age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80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additional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attributable</a:t>
            </a:r>
            <a:r>
              <a:rPr lang="cs-CZ" dirty="0"/>
              <a:t> to </a:t>
            </a:r>
            <a:r>
              <a:rPr lang="cs-CZ" dirty="0" err="1"/>
              <a:t>adequate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, as </a:t>
            </a:r>
            <a:r>
              <a:rPr lang="cs-CZ" dirty="0" err="1"/>
              <a:t>compared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sedentariness</a:t>
            </a:r>
            <a:r>
              <a:rPr lang="cs-CZ" dirty="0"/>
              <a:t>,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one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to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two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years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/>
              <a:t>(</a:t>
            </a:r>
            <a:r>
              <a:rPr lang="cs-CZ" b="0" i="0" dirty="0" err="1">
                <a:solidFill>
                  <a:srgbClr val="212121"/>
                </a:solidFill>
                <a:effectLst/>
                <a:latin typeface="system-ui"/>
              </a:rPr>
              <a:t>Paffenbarger</a:t>
            </a:r>
            <a:r>
              <a:rPr lang="cs-CZ" b="0" i="0" dirty="0">
                <a:solidFill>
                  <a:srgbClr val="212121"/>
                </a:solidFill>
                <a:effectLst/>
                <a:latin typeface="system-ui"/>
              </a:rPr>
              <a:t>, 1986)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16FA82A-AD82-F436-AB6B-C5AC1443930F}"/>
              </a:ext>
            </a:extLst>
          </p:cNvPr>
          <p:cNvSpPr txBox="1"/>
          <p:nvPr/>
        </p:nvSpPr>
        <p:spPr>
          <a:xfrm>
            <a:off x="780761" y="2769382"/>
            <a:ext cx="39396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PA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levels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subjective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well-being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/>
              <a:t>(Iwon et al., 2021)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0F3A32-DDBC-CA02-7521-5A44CCC14111}"/>
              </a:ext>
            </a:extLst>
          </p:cNvPr>
          <p:cNvSpPr txBox="1"/>
          <p:nvPr/>
        </p:nvSpPr>
        <p:spPr>
          <a:xfrm>
            <a:off x="780760" y="3626953"/>
            <a:ext cx="39396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sz="1800" dirty="0" err="1"/>
              <a:t>Sport</a:t>
            </a:r>
            <a:r>
              <a:rPr lang="en-US" dirty="0"/>
              <a:t> </a:t>
            </a:r>
            <a:r>
              <a:rPr lang="sk-SK" sz="1800" dirty="0" err="1"/>
              <a:t>can</a:t>
            </a:r>
            <a:r>
              <a:rPr lang="sk-SK" sz="1800" dirty="0"/>
              <a:t> </a:t>
            </a:r>
            <a:r>
              <a:rPr lang="sk-SK" sz="1800" b="1" dirty="0" err="1">
                <a:solidFill>
                  <a:schemeClr val="accent1">
                    <a:lumMod val="50000"/>
                  </a:schemeClr>
                </a:solidFill>
              </a:rPr>
              <a:t>increase</a:t>
            </a:r>
            <a:r>
              <a:rPr lang="sk-SK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sz="1800" b="1" dirty="0" err="1">
                <a:solidFill>
                  <a:schemeClr val="accent1">
                    <a:lumMod val="50000"/>
                  </a:schemeClr>
                </a:solidFill>
              </a:rPr>
              <a:t>subjective</a:t>
            </a:r>
            <a:r>
              <a:rPr lang="sk-SK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sz="1800" b="1" dirty="0" err="1">
                <a:solidFill>
                  <a:schemeClr val="accent1">
                    <a:lumMod val="50000"/>
                  </a:schemeClr>
                </a:solidFill>
              </a:rPr>
              <a:t>well-being</a:t>
            </a:r>
            <a:r>
              <a:rPr lang="en-US" sz="1800" dirty="0"/>
              <a:t>,</a:t>
            </a:r>
            <a:r>
              <a:rPr lang="sk-SK" sz="1800" dirty="0"/>
              <a:t> </a:t>
            </a:r>
            <a:r>
              <a:rPr lang="sk-SK" sz="1800" dirty="0" err="1"/>
              <a:t>but</a:t>
            </a:r>
            <a:r>
              <a:rPr lang="sk-SK" sz="1800" dirty="0"/>
              <a:t> </a:t>
            </a:r>
            <a:r>
              <a:rPr lang="sk-SK" sz="1800" b="1" dirty="0" err="1">
                <a:solidFill>
                  <a:schemeClr val="accent1">
                    <a:lumMod val="50000"/>
                  </a:schemeClr>
                </a:solidFill>
              </a:rPr>
              <a:t>also</a:t>
            </a:r>
            <a:r>
              <a:rPr lang="sk-SK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sz="1800" b="1" dirty="0" err="1">
                <a:solidFill>
                  <a:schemeClr val="accent1">
                    <a:lumMod val="50000"/>
                  </a:schemeClr>
                </a:solidFill>
              </a:rPr>
              <a:t>decrease</a:t>
            </a:r>
            <a:r>
              <a:rPr lang="sk-SK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sz="1800" dirty="0" err="1"/>
              <a:t>it</a:t>
            </a:r>
            <a:r>
              <a:rPr lang="sk-SK" sz="1800" dirty="0"/>
              <a:t> </a:t>
            </a:r>
            <a:r>
              <a:rPr lang="sk-SK" sz="1600" i="1" dirty="0"/>
              <a:t>(</a:t>
            </a:r>
            <a:r>
              <a:rPr lang="sk-SK" sz="1800" i="1" dirty="0" err="1"/>
              <a:t>Giles</a:t>
            </a:r>
            <a:r>
              <a:rPr lang="sk-SK" sz="1800" i="1" dirty="0"/>
              <a:t> et al. 2020).</a:t>
            </a:r>
            <a:endParaRPr lang="sk-SK" sz="1600" i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BC2F755-0652-049E-40ED-852EAEBE9231}"/>
              </a:ext>
            </a:extLst>
          </p:cNvPr>
          <p:cNvSpPr txBox="1"/>
          <p:nvPr/>
        </p:nvSpPr>
        <p:spPr>
          <a:xfrm>
            <a:off x="762001" y="1204431"/>
            <a:ext cx="5611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Physical</a:t>
            </a:r>
            <a:r>
              <a:rPr lang="cs-CZ" sz="2800" dirty="0"/>
              <a:t> </a:t>
            </a:r>
            <a:r>
              <a:rPr lang="cs-CZ" sz="2800" dirty="0" err="1"/>
              <a:t>Activity</a:t>
            </a:r>
            <a:r>
              <a:rPr lang="cs-CZ" sz="2800" dirty="0"/>
              <a:t> (PA) and Sport – </a:t>
            </a:r>
            <a:r>
              <a:rPr lang="cs-CZ" sz="2800" dirty="0" err="1"/>
              <a:t>Mediating</a:t>
            </a:r>
            <a:r>
              <a:rPr lang="cs-CZ" sz="2800" dirty="0"/>
              <a:t> </a:t>
            </a:r>
            <a:r>
              <a:rPr lang="cs-CZ" sz="2800" dirty="0" err="1"/>
              <a:t>Factors</a:t>
            </a:r>
            <a:r>
              <a:rPr lang="cs-CZ" sz="2800" dirty="0"/>
              <a:t> -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5 </a:t>
            </a:r>
            <a:r>
              <a:rPr lang="cs-CZ" sz="2800" b="1" dirty="0" err="1">
                <a:solidFill>
                  <a:schemeClr val="accent1">
                    <a:lumMod val="50000"/>
                  </a:schemeClr>
                </a:solidFill>
              </a:rPr>
              <a:t>thoughts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39B021F-ED71-FF1B-2028-16B135FA2BE7}"/>
              </a:ext>
            </a:extLst>
          </p:cNvPr>
          <p:cNvSpPr txBox="1"/>
          <p:nvPr/>
        </p:nvSpPr>
        <p:spPr>
          <a:xfrm>
            <a:off x="6096000" y="4923937"/>
            <a:ext cx="57181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Changes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health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behavior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subjective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well-being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have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long-term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efects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on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each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othert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frst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slightly</a:t>
            </a:r>
            <a:r>
              <a:rPr lang="cs-CZ" dirty="0"/>
              <a:t> </a:t>
            </a:r>
            <a:r>
              <a:rPr lang="cs-CZ" dirty="0" err="1"/>
              <a:t>stronger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vice versa (</a:t>
            </a:r>
            <a:r>
              <a:rPr lang="cs-CZ" dirty="0" err="1"/>
              <a:t>Stenlund</a:t>
            </a:r>
            <a:r>
              <a:rPr lang="cs-CZ" dirty="0"/>
              <a:t> et al., 2022).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8C3E4933-599D-9F1B-B71D-6C7AEA048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1179" y="1466552"/>
            <a:ext cx="5718177" cy="327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432F7905-0315-91EB-1B79-C8A251184B3C}"/>
              </a:ext>
            </a:extLst>
          </p:cNvPr>
          <p:cNvSpPr txBox="1"/>
          <p:nvPr/>
        </p:nvSpPr>
        <p:spPr>
          <a:xfrm>
            <a:off x="6096000" y="4211729"/>
            <a:ext cx="152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/>
              <a:t>Herbert (2022)</a:t>
            </a:r>
          </a:p>
        </p:txBody>
      </p:sp>
    </p:spTree>
    <p:extLst>
      <p:ext uri="{BB962C8B-B14F-4D97-AF65-F5344CB8AC3E}">
        <p14:creationId xmlns:p14="http://schemas.microsoft.com/office/powerpoint/2010/main" val="25399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5A8DBD38-93F4-D19D-092D-BA9B735E7EAB}"/>
              </a:ext>
            </a:extLst>
          </p:cNvPr>
          <p:cNvSpPr txBox="1">
            <a:spLocks/>
          </p:cNvSpPr>
          <p:nvPr/>
        </p:nvSpPr>
        <p:spPr>
          <a:xfrm>
            <a:off x="440415" y="1412435"/>
            <a:ext cx="3580441" cy="48167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400" b="1" dirty="0" err="1"/>
              <a:t>The</a:t>
            </a:r>
            <a:r>
              <a:rPr lang="sk-SK" sz="3400" b="1" dirty="0"/>
              <a:t> </a:t>
            </a:r>
            <a:r>
              <a:rPr lang="sk-SK" sz="3400" b="1" dirty="0" err="1"/>
              <a:t>Impact</a:t>
            </a:r>
            <a:r>
              <a:rPr lang="sk-SK" sz="3400" b="1" dirty="0"/>
              <a:t> </a:t>
            </a:r>
            <a:r>
              <a:rPr lang="en-US" sz="3400" b="1" dirty="0"/>
              <a:t>o</a:t>
            </a:r>
            <a:r>
              <a:rPr lang="sk-SK" sz="3400" b="1" dirty="0"/>
              <a:t>f </a:t>
            </a:r>
            <a:r>
              <a:rPr lang="sk-SK" sz="3400" b="1" dirty="0" err="1"/>
              <a:t>Sport</a:t>
            </a:r>
            <a:r>
              <a:rPr lang="sk-SK" sz="3400" b="1" dirty="0"/>
              <a:t> </a:t>
            </a:r>
            <a:r>
              <a:rPr lang="en-US" sz="3400" b="1" dirty="0"/>
              <a:t>o</a:t>
            </a:r>
            <a:r>
              <a:rPr lang="sk-SK" sz="3400" b="1" dirty="0"/>
              <a:t>n </a:t>
            </a:r>
            <a:r>
              <a:rPr lang="sk-SK" sz="3400" b="1" dirty="0" err="1"/>
              <a:t>Mental</a:t>
            </a:r>
            <a:r>
              <a:rPr lang="sk-SK" sz="3400" b="1" dirty="0"/>
              <a:t> </a:t>
            </a:r>
            <a:r>
              <a:rPr lang="en-US" sz="3400" b="1" dirty="0"/>
              <a:t>a</a:t>
            </a:r>
            <a:r>
              <a:rPr lang="sk-SK" sz="3400" b="1" dirty="0" err="1"/>
              <a:t>nd</a:t>
            </a:r>
            <a:r>
              <a:rPr lang="sk-SK" sz="3400" b="1" dirty="0"/>
              <a:t> </a:t>
            </a:r>
          </a:p>
          <a:p>
            <a:r>
              <a:rPr lang="sk-SK" sz="3400" b="1" dirty="0" err="1"/>
              <a:t>Social</a:t>
            </a:r>
            <a:r>
              <a:rPr lang="sk-SK" sz="3400" b="1" dirty="0"/>
              <a:t> Prosperity</a:t>
            </a:r>
            <a:br>
              <a:rPr lang="sk-SK" sz="3400" b="1" dirty="0"/>
            </a:br>
            <a:r>
              <a:rPr lang="sk-SK" sz="3400" dirty="0"/>
              <a:t>									</a:t>
            </a:r>
            <a:br>
              <a:rPr lang="cs-CZ" sz="3400" dirty="0"/>
            </a:br>
            <a:r>
              <a:rPr lang="cs-CZ" sz="3400" dirty="0"/>
              <a:t>									</a:t>
            </a:r>
            <a:endParaRPr lang="cs-CZ" sz="3400" i="1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EC6106B-27D1-F6C4-4F7D-10CA8D88AA83}"/>
              </a:ext>
            </a:extLst>
          </p:cNvPr>
          <p:cNvSpPr txBox="1">
            <a:spLocks/>
          </p:cNvSpPr>
          <p:nvPr/>
        </p:nvSpPr>
        <p:spPr>
          <a:xfrm>
            <a:off x="5565913" y="1318437"/>
            <a:ext cx="5774208" cy="5240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700" b="1" dirty="0"/>
              <a:t>+ </a:t>
            </a:r>
            <a:r>
              <a:rPr lang="sk-SK" sz="1700" b="1" dirty="0" err="1"/>
              <a:t>The</a:t>
            </a:r>
            <a:r>
              <a:rPr lang="sk-SK" sz="1700" b="1" dirty="0"/>
              <a:t> </a:t>
            </a:r>
            <a:r>
              <a:rPr lang="sk-SK" sz="1700" b="1" dirty="0" err="1"/>
              <a:t>impact</a:t>
            </a:r>
            <a:r>
              <a:rPr lang="sk-SK" sz="1700" b="1" dirty="0"/>
              <a:t> of </a:t>
            </a:r>
            <a:r>
              <a:rPr lang="sk-SK" sz="1700" b="1" dirty="0" err="1"/>
              <a:t>sport</a:t>
            </a:r>
            <a:r>
              <a:rPr lang="sk-SK" sz="1700" b="1" dirty="0"/>
              <a:t> on </a:t>
            </a:r>
            <a:r>
              <a:rPr lang="sk-SK" sz="1700" b="1" dirty="0" err="1"/>
              <a:t>mental</a:t>
            </a:r>
            <a:r>
              <a:rPr lang="sk-SK" sz="1700" b="1" dirty="0"/>
              <a:t> </a:t>
            </a:r>
            <a:r>
              <a:rPr lang="sk-SK" sz="1700" b="1" dirty="0" err="1"/>
              <a:t>development</a:t>
            </a:r>
            <a:r>
              <a:rPr lang="sk-SK" sz="1700" b="1" dirty="0"/>
              <a:t>:</a:t>
            </a:r>
          </a:p>
          <a:p>
            <a:pPr algn="l"/>
            <a:r>
              <a:rPr lang="sk-SK" sz="1700" b="0" dirty="0" err="1"/>
              <a:t>self-esteem</a:t>
            </a:r>
            <a:r>
              <a:rPr lang="sk-SK" sz="1700" b="0" dirty="0"/>
              <a:t>, </a:t>
            </a:r>
            <a:r>
              <a:rPr lang="sk-SK" sz="1700" b="0" dirty="0" err="1"/>
              <a:t>motivation</a:t>
            </a:r>
            <a:r>
              <a:rPr lang="sk-SK" sz="1700" b="0" dirty="0"/>
              <a:t> and </a:t>
            </a:r>
            <a:r>
              <a:rPr lang="sk-SK" sz="1700" b="0" dirty="0" err="1"/>
              <a:t>resilience</a:t>
            </a:r>
            <a:r>
              <a:rPr lang="sk-SK" sz="1700" b="0" dirty="0"/>
              <a:t> </a:t>
            </a:r>
            <a:r>
              <a:rPr lang="sk-SK" sz="1700" b="0" i="1" dirty="0"/>
              <a:t>(</a:t>
            </a:r>
            <a:r>
              <a:rPr lang="sk-SK" sz="1700" b="0" i="1" dirty="0" err="1"/>
              <a:t>Weinberg</a:t>
            </a:r>
            <a:r>
              <a:rPr lang="sk-SK" sz="1700" b="0" i="1" dirty="0"/>
              <a:t>, 2019).</a:t>
            </a:r>
          </a:p>
          <a:p>
            <a:pPr algn="l"/>
            <a:endParaRPr lang="sk-SK" sz="1700" b="0" dirty="0"/>
          </a:p>
          <a:p>
            <a:pPr algn="l"/>
            <a:r>
              <a:rPr lang="sk-SK" sz="1700" b="1" dirty="0"/>
              <a:t>+ </a:t>
            </a:r>
            <a:r>
              <a:rPr lang="sk-SK" sz="1700" b="1" dirty="0" err="1"/>
              <a:t>The</a:t>
            </a:r>
            <a:r>
              <a:rPr lang="sk-SK" sz="1700" b="1" dirty="0"/>
              <a:t> </a:t>
            </a:r>
            <a:r>
              <a:rPr lang="sk-SK" sz="1700" b="1" dirty="0" err="1"/>
              <a:t>impact</a:t>
            </a:r>
            <a:r>
              <a:rPr lang="sk-SK" sz="1700" b="1" dirty="0"/>
              <a:t> of </a:t>
            </a:r>
            <a:r>
              <a:rPr lang="sk-SK" sz="1700" b="1" dirty="0" err="1"/>
              <a:t>sport</a:t>
            </a:r>
            <a:r>
              <a:rPr lang="sk-SK" sz="1700" b="1" dirty="0"/>
              <a:t> on </a:t>
            </a:r>
            <a:r>
              <a:rPr lang="sk-SK" sz="1700" b="1" dirty="0" err="1"/>
              <a:t>social</a:t>
            </a:r>
            <a:r>
              <a:rPr lang="sk-SK" sz="1700" b="1" dirty="0"/>
              <a:t> prosperity:</a:t>
            </a:r>
          </a:p>
          <a:p>
            <a:pPr algn="l"/>
            <a:r>
              <a:rPr lang="sk-SK" sz="1700" b="0" dirty="0" err="1"/>
              <a:t>communication</a:t>
            </a:r>
            <a:r>
              <a:rPr lang="sk-SK" sz="1700" b="0" dirty="0"/>
              <a:t>, </a:t>
            </a:r>
            <a:r>
              <a:rPr lang="sk-SK" sz="1700" b="0" dirty="0" err="1"/>
              <a:t>development</a:t>
            </a:r>
            <a:r>
              <a:rPr lang="sk-SK" sz="1700" b="0" dirty="0"/>
              <a:t> of </a:t>
            </a:r>
            <a:r>
              <a:rPr lang="sk-SK" sz="1700" b="0" dirty="0" err="1"/>
              <a:t>relationships</a:t>
            </a:r>
            <a:r>
              <a:rPr lang="sk-SK" sz="1700" b="0" dirty="0"/>
              <a:t> and </a:t>
            </a:r>
            <a:r>
              <a:rPr lang="sk-SK" sz="1700" b="0" dirty="0" err="1"/>
              <a:t>cooperation</a:t>
            </a:r>
            <a:r>
              <a:rPr lang="sk-SK" sz="1700" b="0" dirty="0"/>
              <a:t>, </a:t>
            </a:r>
            <a:r>
              <a:rPr lang="sk-SK" sz="1700" b="0" dirty="0" err="1"/>
              <a:t>fostering</a:t>
            </a:r>
            <a:r>
              <a:rPr lang="sk-SK" sz="1700" b="0" dirty="0"/>
              <a:t> a sense of </a:t>
            </a:r>
            <a:r>
              <a:rPr lang="sk-SK" sz="1700" b="0" dirty="0" err="1"/>
              <a:t>belonging</a:t>
            </a:r>
            <a:r>
              <a:rPr lang="sk-SK" sz="1700" b="0" dirty="0"/>
              <a:t> (</a:t>
            </a:r>
            <a:r>
              <a:rPr lang="sk-SK" sz="1700" b="0" i="1" dirty="0" err="1"/>
              <a:t>Beauchamp</a:t>
            </a:r>
            <a:r>
              <a:rPr lang="sk-SK" sz="1700" b="0" i="1" dirty="0"/>
              <a:t> and </a:t>
            </a:r>
            <a:r>
              <a:rPr lang="sk-SK" sz="1700" b="0" i="1" dirty="0" err="1"/>
              <a:t>Eys</a:t>
            </a:r>
            <a:r>
              <a:rPr lang="sk-SK" sz="1700" b="0" i="1" dirty="0"/>
              <a:t>, 2014).</a:t>
            </a:r>
          </a:p>
          <a:p>
            <a:pPr algn="l"/>
            <a:endParaRPr lang="sk-SK" sz="1700" b="1" dirty="0"/>
          </a:p>
          <a:p>
            <a:pPr algn="l"/>
            <a:r>
              <a:rPr lang="sk-SK" sz="1700" b="1" dirty="0"/>
              <a:t>- </a:t>
            </a:r>
            <a:r>
              <a:rPr lang="sk-SK" sz="1700" b="1" dirty="0" err="1"/>
              <a:t>The</a:t>
            </a:r>
            <a:r>
              <a:rPr lang="sk-SK" sz="1700" b="1" dirty="0"/>
              <a:t> </a:t>
            </a:r>
            <a:r>
              <a:rPr lang="sk-SK" sz="1700" b="1" dirty="0" err="1"/>
              <a:t>impact</a:t>
            </a:r>
            <a:r>
              <a:rPr lang="sk-SK" sz="1700" b="1" dirty="0"/>
              <a:t> of </a:t>
            </a:r>
            <a:r>
              <a:rPr lang="sk-SK" sz="1700" b="1" dirty="0" err="1"/>
              <a:t>sport</a:t>
            </a:r>
            <a:r>
              <a:rPr lang="sk-SK" sz="1700" b="1" dirty="0"/>
              <a:t> on </a:t>
            </a:r>
            <a:r>
              <a:rPr lang="sk-SK" sz="1700" b="1" dirty="0" err="1"/>
              <a:t>mental</a:t>
            </a:r>
            <a:r>
              <a:rPr lang="sk-SK" sz="1700" b="1" dirty="0"/>
              <a:t> </a:t>
            </a:r>
            <a:r>
              <a:rPr lang="sk-SK" sz="1700" b="1" dirty="0" err="1"/>
              <a:t>development</a:t>
            </a:r>
            <a:r>
              <a:rPr lang="sk-SK" sz="1700" b="1" dirty="0"/>
              <a:t>:</a:t>
            </a:r>
          </a:p>
          <a:p>
            <a:pPr algn="l"/>
            <a:r>
              <a:rPr lang="sk-SK" sz="1700" b="0" dirty="0" err="1"/>
              <a:t>Psychological</a:t>
            </a:r>
            <a:r>
              <a:rPr lang="sk-SK" sz="1700" b="0" dirty="0"/>
              <a:t> </a:t>
            </a:r>
            <a:r>
              <a:rPr lang="sk-SK" sz="1700" b="0" dirty="0" err="1"/>
              <a:t>well-being</a:t>
            </a:r>
            <a:r>
              <a:rPr lang="sk-SK" sz="1700" b="0" dirty="0"/>
              <a:t> </a:t>
            </a:r>
            <a:r>
              <a:rPr lang="sk-SK" sz="1700" b="0" dirty="0" err="1"/>
              <a:t>can</a:t>
            </a:r>
            <a:r>
              <a:rPr lang="sk-SK" sz="1700" b="0" dirty="0"/>
              <a:t> </a:t>
            </a:r>
            <a:r>
              <a:rPr lang="sk-SK" sz="1700" b="0" dirty="0" err="1"/>
              <a:t>be</a:t>
            </a:r>
            <a:r>
              <a:rPr lang="sk-SK" sz="1700" b="0" dirty="0"/>
              <a:t> </a:t>
            </a:r>
            <a:r>
              <a:rPr lang="sk-SK" sz="1700" b="0" dirty="0" err="1"/>
              <a:t>adversely</a:t>
            </a:r>
            <a:r>
              <a:rPr lang="sk-SK" sz="1700" b="0" dirty="0"/>
              <a:t> </a:t>
            </a:r>
            <a:r>
              <a:rPr lang="sk-SK" sz="1700" b="0" dirty="0" err="1"/>
              <a:t>affected</a:t>
            </a:r>
            <a:r>
              <a:rPr lang="sk-SK" sz="1700" b="0" dirty="0"/>
              <a:t> by poor </a:t>
            </a:r>
            <a:r>
              <a:rPr lang="sk-SK" sz="1700" b="0" dirty="0" err="1"/>
              <a:t>performance</a:t>
            </a:r>
            <a:r>
              <a:rPr lang="sk-SK" sz="1700" b="0" dirty="0"/>
              <a:t>, </a:t>
            </a:r>
            <a:r>
              <a:rPr lang="sk-SK" sz="1700" b="0" dirty="0" err="1"/>
              <a:t>injuries</a:t>
            </a:r>
            <a:r>
              <a:rPr lang="sk-SK" sz="1700" b="0" dirty="0"/>
              <a:t>, </a:t>
            </a:r>
            <a:r>
              <a:rPr lang="sk-SK" sz="1700" b="0" dirty="0" err="1"/>
              <a:t>pressure</a:t>
            </a:r>
            <a:r>
              <a:rPr lang="sk-SK" sz="1700" b="0" dirty="0"/>
              <a:t> and </a:t>
            </a:r>
            <a:r>
              <a:rPr lang="sk-SK" sz="1700" b="0" dirty="0" err="1"/>
              <a:t>expectations</a:t>
            </a:r>
            <a:r>
              <a:rPr lang="sk-SK" sz="1700" b="0" dirty="0"/>
              <a:t>, </a:t>
            </a:r>
            <a:r>
              <a:rPr lang="sk-SK" sz="1700" b="0" dirty="0" err="1"/>
              <a:t>burnout</a:t>
            </a:r>
            <a:r>
              <a:rPr lang="sk-SK" sz="1700" b="0" dirty="0"/>
              <a:t> and </a:t>
            </a:r>
            <a:r>
              <a:rPr lang="sk-SK" sz="1700" b="0" dirty="0" err="1"/>
              <a:t>the</a:t>
            </a:r>
            <a:r>
              <a:rPr lang="sk-SK" sz="1700" b="0" dirty="0"/>
              <a:t> </a:t>
            </a:r>
            <a:r>
              <a:rPr lang="sk-SK" sz="1700" b="0" dirty="0" err="1"/>
              <a:t>development</a:t>
            </a:r>
            <a:r>
              <a:rPr lang="sk-SK" sz="1700" b="0" dirty="0"/>
              <a:t> of </a:t>
            </a:r>
            <a:r>
              <a:rPr lang="sk-SK" sz="1700" b="0" dirty="0" err="1"/>
              <a:t>maladaptive</a:t>
            </a:r>
            <a:r>
              <a:rPr lang="sk-SK" sz="1700" b="0" dirty="0"/>
              <a:t> </a:t>
            </a:r>
            <a:r>
              <a:rPr lang="sk-SK" sz="1700" b="0" dirty="0" err="1"/>
              <a:t>psychological</a:t>
            </a:r>
            <a:r>
              <a:rPr lang="sk-SK" sz="1700" b="0" dirty="0"/>
              <a:t> </a:t>
            </a:r>
            <a:r>
              <a:rPr lang="sk-SK" sz="1700" b="0" dirty="0" err="1"/>
              <a:t>symptoms</a:t>
            </a:r>
            <a:r>
              <a:rPr lang="sk-SK" sz="1700" b="0" dirty="0"/>
              <a:t> and </a:t>
            </a:r>
            <a:r>
              <a:rPr lang="sk-SK" sz="1700" b="0" dirty="0" err="1"/>
              <a:t>disorders</a:t>
            </a:r>
            <a:r>
              <a:rPr lang="sk-SK" sz="1700" b="0" dirty="0"/>
              <a:t> </a:t>
            </a:r>
            <a:r>
              <a:rPr lang="sk-SK" sz="1700" b="0" i="1" dirty="0"/>
              <a:t>(</a:t>
            </a:r>
            <a:r>
              <a:rPr lang="sk-SK" sz="1700" b="0" i="1" dirty="0" err="1"/>
              <a:t>Rice</a:t>
            </a:r>
            <a:r>
              <a:rPr lang="sk-SK" sz="1700" b="0" i="1" dirty="0"/>
              <a:t> SM, 2016).</a:t>
            </a:r>
          </a:p>
          <a:p>
            <a:pPr algn="l"/>
            <a:endParaRPr lang="sk-SK" sz="1700" b="1" dirty="0"/>
          </a:p>
          <a:p>
            <a:pPr algn="l"/>
            <a:r>
              <a:rPr lang="sk-SK" sz="1700" b="1" dirty="0"/>
              <a:t>- </a:t>
            </a:r>
            <a:r>
              <a:rPr lang="sk-SK" sz="1700" b="1" dirty="0" err="1"/>
              <a:t>The</a:t>
            </a:r>
            <a:r>
              <a:rPr lang="sk-SK" sz="1700" b="1" dirty="0"/>
              <a:t> </a:t>
            </a:r>
            <a:r>
              <a:rPr lang="sk-SK" sz="1700" b="1" dirty="0" err="1"/>
              <a:t>impact</a:t>
            </a:r>
            <a:r>
              <a:rPr lang="sk-SK" sz="1700" b="1" dirty="0"/>
              <a:t> of </a:t>
            </a:r>
            <a:r>
              <a:rPr lang="sk-SK" sz="1700" b="1" dirty="0" err="1"/>
              <a:t>sport</a:t>
            </a:r>
            <a:r>
              <a:rPr lang="sk-SK" sz="1700" b="1" dirty="0"/>
              <a:t> on </a:t>
            </a:r>
            <a:r>
              <a:rPr lang="sk-SK" sz="1700" b="1" dirty="0" err="1"/>
              <a:t>social</a:t>
            </a:r>
            <a:r>
              <a:rPr lang="sk-SK" sz="1700" b="1" dirty="0"/>
              <a:t> prosperity:</a:t>
            </a:r>
          </a:p>
          <a:p>
            <a:pPr algn="l"/>
            <a:r>
              <a:rPr lang="sk-SK" sz="1700" b="0" dirty="0" err="1"/>
              <a:t>Social</a:t>
            </a:r>
            <a:r>
              <a:rPr lang="sk-SK" sz="1700" b="0" dirty="0"/>
              <a:t> </a:t>
            </a:r>
            <a:r>
              <a:rPr lang="sk-SK" sz="1700" b="0" dirty="0" err="1"/>
              <a:t>well-being</a:t>
            </a:r>
            <a:r>
              <a:rPr lang="sk-SK" sz="1700" b="0" dirty="0"/>
              <a:t> </a:t>
            </a:r>
            <a:r>
              <a:rPr lang="sk-SK" sz="1700" dirty="0"/>
              <a:t>- </a:t>
            </a:r>
            <a:r>
              <a:rPr lang="sk-SK" sz="1700" b="0" dirty="0" err="1"/>
              <a:t>threatened</a:t>
            </a:r>
            <a:r>
              <a:rPr lang="sk-SK" sz="1700" b="0" dirty="0"/>
              <a:t> by </a:t>
            </a:r>
            <a:r>
              <a:rPr lang="sk-SK" sz="1700" b="0" dirty="0" err="1"/>
              <a:t>unsupportive</a:t>
            </a:r>
            <a:r>
              <a:rPr lang="sk-SK" sz="1700" b="0" dirty="0"/>
              <a:t> </a:t>
            </a:r>
            <a:r>
              <a:rPr lang="sk-SK" sz="1700" b="0" dirty="0" err="1"/>
              <a:t>environment</a:t>
            </a:r>
            <a:r>
              <a:rPr lang="sk-SK" sz="1700" b="0" dirty="0"/>
              <a:t>, </a:t>
            </a:r>
            <a:r>
              <a:rPr lang="sk-SK" sz="1700" b="0" dirty="0" err="1"/>
              <a:t>excessive</a:t>
            </a:r>
            <a:r>
              <a:rPr lang="sk-SK" sz="1700" b="0" dirty="0"/>
              <a:t> </a:t>
            </a:r>
            <a:r>
              <a:rPr lang="sk-SK" sz="1700" b="0" dirty="0" err="1"/>
              <a:t>control</a:t>
            </a:r>
            <a:r>
              <a:rPr lang="sk-SK" sz="1700" b="0" dirty="0"/>
              <a:t>, </a:t>
            </a:r>
            <a:r>
              <a:rPr lang="sk-SK" sz="1700" b="0" dirty="0" err="1"/>
              <a:t>discrimination</a:t>
            </a:r>
            <a:r>
              <a:rPr lang="sk-SK" sz="1700" b="0" dirty="0"/>
              <a:t>, </a:t>
            </a:r>
            <a:r>
              <a:rPr lang="sk-SK" sz="1700" b="0" dirty="0" err="1"/>
              <a:t>harassment</a:t>
            </a:r>
            <a:r>
              <a:rPr lang="sk-SK" sz="1700" b="0" dirty="0"/>
              <a:t>, </a:t>
            </a:r>
            <a:r>
              <a:rPr lang="sk-SK" sz="1700" b="0" dirty="0" err="1"/>
              <a:t>bullying</a:t>
            </a:r>
            <a:r>
              <a:rPr lang="sk-SK" sz="1700" b="0" dirty="0"/>
              <a:t>, </a:t>
            </a:r>
            <a:r>
              <a:rPr lang="sk-SK" sz="1700" b="0" dirty="0" err="1"/>
              <a:t>stalking</a:t>
            </a:r>
            <a:r>
              <a:rPr lang="sk-SK" sz="1700" b="0" dirty="0"/>
              <a:t>, </a:t>
            </a:r>
            <a:r>
              <a:rPr lang="sk-SK" sz="1700" b="0" dirty="0" err="1"/>
              <a:t>abuse</a:t>
            </a:r>
            <a:r>
              <a:rPr lang="sk-SK" sz="1700" b="0" dirty="0"/>
              <a:t>, </a:t>
            </a:r>
            <a:r>
              <a:rPr lang="sk-SK" sz="1700" b="0" dirty="0" err="1"/>
              <a:t>group</a:t>
            </a:r>
            <a:r>
              <a:rPr lang="sk-SK" sz="1700" b="0" dirty="0"/>
              <a:t> </a:t>
            </a:r>
            <a:r>
              <a:rPr lang="sk-SK" sz="1700" b="0" dirty="0" err="1"/>
              <a:t>conflict</a:t>
            </a:r>
            <a:r>
              <a:rPr lang="sk-SK" sz="1700" dirty="0"/>
              <a:t> </a:t>
            </a:r>
            <a:r>
              <a:rPr lang="sk-SK" sz="1700" b="0" dirty="0"/>
              <a:t>and </a:t>
            </a:r>
            <a:r>
              <a:rPr lang="sk-SK" sz="1700" b="0" dirty="0" err="1"/>
              <a:t>isolation</a:t>
            </a:r>
            <a:r>
              <a:rPr lang="sk-SK" sz="1700" b="0" dirty="0"/>
              <a:t> </a:t>
            </a:r>
            <a:r>
              <a:rPr lang="sk-SK" sz="1700" b="0" i="1" dirty="0"/>
              <a:t>(</a:t>
            </a:r>
            <a:r>
              <a:rPr lang="sk-SK" sz="1700" b="0" i="1" dirty="0" err="1"/>
              <a:t>Crow</a:t>
            </a:r>
            <a:r>
              <a:rPr lang="sk-SK" sz="1700" b="0" i="1" dirty="0"/>
              <a:t>, 2009).</a:t>
            </a:r>
            <a:endParaRPr lang="cs-CZ" sz="1700" b="0" i="1" dirty="0"/>
          </a:p>
          <a:p>
            <a:endParaRPr lang="sk-SK" sz="22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91934D7-3CD3-3134-D485-CC81E4B72834}"/>
              </a:ext>
            </a:extLst>
          </p:cNvPr>
          <p:cNvSpPr txBox="1"/>
          <p:nvPr/>
        </p:nvSpPr>
        <p:spPr>
          <a:xfrm>
            <a:off x="183631" y="3691239"/>
            <a:ext cx="409400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b="1" dirty="0"/>
              <a:t>Focus Groups, </a:t>
            </a:r>
            <a:r>
              <a:rPr lang="en-US" sz="1800" b="1" dirty="0" err="1"/>
              <a:t>Zusková</a:t>
            </a:r>
            <a:r>
              <a:rPr lang="en-US" sz="1800" b="1" dirty="0"/>
              <a:t> et al. (2022)</a:t>
            </a:r>
          </a:p>
          <a:p>
            <a:pPr lvl="1"/>
            <a:r>
              <a:rPr lang="en-US" sz="1800" b="1" dirty="0"/>
              <a:t>G</a:t>
            </a:r>
            <a:r>
              <a:rPr lang="sk-SK" sz="1800" b="1" dirty="0" err="1"/>
              <a:t>oal</a:t>
            </a:r>
            <a:r>
              <a:rPr lang="en-US" sz="1800" b="1" dirty="0"/>
              <a:t>:</a:t>
            </a:r>
            <a:r>
              <a:rPr lang="sk-SK" sz="1800" dirty="0"/>
              <a:t> </a:t>
            </a:r>
            <a:r>
              <a:rPr lang="sk-SK" sz="1800" dirty="0" err="1"/>
              <a:t>qualitatively</a:t>
            </a:r>
            <a:r>
              <a:rPr lang="sk-SK" sz="1800" dirty="0"/>
              <a:t> </a:t>
            </a:r>
            <a:r>
              <a:rPr lang="sk-SK" sz="1800" dirty="0" err="1"/>
              <a:t>identify</a:t>
            </a:r>
            <a:r>
              <a:rPr lang="sk-SK" sz="1800" dirty="0"/>
              <a:t> </a:t>
            </a:r>
            <a:r>
              <a:rPr lang="sk-SK" sz="1800" dirty="0" err="1"/>
              <a:t>the</a:t>
            </a:r>
            <a:r>
              <a:rPr lang="sk-SK" sz="1800" dirty="0"/>
              <a:t> </a:t>
            </a:r>
            <a:r>
              <a:rPr lang="sk-SK" sz="1800" dirty="0" err="1"/>
              <a:t>specifics</a:t>
            </a:r>
            <a:r>
              <a:rPr lang="sk-SK" sz="1800" dirty="0"/>
              <a:t> of SWB </a:t>
            </a:r>
            <a:r>
              <a:rPr lang="sk-SK" sz="1800" dirty="0" err="1"/>
              <a:t>experienced</a:t>
            </a:r>
            <a:r>
              <a:rPr lang="sk-SK" sz="1800" dirty="0"/>
              <a:t> by 27 </a:t>
            </a:r>
            <a:r>
              <a:rPr lang="sk-SK" sz="1800" dirty="0" err="1"/>
              <a:t>female</a:t>
            </a:r>
            <a:r>
              <a:rPr lang="sk-SK" sz="1800" dirty="0"/>
              <a:t> and </a:t>
            </a:r>
            <a:r>
              <a:rPr lang="sk-SK" sz="1800" dirty="0" err="1"/>
              <a:t>male</a:t>
            </a:r>
            <a:r>
              <a:rPr lang="sk-SK" sz="1800" dirty="0"/>
              <a:t> </a:t>
            </a:r>
            <a:r>
              <a:rPr lang="sk-SK" sz="1800" dirty="0" err="1"/>
              <a:t>athletes</a:t>
            </a:r>
            <a:r>
              <a:rPr lang="sk-SK" sz="1800" dirty="0"/>
              <a:t> in </a:t>
            </a:r>
            <a:r>
              <a:rPr lang="sk-SK" sz="1800" dirty="0" err="1"/>
              <a:t>their</a:t>
            </a:r>
            <a:r>
              <a:rPr lang="sk-SK" sz="1800" dirty="0"/>
              <a:t> </a:t>
            </a:r>
            <a:r>
              <a:rPr lang="sk-SK" sz="1800" dirty="0" err="1"/>
              <a:t>environment</a:t>
            </a:r>
            <a:r>
              <a:rPr lang="sk-SK" sz="1800" dirty="0"/>
              <a:t>.</a:t>
            </a:r>
          </a:p>
          <a:p>
            <a:pPr lvl="1"/>
            <a:endParaRPr lang="sk-SK" sz="1800" dirty="0"/>
          </a:p>
          <a:p>
            <a:pPr lvl="1"/>
            <a:r>
              <a:rPr lang="en-US" sz="18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Grant research: </a:t>
            </a:r>
            <a:r>
              <a:rPr lang="en-US" sz="18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No. vvgs-2021-1857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91861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odinné cvičení doma - kids exercising stock ilustrace">
            <a:extLst>
              <a:ext uri="{FF2B5EF4-FFF2-40B4-BE49-F238E27FC236}">
                <a16:creationId xmlns:a16="http://schemas.microsoft.com/office/drawing/2014/main" id="{4456FC7A-CFBD-D328-03A8-0774A25F2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6910" y="2635977"/>
            <a:ext cx="5838745" cy="365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4DC4AC3-589F-C8CD-42BE-18E0FDFE0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5047420"/>
              </p:ext>
            </p:extLst>
          </p:nvPr>
        </p:nvGraphicFramePr>
        <p:xfrm>
          <a:off x="630382" y="1246908"/>
          <a:ext cx="4177146" cy="5043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DA8F356-537D-13C1-98BD-DE84631E82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806897"/>
              </p:ext>
            </p:extLst>
          </p:nvPr>
        </p:nvGraphicFramePr>
        <p:xfrm>
          <a:off x="8097983" y="1246908"/>
          <a:ext cx="3463635" cy="5043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9253D0B8-D689-D92F-05A8-32C7FA387934}"/>
              </a:ext>
            </a:extLst>
          </p:cNvPr>
          <p:cNvSpPr txBox="1"/>
          <p:nvPr/>
        </p:nvSpPr>
        <p:spPr>
          <a:xfrm>
            <a:off x="1551709" y="1094508"/>
            <a:ext cx="429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C21660C-88C3-F05B-E412-0B91ED7F32DD}"/>
              </a:ext>
            </a:extLst>
          </p:cNvPr>
          <p:cNvSpPr txBox="1"/>
          <p:nvPr/>
        </p:nvSpPr>
        <p:spPr>
          <a:xfrm>
            <a:off x="8603673" y="1246908"/>
            <a:ext cx="522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0C4B66-98F3-657C-9AB8-B4E6134FDC62}"/>
              </a:ext>
            </a:extLst>
          </p:cNvPr>
          <p:cNvSpPr txBox="1"/>
          <p:nvPr/>
        </p:nvSpPr>
        <p:spPr>
          <a:xfrm>
            <a:off x="4556618" y="1433612"/>
            <a:ext cx="3463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ATTITUDE COMPONENTS</a:t>
            </a:r>
            <a:r>
              <a:rPr lang="cs-CZ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Affective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Cognitive</a:t>
            </a:r>
            <a:r>
              <a:rPr lang="cs-CZ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Behavioral</a:t>
            </a:r>
            <a:r>
              <a:rPr lang="cs-CZ" sz="2400" dirty="0"/>
              <a:t>/</a:t>
            </a:r>
          </a:p>
          <a:p>
            <a:r>
              <a:rPr lang="cs-CZ" sz="2400" dirty="0"/>
              <a:t>      </a:t>
            </a:r>
            <a:r>
              <a:rPr lang="cs-CZ" sz="2400" dirty="0" err="1"/>
              <a:t>Connative</a:t>
            </a:r>
            <a:endParaRPr lang="cs-CZ" sz="2400" dirty="0"/>
          </a:p>
        </p:txBody>
      </p:sp>
      <p:sp>
        <p:nvSpPr>
          <p:cNvPr id="9" name="Šipka vpravo 8">
            <a:extLst>
              <a:ext uri="{FF2B5EF4-FFF2-40B4-BE49-F238E27FC236}">
                <a16:creationId xmlns:a16="http://schemas.microsoft.com/office/drawing/2014/main" id="{9B332EE3-C860-CBDF-3196-05C1A451A9E5}"/>
              </a:ext>
            </a:extLst>
          </p:cNvPr>
          <p:cNvSpPr/>
          <p:nvPr/>
        </p:nvSpPr>
        <p:spPr>
          <a:xfrm>
            <a:off x="4007427" y="5711687"/>
            <a:ext cx="4177146" cy="29154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77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3668B-7787-96B8-EDE8-50FD7D9819DA}"/>
              </a:ext>
            </a:extLst>
          </p:cNvPr>
          <p:cNvSpPr txBox="1">
            <a:spLocks/>
          </p:cNvSpPr>
          <p:nvPr/>
        </p:nvSpPr>
        <p:spPr>
          <a:xfrm>
            <a:off x="990310" y="1418491"/>
            <a:ext cx="10017369" cy="990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/>
              <a:t>Thank you and see you in </a:t>
            </a:r>
            <a:r>
              <a:rPr lang="en-US" sz="5200" dirty="0" err="1"/>
              <a:t>beautful</a:t>
            </a:r>
            <a:r>
              <a:rPr lang="en-US" sz="5200" dirty="0"/>
              <a:t> central Europe in Slovakia and Czechia :) </a:t>
            </a:r>
          </a:p>
        </p:txBody>
      </p:sp>
      <p:pic>
        <p:nvPicPr>
          <p:cNvPr id="3" name="Picture 16" descr="The Czech Republic and Cinematography Czech Center Museum Houston - A place  to celebrate our world's art, music, dance and diverse cultures — What to  do in Houston? Visit the Czech Center">
            <a:extLst>
              <a:ext uri="{FF2B5EF4-FFF2-40B4-BE49-F238E27FC236}">
                <a16:creationId xmlns:a16="http://schemas.microsoft.com/office/drawing/2014/main" id="{6CE889D0-BA58-D779-3389-94C8C721E1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837" r="36413" b="2"/>
          <a:stretch/>
        </p:blipFill>
        <p:spPr bwMode="auto">
          <a:xfrm>
            <a:off x="182787" y="2558694"/>
            <a:ext cx="2827865" cy="373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4" descr="Exploring Old Town Prague - Must See Sites! - Just a Pack">
            <a:extLst>
              <a:ext uri="{FF2B5EF4-FFF2-40B4-BE49-F238E27FC236}">
                <a16:creationId xmlns:a16="http://schemas.microsoft.com/office/drawing/2014/main" id="{984407E2-8F9B-30B9-B1E0-BFAF6380F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117" r="21744" b="2"/>
          <a:stretch/>
        </p:blipFill>
        <p:spPr bwMode="auto">
          <a:xfrm>
            <a:off x="3171130" y="2558692"/>
            <a:ext cx="2827865" cy="373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Work in Slovakia | All about working and living here - Jobsquad">
            <a:extLst>
              <a:ext uri="{FF2B5EF4-FFF2-40B4-BE49-F238E27FC236}">
                <a16:creationId xmlns:a16="http://schemas.microsoft.com/office/drawing/2014/main" id="{64691990-7263-E9B8-BB97-F4EFF65F83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619" r="25494" b="1"/>
          <a:stretch/>
        </p:blipFill>
        <p:spPr bwMode="auto">
          <a:xfrm>
            <a:off x="6193007" y="2542534"/>
            <a:ext cx="2827865" cy="373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What you (don't) know about Bratislava Castle yet | Visit Bratislava | News">
            <a:extLst>
              <a:ext uri="{FF2B5EF4-FFF2-40B4-BE49-F238E27FC236}">
                <a16:creationId xmlns:a16="http://schemas.microsoft.com/office/drawing/2014/main" id="{4D789AD7-C34E-9888-A55C-AC2E2C99F3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611" r="20964" b="1"/>
          <a:stretch/>
        </p:blipFill>
        <p:spPr bwMode="auto">
          <a:xfrm>
            <a:off x="9170126" y="2558691"/>
            <a:ext cx="2827865" cy="373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7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7443</TotalTime>
  <Words>498</Words>
  <Application>Microsoft Office PowerPoint</Application>
  <PresentationFormat>Widescreen</PresentationFormat>
  <Paragraphs>71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Yiota Mitroyianni</dc:creator>
  <cp:lastModifiedBy>Yiota Mitroyianni</cp:lastModifiedBy>
  <cp:revision>14</cp:revision>
  <dcterms:created xsi:type="dcterms:W3CDTF">2023-10-25T08:53:49Z</dcterms:created>
  <dcterms:modified xsi:type="dcterms:W3CDTF">2024-01-05T08:11:05Z</dcterms:modified>
</cp:coreProperties>
</file>