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57" r:id="rId8"/>
    <p:sldId id="265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53381-4358-4128-B32F-FA721DC957E5}" v="2" dt="2023-11-06T17:28:34.611"/>
    <p1510:client id="{7B4B59CD-5F03-446B-8B78-4D2358285172}" v="3" dt="2023-11-07T13:59:56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4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15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F85A-931B-E6CD-A48D-9C1527BA7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B253F-1D5A-E48E-94B0-34903D053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E72AE-0065-C057-154E-EC8296A0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1C8-F52A-D548-8C13-0E0854A0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0C52-DD5A-ACA0-1413-94EB53B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5F18-7F1B-08DD-2D02-E4E08012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A8328-6450-9697-C663-010E80122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6823-E7A6-7928-744F-4E2B30FF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577A-44AA-3D40-F062-265E3049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97B83-77D8-6A44-0339-66032CCE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93EF0-CC15-88BE-64DD-A246C1D21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5A648-099F-1DCD-77BF-269E5B98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F21F-FC77-87F7-0B97-04616907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CEA1-B87B-11B2-7E73-5663CBCD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1C0C-45B1-38EF-F750-CEF45F1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8341-8923-E3FB-66BE-66D2AC2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1729-8384-03FE-2208-0E5DC014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5DFA-37E7-F336-FC89-54B007B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DC45-216E-97B6-C50A-07E5BCED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CECA-38F1-E618-BA95-DEE1373F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55A6-BEAB-1757-F586-7E5F3CA7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C99D6-B161-7A4F-AE57-FE4F1EADF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60396-BC51-75AF-4F39-069B6A00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24D4-F864-1648-9F30-2DB6A7AC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F7E7-FE77-028E-9FD2-D78328F0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5F21-38D4-CDAB-257A-E852611A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7A0B-7DAA-848C-D570-1102D4171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A8279-BAF1-45D0-A85D-0E7A6D2FD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803D1-CB01-2F54-C93D-DE089A0A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025AA-F128-BD3F-B2C5-EDA06DEA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A56A-6C41-B5AE-02F1-33C3269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00EE-2EC5-E7AB-F5F0-DD3368FA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1FC28-A801-3C2E-8AAA-41B7B7B44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396A-8541-88C8-1DBD-09D1C4FE9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07606-FA5D-6514-5702-C2384A4D2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C7EFE-DAC5-4C90-3B28-6F88D0BE1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FDD5-CDAF-8058-AE38-6642BC0F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EB246-56A5-90BB-1D5B-37610BF6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6A588-9BDF-0036-BEDB-C7C2935D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57B9-31B7-9C6D-AC02-BE70D756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11FA3-222C-862B-ABF8-6F0AF32B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AA33C-5C51-23EF-2CDF-427FE6C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B3E97-16EF-80BC-E0E6-99799578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AB23E-D92A-7052-C655-17D0D30E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188E-1ACF-4E6B-CA7D-EF8259B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B4F6F-DE15-3CD0-D3B9-5828E37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37E4-4842-8B32-728D-8B129A61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145B-99CA-895D-CC3B-6B768CCD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B16B5-17B8-9B1C-8308-F60AA9A9E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630BD-5CFC-52D9-4AED-254FCA0C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1B695-F2A3-A6D7-62CF-940C79BA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1FAC-2280-07CC-5512-BCD804A2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808B-978B-45E5-9870-12364449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45456-A807-7EC2-C163-F156A5DD9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EBF59-543D-77EE-1581-EAAFCC2D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11334-A3D7-153B-6C27-083E131C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5C62-7C1E-78F5-3CBB-D2FA3B1F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40C41-EE74-F9F0-E54B-D3534C4A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F8A2C-73DE-8F84-A5B6-512DB54F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5908E-15AA-DA6D-0103-F947B153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678F-E6EC-1B5B-C529-4DED3618D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11A1-FB64-8F7A-E00C-958D9C95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C0EA8-1F10-7C7E-38B6-84F8892E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island of grenadines&#10;&#10;Description automatically generated">
            <a:extLst>
              <a:ext uri="{FF2B5EF4-FFF2-40B4-BE49-F238E27FC236}">
                <a16:creationId xmlns:a16="http://schemas.microsoft.com/office/drawing/2014/main" id="{74877681-4EB2-92E0-C3AA-B69A6E4938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0" y="0"/>
            <a:ext cx="12179710" cy="68649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E753DB-8E54-BC43-7341-83479B27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48" y="3762074"/>
            <a:ext cx="3417902" cy="277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3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FEF7E5-C36E-948A-997A-F81C71FFE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45"/>
          <a:stretch/>
        </p:blipFill>
        <p:spPr>
          <a:xfrm>
            <a:off x="12290" y="1161690"/>
            <a:ext cx="12167419" cy="56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4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092E5-CCDD-7DF6-FA2E-B7BD59BAD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69" b="-835"/>
          <a:stretch/>
        </p:blipFill>
        <p:spPr>
          <a:xfrm>
            <a:off x="0" y="1055076"/>
            <a:ext cx="12167419" cy="58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68180C-9461-5BE7-E0F6-F2CD2FF05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22"/>
          <a:stretch/>
        </p:blipFill>
        <p:spPr>
          <a:xfrm>
            <a:off x="12290" y="1336430"/>
            <a:ext cx="12167419" cy="55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1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08C0ED-30BA-4108-12FD-3A84CEC31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10"/>
          <a:stretch/>
        </p:blipFill>
        <p:spPr>
          <a:xfrm>
            <a:off x="12290" y="1190444"/>
            <a:ext cx="12167419" cy="56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9881C-5ED0-9EB9-301E-2E9B7CE40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73"/>
          <a:stretch/>
        </p:blipFill>
        <p:spPr>
          <a:xfrm>
            <a:off x="12290" y="1342292"/>
            <a:ext cx="12167419" cy="55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662D650-20ED-1E10-7A17-9723AEC1DA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7E73F7C-4F3B-CEC0-096B-49292605F25D}"/>
              </a:ext>
            </a:extLst>
          </p:cNvPr>
          <p:cNvSpPr/>
          <p:nvPr/>
        </p:nvSpPr>
        <p:spPr>
          <a:xfrm>
            <a:off x="4874150" y="4603804"/>
            <a:ext cx="6130455" cy="4532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8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144DC1-F00E-083D-9529-2C3A0DD3F3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0" y="0"/>
            <a:ext cx="12167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Yiota Mitroyianni</cp:lastModifiedBy>
  <cp:revision>4</cp:revision>
  <dcterms:created xsi:type="dcterms:W3CDTF">2023-10-25T08:53:49Z</dcterms:created>
  <dcterms:modified xsi:type="dcterms:W3CDTF">2024-01-05T08:25:22Z</dcterms:modified>
</cp:coreProperties>
</file>