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47" r:id="rId2"/>
    <p:sldMasterId id="2147483856" r:id="rId3"/>
    <p:sldMasterId id="2147483924" r:id="rId4"/>
    <p:sldMasterId id="2147483942" r:id="rId5"/>
  </p:sldMasterIdLst>
  <p:notesMasterIdLst>
    <p:notesMasterId r:id="rId22"/>
  </p:notesMasterIdLst>
  <p:sldIdLst>
    <p:sldId id="4101" r:id="rId6"/>
    <p:sldId id="4122" r:id="rId7"/>
    <p:sldId id="4119" r:id="rId8"/>
    <p:sldId id="256" r:id="rId9"/>
    <p:sldId id="276" r:id="rId10"/>
    <p:sldId id="278" r:id="rId11"/>
    <p:sldId id="4121" r:id="rId12"/>
    <p:sldId id="4124" r:id="rId13"/>
    <p:sldId id="4125" r:id="rId14"/>
    <p:sldId id="4127" r:id="rId15"/>
    <p:sldId id="4126" r:id="rId16"/>
    <p:sldId id="4132" r:id="rId17"/>
    <p:sldId id="4128" r:id="rId18"/>
    <p:sldId id="4129" r:id="rId19"/>
    <p:sldId id="4102" r:id="rId20"/>
    <p:sldId id="413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5" autoAdjust="0"/>
    <p:restoredTop sz="94679" autoAdjust="0"/>
  </p:normalViewPr>
  <p:slideViewPr>
    <p:cSldViewPr snapToGrid="0">
      <p:cViewPr varScale="1">
        <p:scale>
          <a:sx n="148" d="100"/>
          <a:sy n="148" d="100"/>
        </p:scale>
        <p:origin x="474" y="108"/>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86AFAE-7EB0-460B-9C0F-754483888ACA}" type="datetimeFigureOut">
              <a:rPr lang="en-IE" smtClean="0"/>
              <a:t>05/01/2024</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C93697-CE6D-4651-B42F-C23F350170B0}" type="slidenum">
              <a:rPr lang="en-IE" smtClean="0"/>
              <a:t>‹#›</a:t>
            </a:fld>
            <a:endParaRPr lang="en-IE"/>
          </a:p>
        </p:txBody>
      </p:sp>
    </p:spTree>
    <p:extLst>
      <p:ext uri="{BB962C8B-B14F-4D97-AF65-F5344CB8AC3E}">
        <p14:creationId xmlns:p14="http://schemas.microsoft.com/office/powerpoint/2010/main" val="3449480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38830" y="1350364"/>
            <a:ext cx="8198916" cy="1156177"/>
          </a:xfrm>
        </p:spPr>
        <p:txBody>
          <a:bodyPr lIns="0" anchor="t" anchorCtr="0">
            <a:normAutofit/>
          </a:bodyPr>
          <a:lstStyle>
            <a:lvl1pPr algn="l">
              <a:defRPr sz="2667">
                <a:solidFill>
                  <a:schemeClr val="bg1"/>
                </a:solidFill>
                <a:latin typeface="Century Gothic" panose="020B0502020202020204" pitchFamily="34" charset="0"/>
                <a:ea typeface="Verdana" panose="020B0604030504040204" pitchFamily="34" charset="0"/>
              </a:defRPr>
            </a:lvl1pPr>
          </a:lstStyle>
          <a:p>
            <a:r>
              <a:rPr lang="ga-IE" dirty="0"/>
              <a:t>CLICK TO EDIT MASTER TITLE STYLE</a:t>
            </a:r>
            <a:endParaRPr lang="en-US" dirty="0"/>
          </a:p>
        </p:txBody>
      </p:sp>
      <p:sp>
        <p:nvSpPr>
          <p:cNvPr id="3" name="Subtitle 2"/>
          <p:cNvSpPr>
            <a:spLocks noGrp="1"/>
          </p:cNvSpPr>
          <p:nvPr>
            <p:ph type="subTitle" idx="1"/>
          </p:nvPr>
        </p:nvSpPr>
        <p:spPr>
          <a:xfrm>
            <a:off x="1138829" y="1997570"/>
            <a:ext cx="8198915" cy="1288873"/>
          </a:xfrm>
        </p:spPr>
        <p:txBody>
          <a:bodyPr lIns="0">
            <a:normAutofit/>
          </a:bodyPr>
          <a:lstStyle>
            <a:lvl1pPr marL="0" indent="0" algn="l">
              <a:buNone/>
              <a:defRPr sz="2133" b="0" i="0">
                <a:solidFill>
                  <a:schemeClr val="bg1"/>
                </a:solidFill>
                <a:latin typeface="Century Gothic" panose="020B0502020202020204" pitchFamily="34" charset="0"/>
                <a:ea typeface="Verdana" panose="020B0604030504040204" pitchFamily="34" charset="0"/>
                <a:cs typeface="Verdana" panose="020B060403050404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a:t>Click to edit Master subtitle style</a:t>
            </a:r>
            <a:endParaRPr lang="en-US" dirty="0"/>
          </a:p>
        </p:txBody>
      </p:sp>
      <p:sp>
        <p:nvSpPr>
          <p:cNvPr id="7" name="Footer Placeholder 4">
            <a:extLst>
              <a:ext uri="{FF2B5EF4-FFF2-40B4-BE49-F238E27FC236}">
                <a16:creationId xmlns:a16="http://schemas.microsoft.com/office/drawing/2014/main" id="{E8AF3428-9D3B-4A7B-B7C5-B7CC51E4C599}"/>
              </a:ext>
            </a:extLst>
          </p:cNvPr>
          <p:cNvSpPr txBox="1">
            <a:spLocks/>
          </p:cNvSpPr>
          <p:nvPr userDrawn="1"/>
        </p:nvSpPr>
        <p:spPr>
          <a:xfrm>
            <a:off x="306146" y="6176374"/>
            <a:ext cx="7933965" cy="315916"/>
          </a:xfrm>
          <a:prstGeom prst="rect">
            <a:avLst/>
          </a:prstGeom>
        </p:spPr>
        <p:txBody>
          <a:bodyPr vert="horz" lIns="0" tIns="45720" rIns="91440" bIns="45720" rtlCol="0" anchor="ctr"/>
          <a:lstStyle>
            <a:defPPr>
              <a:defRPr lang="en-US"/>
            </a:defPPr>
            <a:lvl1pPr marL="0" algn="ctr" defTabSz="914400" rtl="0" eaLnBrk="1" latinLnBrk="0" hangingPunct="1">
              <a:defRPr sz="800" b="0" i="0" kern="1200">
                <a:solidFill>
                  <a:schemeClr val="tx1">
                    <a:lumMod val="65000"/>
                    <a:lumOff val="35000"/>
                  </a:schemeClr>
                </a:solidFill>
                <a:latin typeface="Open Sans" pitchFamily="34" charset="0"/>
                <a:ea typeface="Open Sans" pitchFamily="34" charset="0"/>
                <a:cs typeface="Open Sans"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en-IE" sz="1000" b="0" i="0" dirty="0">
                <a:solidFill>
                  <a:schemeClr val="bg1">
                    <a:lumMod val="50000"/>
                  </a:schemeClr>
                </a:solidFill>
                <a:latin typeface="Century Gothic" panose="020B0502020202020204" pitchFamily="34" charset="0"/>
                <a:ea typeface="Verdana" panose="020B0604030504040204" pitchFamily="34" charset="0"/>
                <a:cs typeface="Arial"/>
              </a:rPr>
              <a:t>Internal use only by approved personnel.  Unpublished Work © Beacon Hospital. All rights Reserved. In Strict Confidence. </a:t>
            </a:r>
          </a:p>
        </p:txBody>
      </p:sp>
      <p:pic>
        <p:nvPicPr>
          <p:cNvPr id="10" name="Picture 9"/>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8810229" y="5623244"/>
            <a:ext cx="2772171" cy="875421"/>
          </a:xfrm>
          <a:prstGeom prst="rect">
            <a:avLst/>
          </a:prstGeom>
        </p:spPr>
      </p:pic>
      <p:sp>
        <p:nvSpPr>
          <p:cNvPr id="8" name="Slide Number Placeholder 5"/>
          <p:cNvSpPr>
            <a:spLocks noGrp="1"/>
          </p:cNvSpPr>
          <p:nvPr>
            <p:ph type="sldNum" sz="quarter" idx="12"/>
          </p:nvPr>
        </p:nvSpPr>
        <p:spPr>
          <a:xfrm>
            <a:off x="306145" y="6356351"/>
            <a:ext cx="2844800" cy="271877"/>
          </a:xfrm>
        </p:spPr>
        <p:txBody>
          <a:bodyPr/>
          <a:lstStyle/>
          <a:p>
            <a:fld id="{8261ACF1-7EB5-A94B-A38A-B3243CD45D89}" type="slidenum">
              <a:rPr lang="en-US" smtClean="0"/>
              <a:t>‹#›</a:t>
            </a:fld>
            <a:endParaRPr lang="en-US" dirty="0"/>
          </a:p>
        </p:txBody>
      </p:sp>
    </p:spTree>
    <p:extLst>
      <p:ext uri="{BB962C8B-B14F-4D97-AF65-F5344CB8AC3E}">
        <p14:creationId xmlns:p14="http://schemas.microsoft.com/office/powerpoint/2010/main" val="4253618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no logo">
    <p:bg>
      <p:bgRef idx="1001">
        <a:schemeClr val="bg1"/>
      </p:bgRef>
    </p:bg>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306145" y="6356351"/>
            <a:ext cx="2844800" cy="271877"/>
          </a:xfrm>
        </p:spPr>
        <p:txBody>
          <a:bodyPr/>
          <a:lstStyle/>
          <a:p>
            <a:fld id="{8261ACF1-7EB5-A94B-A38A-B3243CD45D89}" type="slidenum">
              <a:rPr lang="en-US" smtClean="0"/>
              <a:t>‹#›</a:t>
            </a:fld>
            <a:endParaRPr lang="en-US"/>
          </a:p>
        </p:txBody>
      </p:sp>
      <p:sp>
        <p:nvSpPr>
          <p:cNvPr id="6" name="Title 1"/>
          <p:cNvSpPr>
            <a:spLocks noGrp="1"/>
          </p:cNvSpPr>
          <p:nvPr>
            <p:ph type="title" hasCustomPrompt="1"/>
          </p:nvPr>
        </p:nvSpPr>
        <p:spPr>
          <a:xfrm>
            <a:off x="679257" y="6030"/>
            <a:ext cx="10972800" cy="851092"/>
          </a:xfrm>
        </p:spPr>
        <p:txBody>
          <a:bodyPr lIns="0">
            <a:normAutofit/>
          </a:bodyPr>
          <a:lstStyle>
            <a:lvl1pPr algn="l">
              <a:defRPr sz="2667">
                <a:solidFill>
                  <a:srgbClr val="1C73BE"/>
                </a:solidFill>
                <a:latin typeface="Century Gothic" panose="020B0502020202020204" pitchFamily="34" charset="0"/>
                <a:ea typeface="Verdana" panose="020B0604030504040204" pitchFamily="34" charset="0"/>
                <a:cs typeface="Verdana" panose="020B0604030504040204" pitchFamily="34" charset="0"/>
              </a:defRPr>
            </a:lvl1pPr>
          </a:lstStyle>
          <a:p>
            <a:r>
              <a:rPr lang="ga-IE" dirty="0"/>
              <a:t>Click To Edit Master Title Style</a:t>
            </a:r>
            <a:endParaRPr lang="en-US" dirty="0"/>
          </a:p>
        </p:txBody>
      </p:sp>
      <p:cxnSp>
        <p:nvCxnSpPr>
          <p:cNvPr id="10" name="Straight Connector 9"/>
          <p:cNvCxnSpPr>
            <a:cxnSpLocks/>
          </p:cNvCxnSpPr>
          <p:nvPr userDrawn="1"/>
        </p:nvCxnSpPr>
        <p:spPr>
          <a:xfrm>
            <a:off x="679258" y="723189"/>
            <a:ext cx="11512743" cy="0"/>
          </a:xfrm>
          <a:prstGeom prst="line">
            <a:avLst/>
          </a:prstGeom>
          <a:ln w="9525" cmpd="sng">
            <a:solidFill>
              <a:srgbClr val="1C73BE"/>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50562933"/>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wth Globe">
    <p:bg>
      <p:bgRef idx="1001">
        <a:schemeClr val="bg1"/>
      </p:bgRef>
    </p:bg>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xfrm>
            <a:off x="306145" y="6356351"/>
            <a:ext cx="2844800" cy="271877"/>
          </a:xfrm>
        </p:spPr>
        <p:txBody>
          <a:bodyPr/>
          <a:lstStyle/>
          <a:p>
            <a:fld id="{8261ACF1-7EB5-A94B-A38A-B3243CD45D89}" type="slidenum">
              <a:rPr lang="en-US" smtClean="0"/>
              <a:t>‹#›</a:t>
            </a:fld>
            <a:endParaRPr lang="en-US"/>
          </a:p>
        </p:txBody>
      </p:sp>
      <p:pic>
        <p:nvPicPr>
          <p:cNvPr id="6" name="Picture 5">
            <a:extLst>
              <a:ext uri="{FF2B5EF4-FFF2-40B4-BE49-F238E27FC236}">
                <a16:creationId xmlns:a16="http://schemas.microsoft.com/office/drawing/2014/main" id="{07871598-A944-D349-9AD3-5A38A228938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276" t="17085" r="276" b="16917"/>
          <a:stretch/>
        </p:blipFill>
        <p:spPr>
          <a:xfrm>
            <a:off x="9657347" y="6213644"/>
            <a:ext cx="1989221" cy="414585"/>
          </a:xfrm>
          <a:prstGeom prst="rect">
            <a:avLst/>
          </a:prstGeom>
        </p:spPr>
      </p:pic>
    </p:spTree>
    <p:extLst>
      <p:ext uri="{BB962C8B-B14F-4D97-AF65-F5344CB8AC3E}">
        <p14:creationId xmlns:p14="http://schemas.microsoft.com/office/powerpoint/2010/main" val="1138498325"/>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atin typeface="Century Gothic" panose="020B0502020202020204" pitchFamily="34" charset="0"/>
              </a:defRPr>
            </a:lvl1pPr>
          </a:lstStyle>
          <a:p>
            <a:r>
              <a:rPr lang="en-GB"/>
              <a:t>Click to edit Master title style</a:t>
            </a:r>
            <a:endParaRPr lang="en-US" dirty="0"/>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atin typeface="Century Gothic" panose="020B0502020202020204"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GB"/>
              <a:t>Click icon to add picture</a:t>
            </a:r>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atin typeface="Century Gothic" panose="020B0502020202020204" pitchFamily="34" charset="0"/>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GB"/>
              <a:t>Click to edit Master text styles</a:t>
            </a:r>
          </a:p>
        </p:txBody>
      </p:sp>
      <p:sp>
        <p:nvSpPr>
          <p:cNvPr id="7" name="Slide Number Placeholder 5"/>
          <p:cNvSpPr>
            <a:spLocks noGrp="1"/>
          </p:cNvSpPr>
          <p:nvPr>
            <p:ph type="sldNum" sz="quarter" idx="12"/>
          </p:nvPr>
        </p:nvSpPr>
        <p:spPr>
          <a:xfrm>
            <a:off x="306145" y="6356351"/>
            <a:ext cx="2844800" cy="271877"/>
          </a:xfrm>
        </p:spPr>
        <p:txBody>
          <a:bodyPr/>
          <a:lstStyle/>
          <a:p>
            <a:fld id="{8261ACF1-7EB5-A94B-A38A-B3243CD45D89}" type="slidenum">
              <a:rPr lang="en-US" smtClean="0"/>
              <a:t>‹#›</a:t>
            </a:fld>
            <a:endParaRPr lang="en-US"/>
          </a:p>
        </p:txBody>
      </p:sp>
      <p:pic>
        <p:nvPicPr>
          <p:cNvPr id="9" name="Picture 8">
            <a:extLst>
              <a:ext uri="{FF2B5EF4-FFF2-40B4-BE49-F238E27FC236}">
                <a16:creationId xmlns:a16="http://schemas.microsoft.com/office/drawing/2014/main" id="{2436E9D2-757D-044F-BC43-04135529AEE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276" t="17085" r="276" b="16917"/>
          <a:stretch/>
        </p:blipFill>
        <p:spPr>
          <a:xfrm>
            <a:off x="9657347" y="6213644"/>
            <a:ext cx="1989221" cy="414585"/>
          </a:xfrm>
          <a:prstGeom prst="rect">
            <a:avLst/>
          </a:prstGeom>
        </p:spPr>
      </p:pic>
    </p:spTree>
    <p:extLst>
      <p:ext uri="{BB962C8B-B14F-4D97-AF65-F5344CB8AC3E}">
        <p14:creationId xmlns:p14="http://schemas.microsoft.com/office/powerpoint/2010/main" val="1288713991"/>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ue Background">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xfrm>
            <a:off x="306145" y="6356351"/>
            <a:ext cx="2844800" cy="271877"/>
          </a:xfrm>
        </p:spPr>
        <p:txBody>
          <a:bodyPr/>
          <a:lstStyle>
            <a:lvl1pPr>
              <a:defRPr>
                <a:solidFill>
                  <a:srgbClr val="FFFFFF"/>
                </a:solidFill>
              </a:defRPr>
            </a:lvl1pPr>
          </a:lstStyle>
          <a:p>
            <a:fld id="{8261ACF1-7EB5-A94B-A38A-B3243CD45D89}" type="slidenum">
              <a:rPr lang="en-US" smtClean="0"/>
              <a:pPr/>
              <a:t>‹#›</a:t>
            </a:fld>
            <a:endParaRPr lang="en-US" dirty="0"/>
          </a:p>
        </p:txBody>
      </p:sp>
      <p:pic>
        <p:nvPicPr>
          <p:cNvPr id="5" name="Picture 4">
            <a:extLst>
              <a:ext uri="{FF2B5EF4-FFF2-40B4-BE49-F238E27FC236}">
                <a16:creationId xmlns:a16="http://schemas.microsoft.com/office/drawing/2014/main" id="{D01E5E0F-DE03-904C-8868-E03A569D77BE}"/>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657348" y="6239592"/>
            <a:ext cx="1989219" cy="350755"/>
          </a:xfrm>
          <a:prstGeom prst="rect">
            <a:avLst/>
          </a:prstGeom>
        </p:spPr>
      </p:pic>
    </p:spTree>
    <p:extLst>
      <p:ext uri="{BB962C8B-B14F-4D97-AF65-F5344CB8AC3E}">
        <p14:creationId xmlns:p14="http://schemas.microsoft.com/office/powerpoint/2010/main" val="27225241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ertical White">
    <p:bg>
      <p:bgRef idx="1001">
        <a:schemeClr val="bg1"/>
      </p:bgRef>
    </p:bg>
    <p:spTree>
      <p:nvGrpSpPr>
        <p:cNvPr id="1" name=""/>
        <p:cNvGrpSpPr/>
        <p:nvPr/>
      </p:nvGrpSpPr>
      <p:grpSpPr>
        <a:xfrm>
          <a:off x="0" y="0"/>
          <a:ext cx="0" cy="0"/>
          <a:chOff x="0" y="0"/>
          <a:chExt cx="0" cy="0"/>
        </a:xfrm>
      </p:grpSpPr>
      <p:sp>
        <p:nvSpPr>
          <p:cNvPr id="10" name="Content Placeholder 2"/>
          <p:cNvSpPr>
            <a:spLocks noGrp="1"/>
          </p:cNvSpPr>
          <p:nvPr>
            <p:ph idx="10"/>
          </p:nvPr>
        </p:nvSpPr>
        <p:spPr>
          <a:xfrm rot="5400000">
            <a:off x="3281612" y="-1463905"/>
            <a:ext cx="5290291" cy="9500015"/>
          </a:xfrm>
        </p:spPr>
        <p:txBody>
          <a:bodyPr lIns="0"/>
          <a:lstStyle>
            <a:lvl1pPr>
              <a:buClr>
                <a:srgbClr val="1C73BE"/>
              </a:buClr>
              <a:defRPr sz="2133" b="0" i="0">
                <a:solidFill>
                  <a:schemeClr val="tx1"/>
                </a:solidFill>
                <a:latin typeface="Century Gothic" panose="020B0502020202020204" pitchFamily="34" charset="0"/>
                <a:ea typeface="Verdana" panose="020B0604030504040204" pitchFamily="34" charset="0"/>
                <a:cs typeface="Verdana" panose="020B0604030504040204" pitchFamily="34" charset="0"/>
              </a:defRPr>
            </a:lvl1pPr>
            <a:lvl2pPr>
              <a:defRPr sz="2133" b="0" i="0">
                <a:solidFill>
                  <a:schemeClr val="tx1"/>
                </a:solidFill>
                <a:latin typeface="Century Gothic" panose="020B0502020202020204" pitchFamily="34" charset="0"/>
                <a:ea typeface="Verdana" panose="020B0604030504040204" pitchFamily="34" charset="0"/>
                <a:cs typeface="Verdana" panose="020B0604030504040204" pitchFamily="34" charset="0"/>
              </a:defRPr>
            </a:lvl2pPr>
            <a:lvl3pPr>
              <a:defRPr sz="1867" b="0" i="0">
                <a:solidFill>
                  <a:schemeClr val="tx1"/>
                </a:solidFill>
                <a:latin typeface="Century Gothic" panose="020B0502020202020204" pitchFamily="34" charset="0"/>
                <a:ea typeface="Verdana" panose="020B0604030504040204" pitchFamily="34" charset="0"/>
                <a:cs typeface="Verdana" panose="020B0604030504040204" pitchFamily="34" charset="0"/>
              </a:defRPr>
            </a:lvl3pPr>
            <a:lvl4pPr>
              <a:defRPr sz="1867" b="0" i="0">
                <a:solidFill>
                  <a:schemeClr val="tx1"/>
                </a:solidFill>
                <a:latin typeface="Century Gothic" panose="020B0502020202020204" pitchFamily="34" charset="0"/>
                <a:ea typeface="Verdana" panose="020B0604030504040204" pitchFamily="34" charset="0"/>
                <a:cs typeface="Verdana" panose="020B0604030504040204" pitchFamily="34" charset="0"/>
              </a:defRPr>
            </a:lvl4pPr>
            <a:lvl5pPr>
              <a:defRPr sz="1867" b="0" i="0">
                <a:solidFill>
                  <a:schemeClr val="tx1"/>
                </a:solidFill>
                <a:latin typeface="Century Gothic" panose="020B0502020202020204" pitchFamily="34" charset="0"/>
                <a:ea typeface="Verdana" panose="020B0604030504040204" pitchFamily="34" charset="0"/>
                <a:cs typeface="Verdana" panose="020B060403050404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2" name="Slide Number Placeholder 5"/>
          <p:cNvSpPr>
            <a:spLocks noGrp="1"/>
          </p:cNvSpPr>
          <p:nvPr>
            <p:ph type="sldNum" sz="quarter" idx="12"/>
          </p:nvPr>
        </p:nvSpPr>
        <p:spPr>
          <a:xfrm rot="5400000">
            <a:off x="-1090636" y="1561099"/>
            <a:ext cx="2844800" cy="271877"/>
          </a:xfrm>
        </p:spPr>
        <p:txBody>
          <a:bodyPr/>
          <a:lstStyle/>
          <a:p>
            <a:fld id="{8261ACF1-7EB5-A94B-A38A-B3243CD45D89}" type="slidenum">
              <a:rPr lang="en-US" smtClean="0"/>
              <a:t>‹#›</a:t>
            </a:fld>
            <a:endParaRPr lang="en-US"/>
          </a:p>
        </p:txBody>
      </p:sp>
      <p:cxnSp>
        <p:nvCxnSpPr>
          <p:cNvPr id="14" name="Straight Connector 13"/>
          <p:cNvCxnSpPr>
            <a:cxnSpLocks/>
          </p:cNvCxnSpPr>
          <p:nvPr userDrawn="1"/>
        </p:nvCxnSpPr>
        <p:spPr>
          <a:xfrm flipH="1">
            <a:off x="11220195" y="666632"/>
            <a:ext cx="3" cy="6191368"/>
          </a:xfrm>
          <a:prstGeom prst="line">
            <a:avLst/>
          </a:prstGeom>
          <a:ln w="9525" cmpd="sng">
            <a:solidFill>
              <a:srgbClr val="1C73BE"/>
            </a:solidFill>
          </a:ln>
          <a:effectLst/>
        </p:spPr>
        <p:style>
          <a:lnRef idx="2">
            <a:schemeClr val="accent1"/>
          </a:lnRef>
          <a:fillRef idx="0">
            <a:schemeClr val="accent1"/>
          </a:fillRef>
          <a:effectRef idx="1">
            <a:schemeClr val="accent1"/>
          </a:effectRef>
          <a:fontRef idx="minor">
            <a:schemeClr val="tx1"/>
          </a:fontRef>
        </p:style>
      </p:cxnSp>
      <p:sp>
        <p:nvSpPr>
          <p:cNvPr id="19" name="Vertical Title 18"/>
          <p:cNvSpPr>
            <a:spLocks noGrp="1"/>
          </p:cNvSpPr>
          <p:nvPr>
            <p:ph type="title" orient="vert" hasCustomPrompt="1"/>
          </p:nvPr>
        </p:nvSpPr>
        <p:spPr>
          <a:xfrm>
            <a:off x="11067122" y="640956"/>
            <a:ext cx="851095" cy="5850467"/>
          </a:xfrm>
        </p:spPr>
        <p:txBody>
          <a:bodyPr vert="eaVert">
            <a:normAutofit/>
          </a:bodyPr>
          <a:lstStyle>
            <a:lvl1pPr algn="l">
              <a:defRPr sz="2667">
                <a:solidFill>
                  <a:srgbClr val="1C73BE"/>
                </a:solidFill>
                <a:latin typeface="Century Gothic" panose="020B0502020202020204" pitchFamily="34" charset="0"/>
                <a:ea typeface="Verdana" panose="020B0604030504040204" pitchFamily="34" charset="0"/>
                <a:cs typeface="Verdana" panose="020B0604030504040204" pitchFamily="34" charset="0"/>
              </a:defRPr>
            </a:lvl1pPr>
          </a:lstStyle>
          <a:p>
            <a:r>
              <a:rPr lang="ga-IE" dirty="0"/>
              <a:t>Click To Edit Master Title Style</a:t>
            </a:r>
            <a:endParaRPr lang="en-US" dirty="0"/>
          </a:p>
        </p:txBody>
      </p:sp>
      <p:pic>
        <p:nvPicPr>
          <p:cNvPr id="7" name="Picture 6">
            <a:extLst>
              <a:ext uri="{FF2B5EF4-FFF2-40B4-BE49-F238E27FC236}">
                <a16:creationId xmlns:a16="http://schemas.microsoft.com/office/drawing/2014/main" id="{B7FB833F-5119-2F47-B275-C73750608B4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b="19129"/>
          <a:stretch/>
        </p:blipFill>
        <p:spPr>
          <a:xfrm rot="5400000">
            <a:off x="-466825" y="5334751"/>
            <a:ext cx="1989221" cy="508005"/>
          </a:xfrm>
          <a:prstGeom prst="rect">
            <a:avLst/>
          </a:prstGeom>
        </p:spPr>
      </p:pic>
    </p:spTree>
    <p:extLst>
      <p:ext uri="{BB962C8B-B14F-4D97-AF65-F5344CB8AC3E}">
        <p14:creationId xmlns:p14="http://schemas.microsoft.com/office/powerpoint/2010/main" val="1916652056"/>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ertical Blue">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12" name="Slide Number Placeholder 5"/>
          <p:cNvSpPr>
            <a:spLocks noGrp="1"/>
          </p:cNvSpPr>
          <p:nvPr>
            <p:ph type="sldNum" sz="quarter" idx="12"/>
          </p:nvPr>
        </p:nvSpPr>
        <p:spPr>
          <a:xfrm rot="5400000">
            <a:off x="-1090636" y="1561099"/>
            <a:ext cx="2844800" cy="271877"/>
          </a:xfrm>
        </p:spPr>
        <p:txBody>
          <a:bodyPr/>
          <a:lstStyle>
            <a:lvl1pPr>
              <a:defRPr>
                <a:solidFill>
                  <a:srgbClr val="FFFFFF"/>
                </a:solidFill>
              </a:defRPr>
            </a:lvl1pPr>
          </a:lstStyle>
          <a:p>
            <a:fld id="{8261ACF1-7EB5-A94B-A38A-B3243CD45D89}" type="slidenum">
              <a:rPr lang="en-US" smtClean="0"/>
              <a:pPr/>
              <a:t>‹#›</a:t>
            </a:fld>
            <a:endParaRPr lang="en-US" dirty="0"/>
          </a:p>
        </p:txBody>
      </p:sp>
      <p:sp>
        <p:nvSpPr>
          <p:cNvPr id="8" name="Content Placeholder 2"/>
          <p:cNvSpPr>
            <a:spLocks noGrp="1"/>
          </p:cNvSpPr>
          <p:nvPr>
            <p:ph idx="10"/>
          </p:nvPr>
        </p:nvSpPr>
        <p:spPr>
          <a:xfrm rot="5400000">
            <a:off x="3281612" y="-1463905"/>
            <a:ext cx="5290291" cy="9500015"/>
          </a:xfrm>
        </p:spPr>
        <p:txBody>
          <a:bodyPr lIns="0"/>
          <a:lstStyle>
            <a:lvl1pPr>
              <a:buClr>
                <a:schemeClr val="bg1"/>
              </a:buClr>
              <a:defRPr sz="2133" b="0" i="0">
                <a:solidFill>
                  <a:srgbClr val="FFFFFF"/>
                </a:solidFill>
                <a:latin typeface="Century Gothic" panose="020B0502020202020204" pitchFamily="34" charset="0"/>
                <a:ea typeface="Verdana" panose="020B0604030504040204" pitchFamily="34" charset="0"/>
                <a:cs typeface="Verdana" panose="020B0604030504040204" pitchFamily="34" charset="0"/>
              </a:defRPr>
            </a:lvl1pPr>
            <a:lvl2pPr>
              <a:defRPr sz="2133" b="0" i="0">
                <a:solidFill>
                  <a:srgbClr val="FFFFFF"/>
                </a:solidFill>
                <a:latin typeface="Century Gothic" panose="020B0502020202020204" pitchFamily="34" charset="0"/>
                <a:ea typeface="Verdana" panose="020B0604030504040204" pitchFamily="34" charset="0"/>
                <a:cs typeface="Verdana" panose="020B0604030504040204" pitchFamily="34" charset="0"/>
              </a:defRPr>
            </a:lvl2pPr>
            <a:lvl3pPr>
              <a:defRPr sz="1867" b="0" i="0">
                <a:solidFill>
                  <a:srgbClr val="FFFFFF"/>
                </a:solidFill>
                <a:latin typeface="Century Gothic" panose="020B0502020202020204" pitchFamily="34" charset="0"/>
                <a:ea typeface="Verdana" panose="020B0604030504040204" pitchFamily="34" charset="0"/>
                <a:cs typeface="Verdana" panose="020B0604030504040204" pitchFamily="34" charset="0"/>
              </a:defRPr>
            </a:lvl3pPr>
            <a:lvl4pPr>
              <a:defRPr sz="1867" b="0" i="0">
                <a:solidFill>
                  <a:srgbClr val="FFFFFF"/>
                </a:solidFill>
                <a:latin typeface="Century Gothic" panose="020B0502020202020204" pitchFamily="34" charset="0"/>
                <a:ea typeface="Verdana" panose="020B0604030504040204" pitchFamily="34" charset="0"/>
                <a:cs typeface="Verdana" panose="020B0604030504040204" pitchFamily="34" charset="0"/>
              </a:defRPr>
            </a:lvl4pPr>
            <a:lvl5pPr>
              <a:defRPr sz="1867" b="0" i="0">
                <a:solidFill>
                  <a:srgbClr val="FFFFFF"/>
                </a:solidFill>
                <a:latin typeface="Century Gothic" panose="020B0502020202020204" pitchFamily="34" charset="0"/>
                <a:ea typeface="Verdana" panose="020B0604030504040204" pitchFamily="34" charset="0"/>
                <a:cs typeface="Verdana" panose="020B060403050404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cxnSp>
        <p:nvCxnSpPr>
          <p:cNvPr id="9" name="Straight Connector 8"/>
          <p:cNvCxnSpPr>
            <a:cxnSpLocks/>
          </p:cNvCxnSpPr>
          <p:nvPr userDrawn="1"/>
        </p:nvCxnSpPr>
        <p:spPr>
          <a:xfrm flipH="1">
            <a:off x="11210636" y="666632"/>
            <a:ext cx="1" cy="6191368"/>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3" name="Vertical Title 18"/>
          <p:cNvSpPr>
            <a:spLocks noGrp="1"/>
          </p:cNvSpPr>
          <p:nvPr>
            <p:ph type="title" orient="vert" hasCustomPrompt="1"/>
          </p:nvPr>
        </p:nvSpPr>
        <p:spPr>
          <a:xfrm>
            <a:off x="11067122" y="640956"/>
            <a:ext cx="851095" cy="5850467"/>
          </a:xfrm>
        </p:spPr>
        <p:txBody>
          <a:bodyPr vert="eaVert">
            <a:normAutofit/>
          </a:bodyPr>
          <a:lstStyle>
            <a:lvl1pPr algn="l">
              <a:defRPr sz="2667">
                <a:solidFill>
                  <a:schemeClr val="bg1"/>
                </a:solidFill>
                <a:latin typeface="Century Gothic" panose="020B0502020202020204" pitchFamily="34" charset="0"/>
                <a:ea typeface="Verdana" panose="020B0604030504040204" pitchFamily="34" charset="0"/>
                <a:cs typeface="Verdana" panose="020B0604030504040204" pitchFamily="34" charset="0"/>
              </a:defRPr>
            </a:lvl1pPr>
          </a:lstStyle>
          <a:p>
            <a:r>
              <a:rPr lang="ga-IE" dirty="0"/>
              <a:t>Click To Edit Master Title Style</a:t>
            </a:r>
            <a:endParaRPr lang="en-US" dirty="0"/>
          </a:p>
        </p:txBody>
      </p:sp>
      <p:pic>
        <p:nvPicPr>
          <p:cNvPr id="11" name="Picture 10">
            <a:extLst>
              <a:ext uri="{FF2B5EF4-FFF2-40B4-BE49-F238E27FC236}">
                <a16:creationId xmlns:a16="http://schemas.microsoft.com/office/drawing/2014/main" id="{69634EF4-EEF6-7740-ADEC-1D3E60C7AA08}"/>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rot="5400000">
            <a:off x="-476723" y="5413376"/>
            <a:ext cx="1989219" cy="350755"/>
          </a:xfrm>
          <a:prstGeom prst="rect">
            <a:avLst/>
          </a:prstGeom>
        </p:spPr>
      </p:pic>
    </p:spTree>
    <p:extLst>
      <p:ext uri="{BB962C8B-B14F-4D97-AF65-F5344CB8AC3E}">
        <p14:creationId xmlns:p14="http://schemas.microsoft.com/office/powerpoint/2010/main" val="27659670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Shape 20"/>
          <p:cNvSpPr>
            <a:spLocks noGrp="1"/>
          </p:cNvSpPr>
          <p:nvPr>
            <p:ph type="title"/>
          </p:nvPr>
        </p:nvSpPr>
        <p:spPr>
          <a:prstGeom prst="rect">
            <a:avLst/>
          </a:prstGeom>
        </p:spPr>
        <p:txBody>
          <a:bodyPr/>
          <a:lstStyle/>
          <a:p>
            <a:r>
              <a:rPr lang="ga-IE"/>
              <a:t>Click to edit Master title style</a:t>
            </a:r>
            <a:endParaRPr/>
          </a:p>
        </p:txBody>
      </p:sp>
      <p:sp>
        <p:nvSpPr>
          <p:cNvPr id="21" name="Shape 21"/>
          <p:cNvSpPr>
            <a:spLocks noGrp="1"/>
          </p:cNvSpPr>
          <p:nvPr>
            <p:ph type="body" idx="1"/>
          </p:nvPr>
        </p:nvSpPr>
        <p:spPr>
          <a:prstGeom prst="rect">
            <a:avLst/>
          </a:prstGeom>
        </p:spPr>
        <p:txBody>
          <a:bodyPr/>
          <a:lstStyle/>
          <a:p>
            <a:pPr lvl="0"/>
            <a:r>
              <a:rPr lang="ga-IE"/>
              <a:t>Click to edit Master text styles</a:t>
            </a:r>
          </a:p>
        </p:txBody>
      </p:sp>
      <p:sp>
        <p:nvSpPr>
          <p:cNvPr id="22" name="Shape 22"/>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662931338"/>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wo Content 0">
    <p:spTree>
      <p:nvGrpSpPr>
        <p:cNvPr id="1" name=""/>
        <p:cNvGrpSpPr/>
        <p:nvPr/>
      </p:nvGrpSpPr>
      <p:grpSpPr>
        <a:xfrm>
          <a:off x="0" y="0"/>
          <a:ext cx="0" cy="0"/>
          <a:chOff x="0" y="0"/>
          <a:chExt cx="0" cy="0"/>
        </a:xfrm>
      </p:grpSpPr>
      <p:sp>
        <p:nvSpPr>
          <p:cNvPr id="47" name="Shape 47"/>
          <p:cNvSpPr>
            <a:spLocks noGrp="1"/>
          </p:cNvSpPr>
          <p:nvPr>
            <p:ph type="title"/>
          </p:nvPr>
        </p:nvSpPr>
        <p:spPr>
          <a:prstGeom prst="rect">
            <a:avLst/>
          </a:prstGeom>
        </p:spPr>
        <p:txBody>
          <a:bodyPr/>
          <a:lstStyle/>
          <a:p>
            <a:r>
              <a:rPr lang="ga-IE"/>
              <a:t>Click to edit Master title style</a:t>
            </a:r>
            <a:endParaRPr/>
          </a:p>
        </p:txBody>
      </p:sp>
      <p:sp>
        <p:nvSpPr>
          <p:cNvPr id="48" name="Shape 48"/>
          <p:cNvSpPr>
            <a:spLocks noGrp="1"/>
          </p:cNvSpPr>
          <p:nvPr>
            <p:ph type="body" sz="half" idx="1"/>
          </p:nvPr>
        </p:nvSpPr>
        <p:spPr>
          <a:xfrm>
            <a:off x="609602" y="1577341"/>
            <a:ext cx="5303521" cy="4526281"/>
          </a:xfrm>
          <a:prstGeom prst="rect">
            <a:avLst/>
          </a:prstGeom>
        </p:spPr>
        <p:txBody>
          <a:bodyPr/>
          <a:lstStyle/>
          <a:p>
            <a:pPr lvl="0"/>
            <a:r>
              <a:rPr lang="ga-IE"/>
              <a:t>Click to edit Master text styles</a:t>
            </a:r>
          </a:p>
        </p:txBody>
      </p:sp>
      <p:sp>
        <p:nvSpPr>
          <p:cNvPr id="49" name="Shape 49"/>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394100729"/>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2_Content with Caption">
    <p:spTree>
      <p:nvGrpSpPr>
        <p:cNvPr id="1" name=""/>
        <p:cNvGrpSpPr/>
        <p:nvPr/>
      </p:nvGrpSpPr>
      <p:grpSpPr>
        <a:xfrm>
          <a:off x="0" y="0"/>
          <a:ext cx="0" cy="0"/>
          <a:chOff x="0" y="0"/>
          <a:chExt cx="0" cy="0"/>
        </a:xfrm>
      </p:grpSpPr>
      <p:sp>
        <p:nvSpPr>
          <p:cNvPr id="78" name="Shape 78"/>
          <p:cNvSpPr/>
          <p:nvPr/>
        </p:nvSpPr>
        <p:spPr>
          <a:xfrm>
            <a:off x="-19050" y="66659"/>
            <a:ext cx="12234335" cy="6724685"/>
          </a:xfrm>
          <a:prstGeom prst="rect">
            <a:avLst/>
          </a:prstGeom>
          <a:solidFill>
            <a:srgbClr val="052945"/>
          </a:solidFill>
          <a:ln w="12700">
            <a:miter lim="400000"/>
          </a:ln>
        </p:spPr>
        <p:txBody>
          <a:bodyPr lIns="44643" tIns="44643" rIns="44643" bIns="44643"/>
          <a:lstStyle/>
          <a:p>
            <a:pPr defTabSz="914406">
              <a:defRPr>
                <a:latin typeface="Calibri"/>
                <a:ea typeface="Calibri"/>
                <a:cs typeface="Calibri"/>
                <a:sym typeface="Calibri"/>
              </a:defRPr>
            </a:pPr>
            <a:endParaRPr sz="1758"/>
          </a:p>
        </p:txBody>
      </p:sp>
      <p:grpSp>
        <p:nvGrpSpPr>
          <p:cNvPr id="2334" name="Group 2334"/>
          <p:cNvGrpSpPr/>
          <p:nvPr/>
        </p:nvGrpSpPr>
        <p:grpSpPr>
          <a:xfrm>
            <a:off x="-19079" y="5796107"/>
            <a:ext cx="12234387" cy="981313"/>
            <a:chOff x="-2" y="-1"/>
            <a:chExt cx="9175788" cy="1004936"/>
          </a:xfrm>
        </p:grpSpPr>
        <p:grpSp>
          <p:nvGrpSpPr>
            <p:cNvPr id="279" name="Group 279"/>
            <p:cNvGrpSpPr/>
            <p:nvPr/>
          </p:nvGrpSpPr>
          <p:grpSpPr>
            <a:xfrm>
              <a:off x="0" y="-3"/>
              <a:ext cx="1685957" cy="1004938"/>
              <a:chOff x="0" y="0"/>
              <a:chExt cx="1685956" cy="1004936"/>
            </a:xfrm>
          </p:grpSpPr>
          <p:sp>
            <p:nvSpPr>
              <p:cNvPr id="79" name="Shape 79"/>
              <p:cNvSpPr/>
              <p:nvPr/>
            </p:nvSpPr>
            <p:spPr>
              <a:xfrm>
                <a:off x="-1" y="944591"/>
                <a:ext cx="6034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80" name="Shape 80"/>
              <p:cNvSpPr/>
              <p:nvPr/>
            </p:nvSpPr>
            <p:spPr>
              <a:xfrm>
                <a:off x="-1" y="849341"/>
                <a:ext cx="6034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81" name="Shape 81"/>
              <p:cNvSpPr/>
              <p:nvPr/>
            </p:nvSpPr>
            <p:spPr>
              <a:xfrm>
                <a:off x="-1" y="755679"/>
                <a:ext cx="6034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82" name="Shape 82"/>
              <p:cNvSpPr/>
              <p:nvPr/>
            </p:nvSpPr>
            <p:spPr>
              <a:xfrm>
                <a:off x="-1" y="660423"/>
                <a:ext cx="60341"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83" name="Shape 83"/>
              <p:cNvSpPr/>
              <p:nvPr/>
            </p:nvSpPr>
            <p:spPr>
              <a:xfrm>
                <a:off x="-1" y="565170"/>
                <a:ext cx="60341"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84" name="Shape 84"/>
              <p:cNvSpPr/>
              <p:nvPr/>
            </p:nvSpPr>
            <p:spPr>
              <a:xfrm>
                <a:off x="-1" y="471502"/>
                <a:ext cx="60341"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85" name="Shape 85"/>
              <p:cNvSpPr/>
              <p:nvPr/>
            </p:nvSpPr>
            <p:spPr>
              <a:xfrm>
                <a:off x="-1" y="379427"/>
                <a:ext cx="6034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86" name="Shape 86"/>
              <p:cNvSpPr/>
              <p:nvPr/>
            </p:nvSpPr>
            <p:spPr>
              <a:xfrm>
                <a:off x="-1" y="284173"/>
                <a:ext cx="6034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87" name="Shape 87"/>
              <p:cNvSpPr/>
              <p:nvPr/>
            </p:nvSpPr>
            <p:spPr>
              <a:xfrm>
                <a:off x="-1" y="190506"/>
                <a:ext cx="6034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88" name="Shape 88"/>
              <p:cNvSpPr/>
              <p:nvPr/>
            </p:nvSpPr>
            <p:spPr>
              <a:xfrm>
                <a:off x="-1" y="95256"/>
                <a:ext cx="60341"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89" name="Shape 89"/>
              <p:cNvSpPr/>
              <p:nvPr/>
            </p:nvSpPr>
            <p:spPr>
              <a:xfrm>
                <a:off x="-1" y="-1"/>
                <a:ext cx="60341"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90" name="Shape 90"/>
              <p:cNvSpPr/>
              <p:nvPr/>
            </p:nvSpPr>
            <p:spPr>
              <a:xfrm>
                <a:off x="88903" y="944591"/>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91" name="Shape 91"/>
              <p:cNvSpPr/>
              <p:nvPr/>
            </p:nvSpPr>
            <p:spPr>
              <a:xfrm>
                <a:off x="88903" y="849341"/>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92" name="Shape 92"/>
              <p:cNvSpPr/>
              <p:nvPr/>
            </p:nvSpPr>
            <p:spPr>
              <a:xfrm>
                <a:off x="88903" y="755679"/>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93" name="Shape 93"/>
              <p:cNvSpPr/>
              <p:nvPr/>
            </p:nvSpPr>
            <p:spPr>
              <a:xfrm>
                <a:off x="88903" y="660423"/>
                <a:ext cx="6351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94" name="Shape 94"/>
              <p:cNvSpPr/>
              <p:nvPr/>
            </p:nvSpPr>
            <p:spPr>
              <a:xfrm>
                <a:off x="88903" y="565170"/>
                <a:ext cx="6351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95" name="Shape 95"/>
              <p:cNvSpPr/>
              <p:nvPr/>
            </p:nvSpPr>
            <p:spPr>
              <a:xfrm>
                <a:off x="88903" y="471502"/>
                <a:ext cx="6351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96" name="Shape 96"/>
              <p:cNvSpPr/>
              <p:nvPr/>
            </p:nvSpPr>
            <p:spPr>
              <a:xfrm>
                <a:off x="88903" y="379427"/>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97" name="Shape 97"/>
              <p:cNvSpPr/>
              <p:nvPr/>
            </p:nvSpPr>
            <p:spPr>
              <a:xfrm>
                <a:off x="88903" y="284173"/>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98" name="Shape 98"/>
              <p:cNvSpPr/>
              <p:nvPr/>
            </p:nvSpPr>
            <p:spPr>
              <a:xfrm>
                <a:off x="88903" y="190506"/>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99" name="Shape 99"/>
              <p:cNvSpPr/>
              <p:nvPr/>
            </p:nvSpPr>
            <p:spPr>
              <a:xfrm>
                <a:off x="88903" y="95256"/>
                <a:ext cx="6351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00" name="Shape 100"/>
              <p:cNvSpPr/>
              <p:nvPr/>
            </p:nvSpPr>
            <p:spPr>
              <a:xfrm>
                <a:off x="88903" y="-1"/>
                <a:ext cx="63517"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01" name="Shape 101"/>
              <p:cNvSpPr/>
              <p:nvPr/>
            </p:nvSpPr>
            <p:spPr>
              <a:xfrm>
                <a:off x="180978" y="944591"/>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02" name="Shape 102"/>
              <p:cNvSpPr/>
              <p:nvPr/>
            </p:nvSpPr>
            <p:spPr>
              <a:xfrm>
                <a:off x="180978" y="849341"/>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03" name="Shape 103"/>
              <p:cNvSpPr/>
              <p:nvPr/>
            </p:nvSpPr>
            <p:spPr>
              <a:xfrm>
                <a:off x="180978" y="755679"/>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04" name="Shape 104"/>
              <p:cNvSpPr/>
              <p:nvPr/>
            </p:nvSpPr>
            <p:spPr>
              <a:xfrm>
                <a:off x="180978" y="660423"/>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05" name="Shape 105"/>
              <p:cNvSpPr/>
              <p:nvPr/>
            </p:nvSpPr>
            <p:spPr>
              <a:xfrm>
                <a:off x="180978" y="565170"/>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06" name="Shape 106"/>
              <p:cNvSpPr/>
              <p:nvPr/>
            </p:nvSpPr>
            <p:spPr>
              <a:xfrm>
                <a:off x="180978" y="471502"/>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07" name="Shape 107"/>
              <p:cNvSpPr/>
              <p:nvPr/>
            </p:nvSpPr>
            <p:spPr>
              <a:xfrm>
                <a:off x="180978" y="379427"/>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08" name="Shape 108"/>
              <p:cNvSpPr/>
              <p:nvPr/>
            </p:nvSpPr>
            <p:spPr>
              <a:xfrm>
                <a:off x="180978" y="284173"/>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09" name="Shape 109"/>
              <p:cNvSpPr/>
              <p:nvPr/>
            </p:nvSpPr>
            <p:spPr>
              <a:xfrm>
                <a:off x="180978" y="190506"/>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10" name="Shape 110"/>
              <p:cNvSpPr/>
              <p:nvPr/>
            </p:nvSpPr>
            <p:spPr>
              <a:xfrm>
                <a:off x="180978" y="95256"/>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11" name="Shape 111"/>
              <p:cNvSpPr/>
              <p:nvPr/>
            </p:nvSpPr>
            <p:spPr>
              <a:xfrm>
                <a:off x="180978" y="-1"/>
                <a:ext cx="60343"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12" name="Shape 112"/>
              <p:cNvSpPr/>
              <p:nvPr/>
            </p:nvSpPr>
            <p:spPr>
              <a:xfrm>
                <a:off x="269877" y="944591"/>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13" name="Shape 113"/>
              <p:cNvSpPr/>
              <p:nvPr/>
            </p:nvSpPr>
            <p:spPr>
              <a:xfrm>
                <a:off x="269877" y="849341"/>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14" name="Shape 114"/>
              <p:cNvSpPr/>
              <p:nvPr/>
            </p:nvSpPr>
            <p:spPr>
              <a:xfrm>
                <a:off x="269877" y="755679"/>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15" name="Shape 115"/>
              <p:cNvSpPr/>
              <p:nvPr/>
            </p:nvSpPr>
            <p:spPr>
              <a:xfrm>
                <a:off x="269877" y="660423"/>
                <a:ext cx="61931"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16" name="Shape 116"/>
              <p:cNvSpPr/>
              <p:nvPr/>
            </p:nvSpPr>
            <p:spPr>
              <a:xfrm>
                <a:off x="269877" y="565170"/>
                <a:ext cx="61931"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17" name="Shape 117"/>
              <p:cNvSpPr/>
              <p:nvPr/>
            </p:nvSpPr>
            <p:spPr>
              <a:xfrm>
                <a:off x="269877" y="471502"/>
                <a:ext cx="61931"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18" name="Shape 118"/>
              <p:cNvSpPr/>
              <p:nvPr/>
            </p:nvSpPr>
            <p:spPr>
              <a:xfrm>
                <a:off x="269877" y="379427"/>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19" name="Shape 119"/>
              <p:cNvSpPr/>
              <p:nvPr/>
            </p:nvSpPr>
            <p:spPr>
              <a:xfrm>
                <a:off x="269877" y="284173"/>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20" name="Shape 120"/>
              <p:cNvSpPr/>
              <p:nvPr/>
            </p:nvSpPr>
            <p:spPr>
              <a:xfrm>
                <a:off x="269877" y="190506"/>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21" name="Shape 121"/>
              <p:cNvSpPr/>
              <p:nvPr/>
            </p:nvSpPr>
            <p:spPr>
              <a:xfrm>
                <a:off x="269877" y="95256"/>
                <a:ext cx="61931"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22" name="Shape 122"/>
              <p:cNvSpPr/>
              <p:nvPr/>
            </p:nvSpPr>
            <p:spPr>
              <a:xfrm>
                <a:off x="269877" y="-1"/>
                <a:ext cx="61931"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23" name="Shape 123"/>
              <p:cNvSpPr/>
              <p:nvPr/>
            </p:nvSpPr>
            <p:spPr>
              <a:xfrm>
                <a:off x="360365" y="94459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24" name="Shape 124"/>
              <p:cNvSpPr/>
              <p:nvPr/>
            </p:nvSpPr>
            <p:spPr>
              <a:xfrm>
                <a:off x="360365" y="84934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25" name="Shape 125"/>
              <p:cNvSpPr/>
              <p:nvPr/>
            </p:nvSpPr>
            <p:spPr>
              <a:xfrm>
                <a:off x="360365" y="755679"/>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26" name="Shape 126"/>
              <p:cNvSpPr/>
              <p:nvPr/>
            </p:nvSpPr>
            <p:spPr>
              <a:xfrm>
                <a:off x="360365" y="660423"/>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27" name="Shape 127"/>
              <p:cNvSpPr/>
              <p:nvPr/>
            </p:nvSpPr>
            <p:spPr>
              <a:xfrm>
                <a:off x="360365" y="565170"/>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28" name="Shape 128"/>
              <p:cNvSpPr/>
              <p:nvPr/>
            </p:nvSpPr>
            <p:spPr>
              <a:xfrm>
                <a:off x="360365" y="471502"/>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29" name="Shape 129"/>
              <p:cNvSpPr/>
              <p:nvPr/>
            </p:nvSpPr>
            <p:spPr>
              <a:xfrm>
                <a:off x="360365" y="379427"/>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30" name="Shape 130"/>
              <p:cNvSpPr/>
              <p:nvPr/>
            </p:nvSpPr>
            <p:spPr>
              <a:xfrm>
                <a:off x="360365" y="284173"/>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31" name="Shape 131"/>
              <p:cNvSpPr/>
              <p:nvPr/>
            </p:nvSpPr>
            <p:spPr>
              <a:xfrm>
                <a:off x="360365" y="190506"/>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32" name="Shape 132"/>
              <p:cNvSpPr/>
              <p:nvPr/>
            </p:nvSpPr>
            <p:spPr>
              <a:xfrm>
                <a:off x="360365" y="95256"/>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33" name="Shape 133"/>
              <p:cNvSpPr/>
              <p:nvPr/>
            </p:nvSpPr>
            <p:spPr>
              <a:xfrm>
                <a:off x="360365" y="-1"/>
                <a:ext cx="60345"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34" name="Shape 134"/>
              <p:cNvSpPr/>
              <p:nvPr/>
            </p:nvSpPr>
            <p:spPr>
              <a:xfrm>
                <a:off x="449265" y="944591"/>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35" name="Shape 135"/>
              <p:cNvSpPr/>
              <p:nvPr/>
            </p:nvSpPr>
            <p:spPr>
              <a:xfrm>
                <a:off x="449265" y="849341"/>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36" name="Shape 136"/>
              <p:cNvSpPr/>
              <p:nvPr/>
            </p:nvSpPr>
            <p:spPr>
              <a:xfrm>
                <a:off x="449265" y="755679"/>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37" name="Shape 137"/>
              <p:cNvSpPr/>
              <p:nvPr/>
            </p:nvSpPr>
            <p:spPr>
              <a:xfrm>
                <a:off x="449265" y="660423"/>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38" name="Shape 138"/>
              <p:cNvSpPr/>
              <p:nvPr/>
            </p:nvSpPr>
            <p:spPr>
              <a:xfrm>
                <a:off x="449265" y="565170"/>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39" name="Shape 139"/>
              <p:cNvSpPr/>
              <p:nvPr/>
            </p:nvSpPr>
            <p:spPr>
              <a:xfrm>
                <a:off x="449265" y="471502"/>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40" name="Shape 140"/>
              <p:cNvSpPr/>
              <p:nvPr/>
            </p:nvSpPr>
            <p:spPr>
              <a:xfrm>
                <a:off x="449265" y="379427"/>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41" name="Shape 141"/>
              <p:cNvSpPr/>
              <p:nvPr/>
            </p:nvSpPr>
            <p:spPr>
              <a:xfrm>
                <a:off x="449265" y="284173"/>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42" name="Shape 142"/>
              <p:cNvSpPr/>
              <p:nvPr/>
            </p:nvSpPr>
            <p:spPr>
              <a:xfrm>
                <a:off x="449265" y="190506"/>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43" name="Shape 143"/>
              <p:cNvSpPr/>
              <p:nvPr/>
            </p:nvSpPr>
            <p:spPr>
              <a:xfrm>
                <a:off x="449265" y="95256"/>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44" name="Shape 144"/>
              <p:cNvSpPr/>
              <p:nvPr/>
            </p:nvSpPr>
            <p:spPr>
              <a:xfrm>
                <a:off x="449265" y="-1"/>
                <a:ext cx="63519"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45" name="Shape 145"/>
              <p:cNvSpPr/>
              <p:nvPr/>
            </p:nvSpPr>
            <p:spPr>
              <a:xfrm>
                <a:off x="541340" y="94459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46" name="Shape 146"/>
              <p:cNvSpPr/>
              <p:nvPr/>
            </p:nvSpPr>
            <p:spPr>
              <a:xfrm>
                <a:off x="541340" y="84934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47" name="Shape 147"/>
              <p:cNvSpPr/>
              <p:nvPr/>
            </p:nvSpPr>
            <p:spPr>
              <a:xfrm>
                <a:off x="541340" y="755679"/>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48" name="Shape 148"/>
              <p:cNvSpPr/>
              <p:nvPr/>
            </p:nvSpPr>
            <p:spPr>
              <a:xfrm>
                <a:off x="541340" y="660423"/>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49" name="Shape 149"/>
              <p:cNvSpPr/>
              <p:nvPr/>
            </p:nvSpPr>
            <p:spPr>
              <a:xfrm>
                <a:off x="541340" y="565170"/>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50" name="Shape 150"/>
              <p:cNvSpPr/>
              <p:nvPr/>
            </p:nvSpPr>
            <p:spPr>
              <a:xfrm>
                <a:off x="541340" y="471502"/>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51" name="Shape 151"/>
              <p:cNvSpPr/>
              <p:nvPr/>
            </p:nvSpPr>
            <p:spPr>
              <a:xfrm>
                <a:off x="541340" y="379427"/>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52" name="Shape 152"/>
              <p:cNvSpPr/>
              <p:nvPr/>
            </p:nvSpPr>
            <p:spPr>
              <a:xfrm>
                <a:off x="541340" y="284173"/>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53" name="Shape 153"/>
              <p:cNvSpPr/>
              <p:nvPr/>
            </p:nvSpPr>
            <p:spPr>
              <a:xfrm>
                <a:off x="541340" y="190506"/>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54" name="Shape 154"/>
              <p:cNvSpPr/>
              <p:nvPr/>
            </p:nvSpPr>
            <p:spPr>
              <a:xfrm>
                <a:off x="541340" y="95256"/>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55" name="Shape 155"/>
              <p:cNvSpPr/>
              <p:nvPr/>
            </p:nvSpPr>
            <p:spPr>
              <a:xfrm>
                <a:off x="541340" y="-1"/>
                <a:ext cx="60345"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56" name="Shape 156"/>
              <p:cNvSpPr/>
              <p:nvPr/>
            </p:nvSpPr>
            <p:spPr>
              <a:xfrm>
                <a:off x="630240" y="944591"/>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57" name="Shape 157"/>
              <p:cNvSpPr/>
              <p:nvPr/>
            </p:nvSpPr>
            <p:spPr>
              <a:xfrm>
                <a:off x="630240" y="849341"/>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58" name="Shape 158"/>
              <p:cNvSpPr/>
              <p:nvPr/>
            </p:nvSpPr>
            <p:spPr>
              <a:xfrm>
                <a:off x="630240" y="755679"/>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59" name="Shape 159"/>
              <p:cNvSpPr/>
              <p:nvPr/>
            </p:nvSpPr>
            <p:spPr>
              <a:xfrm>
                <a:off x="630240" y="660423"/>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60" name="Shape 160"/>
              <p:cNvSpPr/>
              <p:nvPr/>
            </p:nvSpPr>
            <p:spPr>
              <a:xfrm>
                <a:off x="630240" y="565170"/>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61" name="Shape 161"/>
              <p:cNvSpPr/>
              <p:nvPr/>
            </p:nvSpPr>
            <p:spPr>
              <a:xfrm>
                <a:off x="630240" y="471502"/>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62" name="Shape 162"/>
              <p:cNvSpPr/>
              <p:nvPr/>
            </p:nvSpPr>
            <p:spPr>
              <a:xfrm>
                <a:off x="630240" y="379427"/>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63" name="Shape 163"/>
              <p:cNvSpPr/>
              <p:nvPr/>
            </p:nvSpPr>
            <p:spPr>
              <a:xfrm>
                <a:off x="630240" y="284173"/>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64" name="Shape 164"/>
              <p:cNvSpPr/>
              <p:nvPr/>
            </p:nvSpPr>
            <p:spPr>
              <a:xfrm>
                <a:off x="630240" y="190506"/>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65" name="Shape 165"/>
              <p:cNvSpPr/>
              <p:nvPr/>
            </p:nvSpPr>
            <p:spPr>
              <a:xfrm>
                <a:off x="630240" y="95256"/>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66" name="Shape 166"/>
              <p:cNvSpPr/>
              <p:nvPr/>
            </p:nvSpPr>
            <p:spPr>
              <a:xfrm>
                <a:off x="630240" y="-1"/>
                <a:ext cx="63519"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67" name="Shape 167"/>
              <p:cNvSpPr/>
              <p:nvPr/>
            </p:nvSpPr>
            <p:spPr>
              <a:xfrm>
                <a:off x="722316" y="94459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68" name="Shape 168"/>
              <p:cNvSpPr/>
              <p:nvPr/>
            </p:nvSpPr>
            <p:spPr>
              <a:xfrm>
                <a:off x="722316" y="84934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69" name="Shape 169"/>
              <p:cNvSpPr/>
              <p:nvPr/>
            </p:nvSpPr>
            <p:spPr>
              <a:xfrm>
                <a:off x="722316" y="755679"/>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70" name="Shape 170"/>
              <p:cNvSpPr/>
              <p:nvPr/>
            </p:nvSpPr>
            <p:spPr>
              <a:xfrm>
                <a:off x="722316" y="660423"/>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71" name="Shape 171"/>
              <p:cNvSpPr/>
              <p:nvPr/>
            </p:nvSpPr>
            <p:spPr>
              <a:xfrm>
                <a:off x="722316" y="565170"/>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72" name="Shape 172"/>
              <p:cNvSpPr/>
              <p:nvPr/>
            </p:nvSpPr>
            <p:spPr>
              <a:xfrm>
                <a:off x="722316" y="471502"/>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73" name="Shape 173"/>
              <p:cNvSpPr/>
              <p:nvPr/>
            </p:nvSpPr>
            <p:spPr>
              <a:xfrm>
                <a:off x="722316" y="379427"/>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74" name="Shape 174"/>
              <p:cNvSpPr/>
              <p:nvPr/>
            </p:nvSpPr>
            <p:spPr>
              <a:xfrm>
                <a:off x="722316" y="284173"/>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75" name="Shape 175"/>
              <p:cNvSpPr/>
              <p:nvPr/>
            </p:nvSpPr>
            <p:spPr>
              <a:xfrm>
                <a:off x="722316" y="190506"/>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76" name="Shape 176"/>
              <p:cNvSpPr/>
              <p:nvPr/>
            </p:nvSpPr>
            <p:spPr>
              <a:xfrm>
                <a:off x="722316" y="95256"/>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77" name="Shape 177"/>
              <p:cNvSpPr/>
              <p:nvPr/>
            </p:nvSpPr>
            <p:spPr>
              <a:xfrm>
                <a:off x="722316" y="-1"/>
                <a:ext cx="60345"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78" name="Shape 178"/>
              <p:cNvSpPr/>
              <p:nvPr/>
            </p:nvSpPr>
            <p:spPr>
              <a:xfrm>
                <a:off x="811217" y="944591"/>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79" name="Shape 179"/>
              <p:cNvSpPr/>
              <p:nvPr/>
            </p:nvSpPr>
            <p:spPr>
              <a:xfrm>
                <a:off x="811217" y="849341"/>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80" name="Shape 180"/>
              <p:cNvSpPr/>
              <p:nvPr/>
            </p:nvSpPr>
            <p:spPr>
              <a:xfrm>
                <a:off x="811217" y="755679"/>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81" name="Shape 181"/>
              <p:cNvSpPr/>
              <p:nvPr/>
            </p:nvSpPr>
            <p:spPr>
              <a:xfrm>
                <a:off x="811217" y="660423"/>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82" name="Shape 182"/>
              <p:cNvSpPr/>
              <p:nvPr/>
            </p:nvSpPr>
            <p:spPr>
              <a:xfrm>
                <a:off x="811217" y="565170"/>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83" name="Shape 183"/>
              <p:cNvSpPr/>
              <p:nvPr/>
            </p:nvSpPr>
            <p:spPr>
              <a:xfrm>
                <a:off x="811217" y="471502"/>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84" name="Shape 184"/>
              <p:cNvSpPr/>
              <p:nvPr/>
            </p:nvSpPr>
            <p:spPr>
              <a:xfrm>
                <a:off x="811217" y="379427"/>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85" name="Shape 185"/>
              <p:cNvSpPr/>
              <p:nvPr/>
            </p:nvSpPr>
            <p:spPr>
              <a:xfrm>
                <a:off x="811217" y="284173"/>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86" name="Shape 186"/>
              <p:cNvSpPr/>
              <p:nvPr/>
            </p:nvSpPr>
            <p:spPr>
              <a:xfrm>
                <a:off x="811217" y="190506"/>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87" name="Shape 187"/>
              <p:cNvSpPr/>
              <p:nvPr/>
            </p:nvSpPr>
            <p:spPr>
              <a:xfrm>
                <a:off x="811217" y="95256"/>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88" name="Shape 188"/>
              <p:cNvSpPr/>
              <p:nvPr/>
            </p:nvSpPr>
            <p:spPr>
              <a:xfrm>
                <a:off x="811217" y="-1"/>
                <a:ext cx="63519"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89" name="Shape 189"/>
              <p:cNvSpPr/>
              <p:nvPr/>
            </p:nvSpPr>
            <p:spPr>
              <a:xfrm>
                <a:off x="903292" y="94459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90" name="Shape 190"/>
              <p:cNvSpPr/>
              <p:nvPr/>
            </p:nvSpPr>
            <p:spPr>
              <a:xfrm>
                <a:off x="903292" y="84934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91" name="Shape 191"/>
              <p:cNvSpPr/>
              <p:nvPr/>
            </p:nvSpPr>
            <p:spPr>
              <a:xfrm>
                <a:off x="903292" y="755679"/>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92" name="Shape 192"/>
              <p:cNvSpPr/>
              <p:nvPr/>
            </p:nvSpPr>
            <p:spPr>
              <a:xfrm>
                <a:off x="903292" y="660423"/>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93" name="Shape 193"/>
              <p:cNvSpPr/>
              <p:nvPr/>
            </p:nvSpPr>
            <p:spPr>
              <a:xfrm>
                <a:off x="903292" y="565170"/>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94" name="Shape 194"/>
              <p:cNvSpPr/>
              <p:nvPr/>
            </p:nvSpPr>
            <p:spPr>
              <a:xfrm>
                <a:off x="903292" y="471502"/>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95" name="Shape 195"/>
              <p:cNvSpPr/>
              <p:nvPr/>
            </p:nvSpPr>
            <p:spPr>
              <a:xfrm>
                <a:off x="903292" y="379427"/>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96" name="Shape 196"/>
              <p:cNvSpPr/>
              <p:nvPr/>
            </p:nvSpPr>
            <p:spPr>
              <a:xfrm>
                <a:off x="903292" y="284173"/>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97" name="Shape 197"/>
              <p:cNvSpPr/>
              <p:nvPr/>
            </p:nvSpPr>
            <p:spPr>
              <a:xfrm>
                <a:off x="903292" y="190506"/>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98" name="Shape 198"/>
              <p:cNvSpPr/>
              <p:nvPr/>
            </p:nvSpPr>
            <p:spPr>
              <a:xfrm>
                <a:off x="903292" y="95256"/>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99" name="Shape 199"/>
              <p:cNvSpPr/>
              <p:nvPr/>
            </p:nvSpPr>
            <p:spPr>
              <a:xfrm>
                <a:off x="903292" y="-1"/>
                <a:ext cx="60345"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00" name="Shape 200"/>
              <p:cNvSpPr/>
              <p:nvPr/>
            </p:nvSpPr>
            <p:spPr>
              <a:xfrm>
                <a:off x="992192" y="944591"/>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01" name="Shape 201"/>
              <p:cNvSpPr/>
              <p:nvPr/>
            </p:nvSpPr>
            <p:spPr>
              <a:xfrm>
                <a:off x="992192" y="849341"/>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02" name="Shape 202"/>
              <p:cNvSpPr/>
              <p:nvPr/>
            </p:nvSpPr>
            <p:spPr>
              <a:xfrm>
                <a:off x="992192" y="755679"/>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03" name="Shape 203"/>
              <p:cNvSpPr/>
              <p:nvPr/>
            </p:nvSpPr>
            <p:spPr>
              <a:xfrm>
                <a:off x="992192" y="660423"/>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04" name="Shape 204"/>
              <p:cNvSpPr/>
              <p:nvPr/>
            </p:nvSpPr>
            <p:spPr>
              <a:xfrm>
                <a:off x="992192" y="565170"/>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05" name="Shape 205"/>
              <p:cNvSpPr/>
              <p:nvPr/>
            </p:nvSpPr>
            <p:spPr>
              <a:xfrm>
                <a:off x="992192" y="471502"/>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06" name="Shape 206"/>
              <p:cNvSpPr/>
              <p:nvPr/>
            </p:nvSpPr>
            <p:spPr>
              <a:xfrm>
                <a:off x="992192" y="379427"/>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07" name="Shape 207"/>
              <p:cNvSpPr/>
              <p:nvPr/>
            </p:nvSpPr>
            <p:spPr>
              <a:xfrm>
                <a:off x="992192" y="284173"/>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08" name="Shape 208"/>
              <p:cNvSpPr/>
              <p:nvPr/>
            </p:nvSpPr>
            <p:spPr>
              <a:xfrm>
                <a:off x="992192" y="190506"/>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09" name="Shape 209"/>
              <p:cNvSpPr/>
              <p:nvPr/>
            </p:nvSpPr>
            <p:spPr>
              <a:xfrm>
                <a:off x="992192" y="95256"/>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10" name="Shape 210"/>
              <p:cNvSpPr/>
              <p:nvPr/>
            </p:nvSpPr>
            <p:spPr>
              <a:xfrm>
                <a:off x="992192" y="-1"/>
                <a:ext cx="63519"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11" name="Shape 211"/>
              <p:cNvSpPr/>
              <p:nvPr/>
            </p:nvSpPr>
            <p:spPr>
              <a:xfrm>
                <a:off x="1084267" y="94459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12" name="Shape 212"/>
              <p:cNvSpPr/>
              <p:nvPr/>
            </p:nvSpPr>
            <p:spPr>
              <a:xfrm>
                <a:off x="1084267" y="84934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13" name="Shape 213"/>
              <p:cNvSpPr/>
              <p:nvPr/>
            </p:nvSpPr>
            <p:spPr>
              <a:xfrm>
                <a:off x="1084267" y="755679"/>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14" name="Shape 214"/>
              <p:cNvSpPr/>
              <p:nvPr/>
            </p:nvSpPr>
            <p:spPr>
              <a:xfrm>
                <a:off x="1084267" y="660423"/>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15" name="Shape 215"/>
              <p:cNvSpPr/>
              <p:nvPr/>
            </p:nvSpPr>
            <p:spPr>
              <a:xfrm>
                <a:off x="1084267" y="565170"/>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16" name="Shape 216"/>
              <p:cNvSpPr/>
              <p:nvPr/>
            </p:nvSpPr>
            <p:spPr>
              <a:xfrm>
                <a:off x="1084267" y="471502"/>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17" name="Shape 217"/>
              <p:cNvSpPr/>
              <p:nvPr/>
            </p:nvSpPr>
            <p:spPr>
              <a:xfrm>
                <a:off x="1084267" y="379427"/>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18" name="Shape 218"/>
              <p:cNvSpPr/>
              <p:nvPr/>
            </p:nvSpPr>
            <p:spPr>
              <a:xfrm>
                <a:off x="1084267" y="284173"/>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19" name="Shape 219"/>
              <p:cNvSpPr/>
              <p:nvPr/>
            </p:nvSpPr>
            <p:spPr>
              <a:xfrm>
                <a:off x="1084267" y="190506"/>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20" name="Shape 220"/>
              <p:cNvSpPr/>
              <p:nvPr/>
            </p:nvSpPr>
            <p:spPr>
              <a:xfrm>
                <a:off x="1084267" y="95256"/>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21" name="Shape 221"/>
              <p:cNvSpPr/>
              <p:nvPr/>
            </p:nvSpPr>
            <p:spPr>
              <a:xfrm>
                <a:off x="1084267" y="-1"/>
                <a:ext cx="60345"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22" name="Shape 222"/>
              <p:cNvSpPr/>
              <p:nvPr/>
            </p:nvSpPr>
            <p:spPr>
              <a:xfrm>
                <a:off x="1173167" y="94459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23" name="Shape 223"/>
              <p:cNvSpPr/>
              <p:nvPr/>
            </p:nvSpPr>
            <p:spPr>
              <a:xfrm>
                <a:off x="1173167" y="84934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24" name="Shape 224"/>
              <p:cNvSpPr/>
              <p:nvPr/>
            </p:nvSpPr>
            <p:spPr>
              <a:xfrm>
                <a:off x="1173167" y="755679"/>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25" name="Shape 225"/>
              <p:cNvSpPr/>
              <p:nvPr/>
            </p:nvSpPr>
            <p:spPr>
              <a:xfrm>
                <a:off x="1173167" y="660423"/>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26" name="Shape 226"/>
              <p:cNvSpPr/>
              <p:nvPr/>
            </p:nvSpPr>
            <p:spPr>
              <a:xfrm>
                <a:off x="1173167" y="565170"/>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27" name="Shape 227"/>
              <p:cNvSpPr/>
              <p:nvPr/>
            </p:nvSpPr>
            <p:spPr>
              <a:xfrm>
                <a:off x="1173167" y="471502"/>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28" name="Shape 228"/>
              <p:cNvSpPr/>
              <p:nvPr/>
            </p:nvSpPr>
            <p:spPr>
              <a:xfrm>
                <a:off x="1173167" y="379427"/>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29" name="Shape 229"/>
              <p:cNvSpPr/>
              <p:nvPr/>
            </p:nvSpPr>
            <p:spPr>
              <a:xfrm>
                <a:off x="1173167" y="284173"/>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30" name="Shape 230"/>
              <p:cNvSpPr/>
              <p:nvPr/>
            </p:nvSpPr>
            <p:spPr>
              <a:xfrm>
                <a:off x="1173167" y="190506"/>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31" name="Shape 231"/>
              <p:cNvSpPr/>
              <p:nvPr/>
            </p:nvSpPr>
            <p:spPr>
              <a:xfrm>
                <a:off x="1173167" y="95256"/>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32" name="Shape 232"/>
              <p:cNvSpPr/>
              <p:nvPr/>
            </p:nvSpPr>
            <p:spPr>
              <a:xfrm>
                <a:off x="1173167" y="-1"/>
                <a:ext cx="60345"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33" name="Shape 233"/>
              <p:cNvSpPr/>
              <p:nvPr/>
            </p:nvSpPr>
            <p:spPr>
              <a:xfrm>
                <a:off x="1263656" y="944591"/>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34" name="Shape 234"/>
              <p:cNvSpPr/>
              <p:nvPr/>
            </p:nvSpPr>
            <p:spPr>
              <a:xfrm>
                <a:off x="1263656" y="849341"/>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35" name="Shape 235"/>
              <p:cNvSpPr/>
              <p:nvPr/>
            </p:nvSpPr>
            <p:spPr>
              <a:xfrm>
                <a:off x="1263656" y="755679"/>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36" name="Shape 236"/>
              <p:cNvSpPr/>
              <p:nvPr/>
            </p:nvSpPr>
            <p:spPr>
              <a:xfrm>
                <a:off x="1263656" y="660423"/>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37" name="Shape 237"/>
              <p:cNvSpPr/>
              <p:nvPr/>
            </p:nvSpPr>
            <p:spPr>
              <a:xfrm>
                <a:off x="1263656" y="565170"/>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38" name="Shape 238"/>
              <p:cNvSpPr/>
              <p:nvPr/>
            </p:nvSpPr>
            <p:spPr>
              <a:xfrm>
                <a:off x="1263656" y="471502"/>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39" name="Shape 239"/>
              <p:cNvSpPr/>
              <p:nvPr/>
            </p:nvSpPr>
            <p:spPr>
              <a:xfrm>
                <a:off x="1263656" y="379427"/>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40" name="Shape 240"/>
              <p:cNvSpPr/>
              <p:nvPr/>
            </p:nvSpPr>
            <p:spPr>
              <a:xfrm>
                <a:off x="1263656" y="284173"/>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41" name="Shape 241"/>
              <p:cNvSpPr/>
              <p:nvPr/>
            </p:nvSpPr>
            <p:spPr>
              <a:xfrm>
                <a:off x="1263656" y="190506"/>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42" name="Shape 242"/>
              <p:cNvSpPr/>
              <p:nvPr/>
            </p:nvSpPr>
            <p:spPr>
              <a:xfrm>
                <a:off x="1263656" y="95256"/>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43" name="Shape 243"/>
              <p:cNvSpPr/>
              <p:nvPr/>
            </p:nvSpPr>
            <p:spPr>
              <a:xfrm>
                <a:off x="1263656" y="-1"/>
                <a:ext cx="60343"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44" name="Shape 244"/>
              <p:cNvSpPr/>
              <p:nvPr/>
            </p:nvSpPr>
            <p:spPr>
              <a:xfrm>
                <a:off x="1352560" y="944591"/>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45" name="Shape 245"/>
              <p:cNvSpPr/>
              <p:nvPr/>
            </p:nvSpPr>
            <p:spPr>
              <a:xfrm>
                <a:off x="1352560" y="849341"/>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46" name="Shape 246"/>
              <p:cNvSpPr/>
              <p:nvPr/>
            </p:nvSpPr>
            <p:spPr>
              <a:xfrm>
                <a:off x="1352560" y="755679"/>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47" name="Shape 247"/>
              <p:cNvSpPr/>
              <p:nvPr/>
            </p:nvSpPr>
            <p:spPr>
              <a:xfrm>
                <a:off x="1352560" y="660423"/>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48" name="Shape 248"/>
              <p:cNvSpPr/>
              <p:nvPr/>
            </p:nvSpPr>
            <p:spPr>
              <a:xfrm>
                <a:off x="1352560" y="565170"/>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49" name="Shape 249"/>
              <p:cNvSpPr/>
              <p:nvPr/>
            </p:nvSpPr>
            <p:spPr>
              <a:xfrm>
                <a:off x="1352560" y="471502"/>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50" name="Shape 250"/>
              <p:cNvSpPr/>
              <p:nvPr/>
            </p:nvSpPr>
            <p:spPr>
              <a:xfrm>
                <a:off x="1352560" y="379427"/>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51" name="Shape 251"/>
              <p:cNvSpPr/>
              <p:nvPr/>
            </p:nvSpPr>
            <p:spPr>
              <a:xfrm>
                <a:off x="1352560" y="284173"/>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52" name="Shape 252"/>
              <p:cNvSpPr/>
              <p:nvPr/>
            </p:nvSpPr>
            <p:spPr>
              <a:xfrm>
                <a:off x="1352560" y="190506"/>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53" name="Shape 253"/>
              <p:cNvSpPr/>
              <p:nvPr/>
            </p:nvSpPr>
            <p:spPr>
              <a:xfrm>
                <a:off x="1352560" y="95256"/>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54" name="Shape 254"/>
              <p:cNvSpPr/>
              <p:nvPr/>
            </p:nvSpPr>
            <p:spPr>
              <a:xfrm>
                <a:off x="1352560" y="-1"/>
                <a:ext cx="60343"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55" name="Shape 255"/>
              <p:cNvSpPr/>
              <p:nvPr/>
            </p:nvSpPr>
            <p:spPr>
              <a:xfrm>
                <a:off x="1444636" y="944591"/>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56" name="Shape 256"/>
              <p:cNvSpPr/>
              <p:nvPr/>
            </p:nvSpPr>
            <p:spPr>
              <a:xfrm>
                <a:off x="1444636" y="849341"/>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57" name="Shape 257"/>
              <p:cNvSpPr/>
              <p:nvPr/>
            </p:nvSpPr>
            <p:spPr>
              <a:xfrm>
                <a:off x="1444636" y="755679"/>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58" name="Shape 258"/>
              <p:cNvSpPr/>
              <p:nvPr/>
            </p:nvSpPr>
            <p:spPr>
              <a:xfrm>
                <a:off x="1444636" y="660423"/>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59" name="Shape 259"/>
              <p:cNvSpPr/>
              <p:nvPr/>
            </p:nvSpPr>
            <p:spPr>
              <a:xfrm>
                <a:off x="1444636" y="565170"/>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60" name="Shape 260"/>
              <p:cNvSpPr/>
              <p:nvPr/>
            </p:nvSpPr>
            <p:spPr>
              <a:xfrm>
                <a:off x="1444636" y="471502"/>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61" name="Shape 261"/>
              <p:cNvSpPr/>
              <p:nvPr/>
            </p:nvSpPr>
            <p:spPr>
              <a:xfrm>
                <a:off x="1444636" y="379427"/>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62" name="Shape 262"/>
              <p:cNvSpPr/>
              <p:nvPr/>
            </p:nvSpPr>
            <p:spPr>
              <a:xfrm>
                <a:off x="1444636" y="284173"/>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63" name="Shape 263"/>
              <p:cNvSpPr/>
              <p:nvPr/>
            </p:nvSpPr>
            <p:spPr>
              <a:xfrm>
                <a:off x="1444636" y="190506"/>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64" name="Shape 264"/>
              <p:cNvSpPr/>
              <p:nvPr/>
            </p:nvSpPr>
            <p:spPr>
              <a:xfrm>
                <a:off x="1444636" y="95256"/>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65" name="Shape 265"/>
              <p:cNvSpPr/>
              <p:nvPr/>
            </p:nvSpPr>
            <p:spPr>
              <a:xfrm>
                <a:off x="1444636" y="-1"/>
                <a:ext cx="60343"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66" name="Shape 266"/>
              <p:cNvSpPr/>
              <p:nvPr/>
            </p:nvSpPr>
            <p:spPr>
              <a:xfrm>
                <a:off x="1533537" y="944591"/>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67" name="Shape 267"/>
              <p:cNvSpPr/>
              <p:nvPr/>
            </p:nvSpPr>
            <p:spPr>
              <a:xfrm>
                <a:off x="1533537" y="849341"/>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68" name="Shape 268"/>
              <p:cNvSpPr/>
              <p:nvPr/>
            </p:nvSpPr>
            <p:spPr>
              <a:xfrm>
                <a:off x="1533537" y="755679"/>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69" name="Shape 269"/>
              <p:cNvSpPr/>
              <p:nvPr/>
            </p:nvSpPr>
            <p:spPr>
              <a:xfrm>
                <a:off x="1533537" y="660423"/>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70" name="Shape 270"/>
              <p:cNvSpPr/>
              <p:nvPr/>
            </p:nvSpPr>
            <p:spPr>
              <a:xfrm>
                <a:off x="1533537" y="565170"/>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71" name="Shape 271"/>
              <p:cNvSpPr/>
              <p:nvPr/>
            </p:nvSpPr>
            <p:spPr>
              <a:xfrm>
                <a:off x="1533537" y="471502"/>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72" name="Shape 272"/>
              <p:cNvSpPr/>
              <p:nvPr/>
            </p:nvSpPr>
            <p:spPr>
              <a:xfrm>
                <a:off x="1533537" y="379427"/>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73" name="Shape 273"/>
              <p:cNvSpPr/>
              <p:nvPr/>
            </p:nvSpPr>
            <p:spPr>
              <a:xfrm>
                <a:off x="1533537" y="284173"/>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74" name="Shape 274"/>
              <p:cNvSpPr/>
              <p:nvPr/>
            </p:nvSpPr>
            <p:spPr>
              <a:xfrm>
                <a:off x="1533537" y="190506"/>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75" name="Shape 275"/>
              <p:cNvSpPr/>
              <p:nvPr/>
            </p:nvSpPr>
            <p:spPr>
              <a:xfrm>
                <a:off x="1533537" y="95256"/>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76" name="Shape 276"/>
              <p:cNvSpPr/>
              <p:nvPr/>
            </p:nvSpPr>
            <p:spPr>
              <a:xfrm>
                <a:off x="1533537" y="-1"/>
                <a:ext cx="60343"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77" name="Shape 277"/>
              <p:cNvSpPr/>
              <p:nvPr/>
            </p:nvSpPr>
            <p:spPr>
              <a:xfrm>
                <a:off x="1622439" y="944591"/>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78" name="Shape 278"/>
              <p:cNvSpPr/>
              <p:nvPr/>
            </p:nvSpPr>
            <p:spPr>
              <a:xfrm>
                <a:off x="1622439" y="849341"/>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grpSp>
        <p:grpSp>
          <p:nvGrpSpPr>
            <p:cNvPr id="480" name="Group 480"/>
            <p:cNvGrpSpPr/>
            <p:nvPr/>
          </p:nvGrpSpPr>
          <p:grpSpPr>
            <a:xfrm>
              <a:off x="1622425" y="-3"/>
              <a:ext cx="1685959" cy="1004938"/>
              <a:chOff x="-1" y="0"/>
              <a:chExt cx="1685958" cy="1004936"/>
            </a:xfrm>
          </p:grpSpPr>
          <p:sp>
            <p:nvSpPr>
              <p:cNvPr id="280" name="Shape 280"/>
              <p:cNvSpPr/>
              <p:nvPr/>
            </p:nvSpPr>
            <p:spPr>
              <a:xfrm>
                <a:off x="-2" y="755679"/>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81" name="Shape 281"/>
              <p:cNvSpPr/>
              <p:nvPr/>
            </p:nvSpPr>
            <p:spPr>
              <a:xfrm>
                <a:off x="-2" y="660423"/>
                <a:ext cx="6351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82" name="Shape 282"/>
              <p:cNvSpPr/>
              <p:nvPr/>
            </p:nvSpPr>
            <p:spPr>
              <a:xfrm>
                <a:off x="-2" y="565170"/>
                <a:ext cx="6351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83" name="Shape 283"/>
              <p:cNvSpPr/>
              <p:nvPr/>
            </p:nvSpPr>
            <p:spPr>
              <a:xfrm>
                <a:off x="-2" y="471502"/>
                <a:ext cx="6351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84" name="Shape 284"/>
              <p:cNvSpPr/>
              <p:nvPr/>
            </p:nvSpPr>
            <p:spPr>
              <a:xfrm>
                <a:off x="-2" y="379427"/>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85" name="Shape 285"/>
              <p:cNvSpPr/>
              <p:nvPr/>
            </p:nvSpPr>
            <p:spPr>
              <a:xfrm>
                <a:off x="-2" y="284173"/>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86" name="Shape 286"/>
              <p:cNvSpPr/>
              <p:nvPr/>
            </p:nvSpPr>
            <p:spPr>
              <a:xfrm>
                <a:off x="-2" y="190506"/>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87" name="Shape 287"/>
              <p:cNvSpPr/>
              <p:nvPr/>
            </p:nvSpPr>
            <p:spPr>
              <a:xfrm>
                <a:off x="-2" y="95256"/>
                <a:ext cx="6351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88" name="Shape 288"/>
              <p:cNvSpPr/>
              <p:nvPr/>
            </p:nvSpPr>
            <p:spPr>
              <a:xfrm>
                <a:off x="-2" y="-1"/>
                <a:ext cx="63517"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89" name="Shape 289"/>
              <p:cNvSpPr/>
              <p:nvPr/>
            </p:nvSpPr>
            <p:spPr>
              <a:xfrm>
                <a:off x="92080" y="944591"/>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90" name="Shape 290"/>
              <p:cNvSpPr/>
              <p:nvPr/>
            </p:nvSpPr>
            <p:spPr>
              <a:xfrm>
                <a:off x="92080" y="849341"/>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91" name="Shape 291"/>
              <p:cNvSpPr/>
              <p:nvPr/>
            </p:nvSpPr>
            <p:spPr>
              <a:xfrm>
                <a:off x="92080" y="755679"/>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92" name="Shape 292"/>
              <p:cNvSpPr/>
              <p:nvPr/>
            </p:nvSpPr>
            <p:spPr>
              <a:xfrm>
                <a:off x="92080" y="660423"/>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93" name="Shape 293"/>
              <p:cNvSpPr/>
              <p:nvPr/>
            </p:nvSpPr>
            <p:spPr>
              <a:xfrm>
                <a:off x="92080" y="565170"/>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94" name="Shape 294"/>
              <p:cNvSpPr/>
              <p:nvPr/>
            </p:nvSpPr>
            <p:spPr>
              <a:xfrm>
                <a:off x="92080" y="471502"/>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95" name="Shape 295"/>
              <p:cNvSpPr/>
              <p:nvPr/>
            </p:nvSpPr>
            <p:spPr>
              <a:xfrm>
                <a:off x="92080" y="379427"/>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96" name="Shape 296"/>
              <p:cNvSpPr/>
              <p:nvPr/>
            </p:nvSpPr>
            <p:spPr>
              <a:xfrm>
                <a:off x="92080" y="284173"/>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97" name="Shape 297"/>
              <p:cNvSpPr/>
              <p:nvPr/>
            </p:nvSpPr>
            <p:spPr>
              <a:xfrm>
                <a:off x="92080" y="190506"/>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98" name="Shape 298"/>
              <p:cNvSpPr/>
              <p:nvPr/>
            </p:nvSpPr>
            <p:spPr>
              <a:xfrm>
                <a:off x="92080" y="95256"/>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99" name="Shape 299"/>
              <p:cNvSpPr/>
              <p:nvPr/>
            </p:nvSpPr>
            <p:spPr>
              <a:xfrm>
                <a:off x="92080" y="-1"/>
                <a:ext cx="60343"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300" name="Shape 300"/>
              <p:cNvSpPr/>
              <p:nvPr/>
            </p:nvSpPr>
            <p:spPr>
              <a:xfrm>
                <a:off x="180980" y="944591"/>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301" name="Shape 301"/>
              <p:cNvSpPr/>
              <p:nvPr/>
            </p:nvSpPr>
            <p:spPr>
              <a:xfrm>
                <a:off x="180980" y="849341"/>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302" name="Shape 302"/>
              <p:cNvSpPr/>
              <p:nvPr/>
            </p:nvSpPr>
            <p:spPr>
              <a:xfrm>
                <a:off x="180980" y="755679"/>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303" name="Shape 303"/>
              <p:cNvSpPr/>
              <p:nvPr/>
            </p:nvSpPr>
            <p:spPr>
              <a:xfrm>
                <a:off x="180980" y="660423"/>
                <a:ext cx="6351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304" name="Shape 304"/>
              <p:cNvSpPr/>
              <p:nvPr/>
            </p:nvSpPr>
            <p:spPr>
              <a:xfrm>
                <a:off x="180980" y="565170"/>
                <a:ext cx="6351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305" name="Shape 305"/>
              <p:cNvSpPr/>
              <p:nvPr/>
            </p:nvSpPr>
            <p:spPr>
              <a:xfrm>
                <a:off x="180980" y="471502"/>
                <a:ext cx="6351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306" name="Shape 306"/>
              <p:cNvSpPr/>
              <p:nvPr/>
            </p:nvSpPr>
            <p:spPr>
              <a:xfrm>
                <a:off x="180980" y="379427"/>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307" name="Shape 307"/>
              <p:cNvSpPr/>
              <p:nvPr/>
            </p:nvSpPr>
            <p:spPr>
              <a:xfrm>
                <a:off x="180980" y="284173"/>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308" name="Shape 308"/>
              <p:cNvSpPr/>
              <p:nvPr/>
            </p:nvSpPr>
            <p:spPr>
              <a:xfrm>
                <a:off x="180980" y="190506"/>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309" name="Shape 309"/>
              <p:cNvSpPr/>
              <p:nvPr/>
            </p:nvSpPr>
            <p:spPr>
              <a:xfrm>
                <a:off x="180980" y="95256"/>
                <a:ext cx="6351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310" name="Shape 310"/>
              <p:cNvSpPr/>
              <p:nvPr/>
            </p:nvSpPr>
            <p:spPr>
              <a:xfrm>
                <a:off x="180980" y="-1"/>
                <a:ext cx="63517"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311" name="Shape 311"/>
              <p:cNvSpPr/>
              <p:nvPr/>
            </p:nvSpPr>
            <p:spPr>
              <a:xfrm>
                <a:off x="273055" y="944591"/>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312" name="Shape 312"/>
              <p:cNvSpPr/>
              <p:nvPr/>
            </p:nvSpPr>
            <p:spPr>
              <a:xfrm>
                <a:off x="273055" y="849341"/>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313" name="Shape 313"/>
              <p:cNvSpPr/>
              <p:nvPr/>
            </p:nvSpPr>
            <p:spPr>
              <a:xfrm>
                <a:off x="273055" y="755679"/>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314" name="Shape 314"/>
              <p:cNvSpPr/>
              <p:nvPr/>
            </p:nvSpPr>
            <p:spPr>
              <a:xfrm>
                <a:off x="273055" y="660423"/>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315" name="Shape 315"/>
              <p:cNvSpPr/>
              <p:nvPr/>
            </p:nvSpPr>
            <p:spPr>
              <a:xfrm>
                <a:off x="273055" y="565170"/>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316" name="Shape 316"/>
              <p:cNvSpPr/>
              <p:nvPr/>
            </p:nvSpPr>
            <p:spPr>
              <a:xfrm>
                <a:off x="273055" y="471502"/>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317" name="Shape 317"/>
              <p:cNvSpPr/>
              <p:nvPr/>
            </p:nvSpPr>
            <p:spPr>
              <a:xfrm>
                <a:off x="273055" y="379427"/>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318" name="Shape 318"/>
              <p:cNvSpPr/>
              <p:nvPr/>
            </p:nvSpPr>
            <p:spPr>
              <a:xfrm>
                <a:off x="273055" y="284173"/>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319" name="Shape 319"/>
              <p:cNvSpPr/>
              <p:nvPr/>
            </p:nvSpPr>
            <p:spPr>
              <a:xfrm>
                <a:off x="273055" y="190506"/>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320" name="Shape 320"/>
              <p:cNvSpPr/>
              <p:nvPr/>
            </p:nvSpPr>
            <p:spPr>
              <a:xfrm>
                <a:off x="273055" y="95256"/>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321" name="Shape 321"/>
              <p:cNvSpPr/>
              <p:nvPr/>
            </p:nvSpPr>
            <p:spPr>
              <a:xfrm>
                <a:off x="273055" y="-1"/>
                <a:ext cx="60343"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322" name="Shape 322"/>
              <p:cNvSpPr/>
              <p:nvPr/>
            </p:nvSpPr>
            <p:spPr>
              <a:xfrm>
                <a:off x="361955" y="944591"/>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323" name="Shape 323"/>
              <p:cNvSpPr/>
              <p:nvPr/>
            </p:nvSpPr>
            <p:spPr>
              <a:xfrm>
                <a:off x="361955" y="849341"/>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324" name="Shape 324"/>
              <p:cNvSpPr/>
              <p:nvPr/>
            </p:nvSpPr>
            <p:spPr>
              <a:xfrm>
                <a:off x="361955" y="755679"/>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325" name="Shape 325"/>
              <p:cNvSpPr/>
              <p:nvPr/>
            </p:nvSpPr>
            <p:spPr>
              <a:xfrm>
                <a:off x="361955" y="660423"/>
                <a:ext cx="6351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326" name="Shape 326"/>
              <p:cNvSpPr/>
              <p:nvPr/>
            </p:nvSpPr>
            <p:spPr>
              <a:xfrm>
                <a:off x="361955" y="565170"/>
                <a:ext cx="6351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327" name="Shape 327"/>
              <p:cNvSpPr/>
              <p:nvPr/>
            </p:nvSpPr>
            <p:spPr>
              <a:xfrm>
                <a:off x="361955" y="471502"/>
                <a:ext cx="6351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328" name="Shape 328"/>
              <p:cNvSpPr/>
              <p:nvPr/>
            </p:nvSpPr>
            <p:spPr>
              <a:xfrm>
                <a:off x="361955" y="379427"/>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329" name="Shape 329"/>
              <p:cNvSpPr/>
              <p:nvPr/>
            </p:nvSpPr>
            <p:spPr>
              <a:xfrm>
                <a:off x="361955" y="284173"/>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330" name="Shape 330"/>
              <p:cNvSpPr/>
              <p:nvPr/>
            </p:nvSpPr>
            <p:spPr>
              <a:xfrm>
                <a:off x="361955" y="190506"/>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331" name="Shape 331"/>
              <p:cNvSpPr/>
              <p:nvPr/>
            </p:nvSpPr>
            <p:spPr>
              <a:xfrm>
                <a:off x="361955" y="95256"/>
                <a:ext cx="6351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332" name="Shape 332"/>
              <p:cNvSpPr/>
              <p:nvPr/>
            </p:nvSpPr>
            <p:spPr>
              <a:xfrm>
                <a:off x="361955" y="-1"/>
                <a:ext cx="63517"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333" name="Shape 333"/>
              <p:cNvSpPr/>
              <p:nvPr/>
            </p:nvSpPr>
            <p:spPr>
              <a:xfrm>
                <a:off x="454030" y="944591"/>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334" name="Shape 334"/>
              <p:cNvSpPr/>
              <p:nvPr/>
            </p:nvSpPr>
            <p:spPr>
              <a:xfrm>
                <a:off x="454030" y="849341"/>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335" name="Shape 335"/>
              <p:cNvSpPr/>
              <p:nvPr/>
            </p:nvSpPr>
            <p:spPr>
              <a:xfrm>
                <a:off x="454030" y="755679"/>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336" name="Shape 336"/>
              <p:cNvSpPr/>
              <p:nvPr/>
            </p:nvSpPr>
            <p:spPr>
              <a:xfrm>
                <a:off x="454030" y="660423"/>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337" name="Shape 337"/>
              <p:cNvSpPr/>
              <p:nvPr/>
            </p:nvSpPr>
            <p:spPr>
              <a:xfrm>
                <a:off x="454030" y="565170"/>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338" name="Shape 338"/>
              <p:cNvSpPr/>
              <p:nvPr/>
            </p:nvSpPr>
            <p:spPr>
              <a:xfrm>
                <a:off x="454030" y="471502"/>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339" name="Shape 339"/>
              <p:cNvSpPr/>
              <p:nvPr/>
            </p:nvSpPr>
            <p:spPr>
              <a:xfrm>
                <a:off x="454030" y="379427"/>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340" name="Shape 340"/>
              <p:cNvSpPr/>
              <p:nvPr/>
            </p:nvSpPr>
            <p:spPr>
              <a:xfrm>
                <a:off x="454030" y="284173"/>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341" name="Shape 341"/>
              <p:cNvSpPr/>
              <p:nvPr/>
            </p:nvSpPr>
            <p:spPr>
              <a:xfrm>
                <a:off x="454030" y="190506"/>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342" name="Shape 342"/>
              <p:cNvSpPr/>
              <p:nvPr/>
            </p:nvSpPr>
            <p:spPr>
              <a:xfrm>
                <a:off x="454030" y="95256"/>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343" name="Shape 343"/>
              <p:cNvSpPr/>
              <p:nvPr/>
            </p:nvSpPr>
            <p:spPr>
              <a:xfrm>
                <a:off x="454030" y="-1"/>
                <a:ext cx="60343"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344" name="Shape 344"/>
              <p:cNvSpPr/>
              <p:nvPr/>
            </p:nvSpPr>
            <p:spPr>
              <a:xfrm>
                <a:off x="542929" y="944591"/>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345" name="Shape 345"/>
              <p:cNvSpPr/>
              <p:nvPr/>
            </p:nvSpPr>
            <p:spPr>
              <a:xfrm>
                <a:off x="542929" y="849341"/>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346" name="Shape 346"/>
              <p:cNvSpPr/>
              <p:nvPr/>
            </p:nvSpPr>
            <p:spPr>
              <a:xfrm>
                <a:off x="542929" y="755679"/>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347" name="Shape 347"/>
              <p:cNvSpPr/>
              <p:nvPr/>
            </p:nvSpPr>
            <p:spPr>
              <a:xfrm>
                <a:off x="542929" y="660423"/>
                <a:ext cx="61931"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348" name="Shape 348"/>
              <p:cNvSpPr/>
              <p:nvPr/>
            </p:nvSpPr>
            <p:spPr>
              <a:xfrm>
                <a:off x="542929" y="565170"/>
                <a:ext cx="61931"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349" name="Shape 349"/>
              <p:cNvSpPr/>
              <p:nvPr/>
            </p:nvSpPr>
            <p:spPr>
              <a:xfrm>
                <a:off x="542929" y="471502"/>
                <a:ext cx="61931"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350" name="Shape 350"/>
              <p:cNvSpPr/>
              <p:nvPr/>
            </p:nvSpPr>
            <p:spPr>
              <a:xfrm>
                <a:off x="542929" y="379427"/>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351" name="Shape 351"/>
              <p:cNvSpPr/>
              <p:nvPr/>
            </p:nvSpPr>
            <p:spPr>
              <a:xfrm>
                <a:off x="542929" y="284173"/>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352" name="Shape 352"/>
              <p:cNvSpPr/>
              <p:nvPr/>
            </p:nvSpPr>
            <p:spPr>
              <a:xfrm>
                <a:off x="542929" y="190506"/>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353" name="Shape 353"/>
              <p:cNvSpPr/>
              <p:nvPr/>
            </p:nvSpPr>
            <p:spPr>
              <a:xfrm>
                <a:off x="542929" y="95256"/>
                <a:ext cx="61931"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354" name="Shape 354"/>
              <p:cNvSpPr/>
              <p:nvPr/>
            </p:nvSpPr>
            <p:spPr>
              <a:xfrm>
                <a:off x="542929" y="-1"/>
                <a:ext cx="61931"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355" name="Shape 355"/>
              <p:cNvSpPr/>
              <p:nvPr/>
            </p:nvSpPr>
            <p:spPr>
              <a:xfrm>
                <a:off x="633417" y="94459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356" name="Shape 356"/>
              <p:cNvSpPr/>
              <p:nvPr/>
            </p:nvSpPr>
            <p:spPr>
              <a:xfrm>
                <a:off x="633417" y="84934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357" name="Shape 357"/>
              <p:cNvSpPr/>
              <p:nvPr/>
            </p:nvSpPr>
            <p:spPr>
              <a:xfrm>
                <a:off x="633417" y="755679"/>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358" name="Shape 358"/>
              <p:cNvSpPr/>
              <p:nvPr/>
            </p:nvSpPr>
            <p:spPr>
              <a:xfrm>
                <a:off x="633417" y="660423"/>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359" name="Shape 359"/>
              <p:cNvSpPr/>
              <p:nvPr/>
            </p:nvSpPr>
            <p:spPr>
              <a:xfrm>
                <a:off x="633417" y="565170"/>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360" name="Shape 360"/>
              <p:cNvSpPr/>
              <p:nvPr/>
            </p:nvSpPr>
            <p:spPr>
              <a:xfrm>
                <a:off x="633417" y="471502"/>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361" name="Shape 361"/>
              <p:cNvSpPr/>
              <p:nvPr/>
            </p:nvSpPr>
            <p:spPr>
              <a:xfrm>
                <a:off x="633417" y="379427"/>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362" name="Shape 362"/>
              <p:cNvSpPr/>
              <p:nvPr/>
            </p:nvSpPr>
            <p:spPr>
              <a:xfrm>
                <a:off x="633417" y="284173"/>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363" name="Shape 363"/>
              <p:cNvSpPr/>
              <p:nvPr/>
            </p:nvSpPr>
            <p:spPr>
              <a:xfrm>
                <a:off x="633417" y="190506"/>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364" name="Shape 364"/>
              <p:cNvSpPr/>
              <p:nvPr/>
            </p:nvSpPr>
            <p:spPr>
              <a:xfrm>
                <a:off x="633417" y="95256"/>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365" name="Shape 365"/>
              <p:cNvSpPr/>
              <p:nvPr/>
            </p:nvSpPr>
            <p:spPr>
              <a:xfrm>
                <a:off x="633417" y="-1"/>
                <a:ext cx="60345"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366" name="Shape 366"/>
              <p:cNvSpPr/>
              <p:nvPr/>
            </p:nvSpPr>
            <p:spPr>
              <a:xfrm>
                <a:off x="722317" y="944591"/>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367" name="Shape 367"/>
              <p:cNvSpPr/>
              <p:nvPr/>
            </p:nvSpPr>
            <p:spPr>
              <a:xfrm>
                <a:off x="722317" y="849341"/>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368" name="Shape 368"/>
              <p:cNvSpPr/>
              <p:nvPr/>
            </p:nvSpPr>
            <p:spPr>
              <a:xfrm>
                <a:off x="722317" y="755679"/>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369" name="Shape 369"/>
              <p:cNvSpPr/>
              <p:nvPr/>
            </p:nvSpPr>
            <p:spPr>
              <a:xfrm>
                <a:off x="722317" y="660423"/>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370" name="Shape 370"/>
              <p:cNvSpPr/>
              <p:nvPr/>
            </p:nvSpPr>
            <p:spPr>
              <a:xfrm>
                <a:off x="722317" y="565170"/>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371" name="Shape 371"/>
              <p:cNvSpPr/>
              <p:nvPr/>
            </p:nvSpPr>
            <p:spPr>
              <a:xfrm>
                <a:off x="722317" y="471502"/>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372" name="Shape 372"/>
              <p:cNvSpPr/>
              <p:nvPr/>
            </p:nvSpPr>
            <p:spPr>
              <a:xfrm>
                <a:off x="722317" y="379427"/>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373" name="Shape 373"/>
              <p:cNvSpPr/>
              <p:nvPr/>
            </p:nvSpPr>
            <p:spPr>
              <a:xfrm>
                <a:off x="722317" y="284173"/>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374" name="Shape 374"/>
              <p:cNvSpPr/>
              <p:nvPr/>
            </p:nvSpPr>
            <p:spPr>
              <a:xfrm>
                <a:off x="722317" y="190506"/>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375" name="Shape 375"/>
              <p:cNvSpPr/>
              <p:nvPr/>
            </p:nvSpPr>
            <p:spPr>
              <a:xfrm>
                <a:off x="722317" y="95256"/>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376" name="Shape 376"/>
              <p:cNvSpPr/>
              <p:nvPr/>
            </p:nvSpPr>
            <p:spPr>
              <a:xfrm>
                <a:off x="722317" y="-1"/>
                <a:ext cx="63519"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377" name="Shape 377"/>
              <p:cNvSpPr/>
              <p:nvPr/>
            </p:nvSpPr>
            <p:spPr>
              <a:xfrm>
                <a:off x="814393" y="94459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378" name="Shape 378"/>
              <p:cNvSpPr/>
              <p:nvPr/>
            </p:nvSpPr>
            <p:spPr>
              <a:xfrm>
                <a:off x="814393" y="84934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379" name="Shape 379"/>
              <p:cNvSpPr/>
              <p:nvPr/>
            </p:nvSpPr>
            <p:spPr>
              <a:xfrm>
                <a:off x="814393" y="755679"/>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380" name="Shape 380"/>
              <p:cNvSpPr/>
              <p:nvPr/>
            </p:nvSpPr>
            <p:spPr>
              <a:xfrm>
                <a:off x="814393" y="660423"/>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381" name="Shape 381"/>
              <p:cNvSpPr/>
              <p:nvPr/>
            </p:nvSpPr>
            <p:spPr>
              <a:xfrm>
                <a:off x="814393" y="565170"/>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382" name="Shape 382"/>
              <p:cNvSpPr/>
              <p:nvPr/>
            </p:nvSpPr>
            <p:spPr>
              <a:xfrm>
                <a:off x="814393" y="471502"/>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383" name="Shape 383"/>
              <p:cNvSpPr/>
              <p:nvPr/>
            </p:nvSpPr>
            <p:spPr>
              <a:xfrm>
                <a:off x="814393" y="379427"/>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384" name="Shape 384"/>
              <p:cNvSpPr/>
              <p:nvPr/>
            </p:nvSpPr>
            <p:spPr>
              <a:xfrm>
                <a:off x="814393" y="284173"/>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385" name="Shape 385"/>
              <p:cNvSpPr/>
              <p:nvPr/>
            </p:nvSpPr>
            <p:spPr>
              <a:xfrm>
                <a:off x="814393" y="190506"/>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386" name="Shape 386"/>
              <p:cNvSpPr/>
              <p:nvPr/>
            </p:nvSpPr>
            <p:spPr>
              <a:xfrm>
                <a:off x="814393" y="95256"/>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387" name="Shape 387"/>
              <p:cNvSpPr/>
              <p:nvPr/>
            </p:nvSpPr>
            <p:spPr>
              <a:xfrm>
                <a:off x="814393" y="-1"/>
                <a:ext cx="60345"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388" name="Shape 388"/>
              <p:cNvSpPr/>
              <p:nvPr/>
            </p:nvSpPr>
            <p:spPr>
              <a:xfrm>
                <a:off x="903293" y="944591"/>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389" name="Shape 389"/>
              <p:cNvSpPr/>
              <p:nvPr/>
            </p:nvSpPr>
            <p:spPr>
              <a:xfrm>
                <a:off x="903293" y="849341"/>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390" name="Shape 390"/>
              <p:cNvSpPr/>
              <p:nvPr/>
            </p:nvSpPr>
            <p:spPr>
              <a:xfrm>
                <a:off x="903293" y="755679"/>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391" name="Shape 391"/>
              <p:cNvSpPr/>
              <p:nvPr/>
            </p:nvSpPr>
            <p:spPr>
              <a:xfrm>
                <a:off x="903293" y="660423"/>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392" name="Shape 392"/>
              <p:cNvSpPr/>
              <p:nvPr/>
            </p:nvSpPr>
            <p:spPr>
              <a:xfrm>
                <a:off x="903293" y="565170"/>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393" name="Shape 393"/>
              <p:cNvSpPr/>
              <p:nvPr/>
            </p:nvSpPr>
            <p:spPr>
              <a:xfrm>
                <a:off x="903293" y="471502"/>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394" name="Shape 394"/>
              <p:cNvSpPr/>
              <p:nvPr/>
            </p:nvSpPr>
            <p:spPr>
              <a:xfrm>
                <a:off x="903293" y="379427"/>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395" name="Shape 395"/>
              <p:cNvSpPr/>
              <p:nvPr/>
            </p:nvSpPr>
            <p:spPr>
              <a:xfrm>
                <a:off x="903293" y="284173"/>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396" name="Shape 396"/>
              <p:cNvSpPr/>
              <p:nvPr/>
            </p:nvSpPr>
            <p:spPr>
              <a:xfrm>
                <a:off x="903293" y="190506"/>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397" name="Shape 397"/>
              <p:cNvSpPr/>
              <p:nvPr/>
            </p:nvSpPr>
            <p:spPr>
              <a:xfrm>
                <a:off x="903293" y="95256"/>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398" name="Shape 398"/>
              <p:cNvSpPr/>
              <p:nvPr/>
            </p:nvSpPr>
            <p:spPr>
              <a:xfrm>
                <a:off x="903293" y="-1"/>
                <a:ext cx="63519"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399" name="Shape 399"/>
              <p:cNvSpPr/>
              <p:nvPr/>
            </p:nvSpPr>
            <p:spPr>
              <a:xfrm>
                <a:off x="995368" y="94459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400" name="Shape 400"/>
              <p:cNvSpPr/>
              <p:nvPr/>
            </p:nvSpPr>
            <p:spPr>
              <a:xfrm>
                <a:off x="995368" y="84934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401" name="Shape 401"/>
              <p:cNvSpPr/>
              <p:nvPr/>
            </p:nvSpPr>
            <p:spPr>
              <a:xfrm>
                <a:off x="995368" y="755679"/>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402" name="Shape 402"/>
              <p:cNvSpPr/>
              <p:nvPr/>
            </p:nvSpPr>
            <p:spPr>
              <a:xfrm>
                <a:off x="995368" y="660423"/>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403" name="Shape 403"/>
              <p:cNvSpPr/>
              <p:nvPr/>
            </p:nvSpPr>
            <p:spPr>
              <a:xfrm>
                <a:off x="995368" y="565170"/>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404" name="Shape 404"/>
              <p:cNvSpPr/>
              <p:nvPr/>
            </p:nvSpPr>
            <p:spPr>
              <a:xfrm>
                <a:off x="995368" y="471502"/>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405" name="Shape 405"/>
              <p:cNvSpPr/>
              <p:nvPr/>
            </p:nvSpPr>
            <p:spPr>
              <a:xfrm>
                <a:off x="995368" y="379427"/>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406" name="Shape 406"/>
              <p:cNvSpPr/>
              <p:nvPr/>
            </p:nvSpPr>
            <p:spPr>
              <a:xfrm>
                <a:off x="995368" y="284173"/>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407" name="Shape 407"/>
              <p:cNvSpPr/>
              <p:nvPr/>
            </p:nvSpPr>
            <p:spPr>
              <a:xfrm>
                <a:off x="995368" y="190506"/>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408" name="Shape 408"/>
              <p:cNvSpPr/>
              <p:nvPr/>
            </p:nvSpPr>
            <p:spPr>
              <a:xfrm>
                <a:off x="995368" y="95256"/>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409" name="Shape 409"/>
              <p:cNvSpPr/>
              <p:nvPr/>
            </p:nvSpPr>
            <p:spPr>
              <a:xfrm>
                <a:off x="995368" y="-1"/>
                <a:ext cx="60345"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410" name="Shape 410"/>
              <p:cNvSpPr/>
              <p:nvPr/>
            </p:nvSpPr>
            <p:spPr>
              <a:xfrm>
                <a:off x="1084268" y="944591"/>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411" name="Shape 411"/>
              <p:cNvSpPr/>
              <p:nvPr/>
            </p:nvSpPr>
            <p:spPr>
              <a:xfrm>
                <a:off x="1084268" y="849341"/>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412" name="Shape 412"/>
              <p:cNvSpPr/>
              <p:nvPr/>
            </p:nvSpPr>
            <p:spPr>
              <a:xfrm>
                <a:off x="1084268" y="755679"/>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413" name="Shape 413"/>
              <p:cNvSpPr/>
              <p:nvPr/>
            </p:nvSpPr>
            <p:spPr>
              <a:xfrm>
                <a:off x="1084268" y="660423"/>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414" name="Shape 414"/>
              <p:cNvSpPr/>
              <p:nvPr/>
            </p:nvSpPr>
            <p:spPr>
              <a:xfrm>
                <a:off x="1084268" y="565170"/>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415" name="Shape 415"/>
              <p:cNvSpPr/>
              <p:nvPr/>
            </p:nvSpPr>
            <p:spPr>
              <a:xfrm>
                <a:off x="1084268" y="471502"/>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416" name="Shape 416"/>
              <p:cNvSpPr/>
              <p:nvPr/>
            </p:nvSpPr>
            <p:spPr>
              <a:xfrm>
                <a:off x="1084268" y="379427"/>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417" name="Shape 417"/>
              <p:cNvSpPr/>
              <p:nvPr/>
            </p:nvSpPr>
            <p:spPr>
              <a:xfrm>
                <a:off x="1084268" y="284173"/>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418" name="Shape 418"/>
              <p:cNvSpPr/>
              <p:nvPr/>
            </p:nvSpPr>
            <p:spPr>
              <a:xfrm>
                <a:off x="1084268" y="190506"/>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419" name="Shape 419"/>
              <p:cNvSpPr/>
              <p:nvPr/>
            </p:nvSpPr>
            <p:spPr>
              <a:xfrm>
                <a:off x="1084268" y="95256"/>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420" name="Shape 420"/>
              <p:cNvSpPr/>
              <p:nvPr/>
            </p:nvSpPr>
            <p:spPr>
              <a:xfrm>
                <a:off x="1084268" y="-1"/>
                <a:ext cx="63519"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421" name="Shape 421"/>
              <p:cNvSpPr/>
              <p:nvPr/>
            </p:nvSpPr>
            <p:spPr>
              <a:xfrm>
                <a:off x="1176343" y="94459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422" name="Shape 422"/>
              <p:cNvSpPr/>
              <p:nvPr/>
            </p:nvSpPr>
            <p:spPr>
              <a:xfrm>
                <a:off x="1176343" y="84934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423" name="Shape 423"/>
              <p:cNvSpPr/>
              <p:nvPr/>
            </p:nvSpPr>
            <p:spPr>
              <a:xfrm>
                <a:off x="1176343" y="755679"/>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424" name="Shape 424"/>
              <p:cNvSpPr/>
              <p:nvPr/>
            </p:nvSpPr>
            <p:spPr>
              <a:xfrm>
                <a:off x="1176343" y="660423"/>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425" name="Shape 425"/>
              <p:cNvSpPr/>
              <p:nvPr/>
            </p:nvSpPr>
            <p:spPr>
              <a:xfrm>
                <a:off x="1176343" y="565170"/>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426" name="Shape 426"/>
              <p:cNvSpPr/>
              <p:nvPr/>
            </p:nvSpPr>
            <p:spPr>
              <a:xfrm>
                <a:off x="1176343" y="471502"/>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427" name="Shape 427"/>
              <p:cNvSpPr/>
              <p:nvPr/>
            </p:nvSpPr>
            <p:spPr>
              <a:xfrm>
                <a:off x="1176343" y="379427"/>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428" name="Shape 428"/>
              <p:cNvSpPr/>
              <p:nvPr/>
            </p:nvSpPr>
            <p:spPr>
              <a:xfrm>
                <a:off x="1176343" y="284173"/>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429" name="Shape 429"/>
              <p:cNvSpPr/>
              <p:nvPr/>
            </p:nvSpPr>
            <p:spPr>
              <a:xfrm>
                <a:off x="1176343" y="190506"/>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430" name="Shape 430"/>
              <p:cNvSpPr/>
              <p:nvPr/>
            </p:nvSpPr>
            <p:spPr>
              <a:xfrm>
                <a:off x="1176343" y="95256"/>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431" name="Shape 431"/>
              <p:cNvSpPr/>
              <p:nvPr/>
            </p:nvSpPr>
            <p:spPr>
              <a:xfrm>
                <a:off x="1176343" y="-1"/>
                <a:ext cx="60345"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432" name="Shape 432"/>
              <p:cNvSpPr/>
              <p:nvPr/>
            </p:nvSpPr>
            <p:spPr>
              <a:xfrm>
                <a:off x="1265245" y="94459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433" name="Shape 433"/>
              <p:cNvSpPr/>
              <p:nvPr/>
            </p:nvSpPr>
            <p:spPr>
              <a:xfrm>
                <a:off x="1265245" y="84934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434" name="Shape 434"/>
              <p:cNvSpPr/>
              <p:nvPr/>
            </p:nvSpPr>
            <p:spPr>
              <a:xfrm>
                <a:off x="1265245" y="755679"/>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435" name="Shape 435"/>
              <p:cNvSpPr/>
              <p:nvPr/>
            </p:nvSpPr>
            <p:spPr>
              <a:xfrm>
                <a:off x="1265245" y="660423"/>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436" name="Shape 436"/>
              <p:cNvSpPr/>
              <p:nvPr/>
            </p:nvSpPr>
            <p:spPr>
              <a:xfrm>
                <a:off x="1265245" y="565170"/>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437" name="Shape 437"/>
              <p:cNvSpPr/>
              <p:nvPr/>
            </p:nvSpPr>
            <p:spPr>
              <a:xfrm>
                <a:off x="1265245" y="471502"/>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438" name="Shape 438"/>
              <p:cNvSpPr/>
              <p:nvPr/>
            </p:nvSpPr>
            <p:spPr>
              <a:xfrm>
                <a:off x="1265245" y="379427"/>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439" name="Shape 439"/>
              <p:cNvSpPr/>
              <p:nvPr/>
            </p:nvSpPr>
            <p:spPr>
              <a:xfrm>
                <a:off x="1265245" y="284173"/>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440" name="Shape 440"/>
              <p:cNvSpPr/>
              <p:nvPr/>
            </p:nvSpPr>
            <p:spPr>
              <a:xfrm>
                <a:off x="1265245" y="190506"/>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441" name="Shape 441"/>
              <p:cNvSpPr/>
              <p:nvPr/>
            </p:nvSpPr>
            <p:spPr>
              <a:xfrm>
                <a:off x="1265245" y="95256"/>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442" name="Shape 442"/>
              <p:cNvSpPr/>
              <p:nvPr/>
            </p:nvSpPr>
            <p:spPr>
              <a:xfrm>
                <a:off x="1265245" y="-1"/>
                <a:ext cx="60345"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443" name="Shape 443"/>
              <p:cNvSpPr/>
              <p:nvPr/>
            </p:nvSpPr>
            <p:spPr>
              <a:xfrm>
                <a:off x="1357322" y="94459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444" name="Shape 444"/>
              <p:cNvSpPr/>
              <p:nvPr/>
            </p:nvSpPr>
            <p:spPr>
              <a:xfrm>
                <a:off x="1357322" y="84934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445" name="Shape 445"/>
              <p:cNvSpPr/>
              <p:nvPr/>
            </p:nvSpPr>
            <p:spPr>
              <a:xfrm>
                <a:off x="1357322" y="755679"/>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446" name="Shape 446"/>
              <p:cNvSpPr/>
              <p:nvPr/>
            </p:nvSpPr>
            <p:spPr>
              <a:xfrm>
                <a:off x="1357322" y="660423"/>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447" name="Shape 447"/>
              <p:cNvSpPr/>
              <p:nvPr/>
            </p:nvSpPr>
            <p:spPr>
              <a:xfrm>
                <a:off x="1357322" y="565170"/>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448" name="Shape 448"/>
              <p:cNvSpPr/>
              <p:nvPr/>
            </p:nvSpPr>
            <p:spPr>
              <a:xfrm>
                <a:off x="1357322" y="471502"/>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449" name="Shape 449"/>
              <p:cNvSpPr/>
              <p:nvPr/>
            </p:nvSpPr>
            <p:spPr>
              <a:xfrm>
                <a:off x="1357322" y="379427"/>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450" name="Shape 450"/>
              <p:cNvSpPr/>
              <p:nvPr/>
            </p:nvSpPr>
            <p:spPr>
              <a:xfrm>
                <a:off x="1357322" y="284173"/>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451" name="Shape 451"/>
              <p:cNvSpPr/>
              <p:nvPr/>
            </p:nvSpPr>
            <p:spPr>
              <a:xfrm>
                <a:off x="1357322" y="190506"/>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452" name="Shape 452"/>
              <p:cNvSpPr/>
              <p:nvPr/>
            </p:nvSpPr>
            <p:spPr>
              <a:xfrm>
                <a:off x="1357322" y="95256"/>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453" name="Shape 453"/>
              <p:cNvSpPr/>
              <p:nvPr/>
            </p:nvSpPr>
            <p:spPr>
              <a:xfrm>
                <a:off x="1357322" y="-1"/>
                <a:ext cx="60345"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454" name="Shape 454"/>
              <p:cNvSpPr/>
              <p:nvPr/>
            </p:nvSpPr>
            <p:spPr>
              <a:xfrm>
                <a:off x="1446224" y="94459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455" name="Shape 455"/>
              <p:cNvSpPr/>
              <p:nvPr/>
            </p:nvSpPr>
            <p:spPr>
              <a:xfrm>
                <a:off x="1446224" y="84934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456" name="Shape 456"/>
              <p:cNvSpPr/>
              <p:nvPr/>
            </p:nvSpPr>
            <p:spPr>
              <a:xfrm>
                <a:off x="1446224" y="755679"/>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457" name="Shape 457"/>
              <p:cNvSpPr/>
              <p:nvPr/>
            </p:nvSpPr>
            <p:spPr>
              <a:xfrm>
                <a:off x="1446224" y="660423"/>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458" name="Shape 458"/>
              <p:cNvSpPr/>
              <p:nvPr/>
            </p:nvSpPr>
            <p:spPr>
              <a:xfrm>
                <a:off x="1446224" y="565170"/>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459" name="Shape 459"/>
              <p:cNvSpPr/>
              <p:nvPr/>
            </p:nvSpPr>
            <p:spPr>
              <a:xfrm>
                <a:off x="1446224" y="471502"/>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460" name="Shape 460"/>
              <p:cNvSpPr/>
              <p:nvPr/>
            </p:nvSpPr>
            <p:spPr>
              <a:xfrm>
                <a:off x="1446224" y="379427"/>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461" name="Shape 461"/>
              <p:cNvSpPr/>
              <p:nvPr/>
            </p:nvSpPr>
            <p:spPr>
              <a:xfrm>
                <a:off x="1446224" y="284173"/>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462" name="Shape 462"/>
              <p:cNvSpPr/>
              <p:nvPr/>
            </p:nvSpPr>
            <p:spPr>
              <a:xfrm>
                <a:off x="1446224" y="190506"/>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463" name="Shape 463"/>
              <p:cNvSpPr/>
              <p:nvPr/>
            </p:nvSpPr>
            <p:spPr>
              <a:xfrm>
                <a:off x="1446224" y="95256"/>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464" name="Shape 464"/>
              <p:cNvSpPr/>
              <p:nvPr/>
            </p:nvSpPr>
            <p:spPr>
              <a:xfrm>
                <a:off x="1446224" y="-1"/>
                <a:ext cx="60345"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465" name="Shape 465"/>
              <p:cNvSpPr/>
              <p:nvPr/>
            </p:nvSpPr>
            <p:spPr>
              <a:xfrm>
                <a:off x="1536715" y="944591"/>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466" name="Shape 466"/>
              <p:cNvSpPr/>
              <p:nvPr/>
            </p:nvSpPr>
            <p:spPr>
              <a:xfrm>
                <a:off x="1536715" y="849341"/>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467" name="Shape 467"/>
              <p:cNvSpPr/>
              <p:nvPr/>
            </p:nvSpPr>
            <p:spPr>
              <a:xfrm>
                <a:off x="1536715" y="755679"/>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468" name="Shape 468"/>
              <p:cNvSpPr/>
              <p:nvPr/>
            </p:nvSpPr>
            <p:spPr>
              <a:xfrm>
                <a:off x="1536715" y="660423"/>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469" name="Shape 469"/>
              <p:cNvSpPr/>
              <p:nvPr/>
            </p:nvSpPr>
            <p:spPr>
              <a:xfrm>
                <a:off x="1536715" y="565170"/>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470" name="Shape 470"/>
              <p:cNvSpPr/>
              <p:nvPr/>
            </p:nvSpPr>
            <p:spPr>
              <a:xfrm>
                <a:off x="1536715" y="471502"/>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471" name="Shape 471"/>
              <p:cNvSpPr/>
              <p:nvPr/>
            </p:nvSpPr>
            <p:spPr>
              <a:xfrm>
                <a:off x="1536715" y="379427"/>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472" name="Shape 472"/>
              <p:cNvSpPr/>
              <p:nvPr/>
            </p:nvSpPr>
            <p:spPr>
              <a:xfrm>
                <a:off x="1536715" y="284173"/>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473" name="Shape 473"/>
              <p:cNvSpPr/>
              <p:nvPr/>
            </p:nvSpPr>
            <p:spPr>
              <a:xfrm>
                <a:off x="1536715" y="190506"/>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474" name="Shape 474"/>
              <p:cNvSpPr/>
              <p:nvPr/>
            </p:nvSpPr>
            <p:spPr>
              <a:xfrm>
                <a:off x="1536715" y="95256"/>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475" name="Shape 475"/>
              <p:cNvSpPr/>
              <p:nvPr/>
            </p:nvSpPr>
            <p:spPr>
              <a:xfrm>
                <a:off x="1536715" y="-1"/>
                <a:ext cx="60343"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476" name="Shape 476"/>
              <p:cNvSpPr/>
              <p:nvPr/>
            </p:nvSpPr>
            <p:spPr>
              <a:xfrm>
                <a:off x="1625615" y="944591"/>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477" name="Shape 477"/>
              <p:cNvSpPr/>
              <p:nvPr/>
            </p:nvSpPr>
            <p:spPr>
              <a:xfrm>
                <a:off x="1625615" y="849341"/>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478" name="Shape 478"/>
              <p:cNvSpPr/>
              <p:nvPr/>
            </p:nvSpPr>
            <p:spPr>
              <a:xfrm>
                <a:off x="1625615" y="755679"/>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479" name="Shape 479"/>
              <p:cNvSpPr/>
              <p:nvPr/>
            </p:nvSpPr>
            <p:spPr>
              <a:xfrm>
                <a:off x="1625615" y="660423"/>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grpSp>
        <p:grpSp>
          <p:nvGrpSpPr>
            <p:cNvPr id="681" name="Group 681"/>
            <p:cNvGrpSpPr/>
            <p:nvPr/>
          </p:nvGrpSpPr>
          <p:grpSpPr>
            <a:xfrm>
              <a:off x="3248026" y="-3"/>
              <a:ext cx="1685958" cy="1004938"/>
              <a:chOff x="0" y="0"/>
              <a:chExt cx="1685957" cy="1004936"/>
            </a:xfrm>
          </p:grpSpPr>
          <p:sp>
            <p:nvSpPr>
              <p:cNvPr id="481" name="Shape 481"/>
              <p:cNvSpPr/>
              <p:nvPr/>
            </p:nvSpPr>
            <p:spPr>
              <a:xfrm>
                <a:off x="-1" y="565170"/>
                <a:ext cx="60341"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482" name="Shape 482"/>
              <p:cNvSpPr/>
              <p:nvPr/>
            </p:nvSpPr>
            <p:spPr>
              <a:xfrm>
                <a:off x="-1" y="471502"/>
                <a:ext cx="60341"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483" name="Shape 483"/>
              <p:cNvSpPr/>
              <p:nvPr/>
            </p:nvSpPr>
            <p:spPr>
              <a:xfrm>
                <a:off x="-1" y="379427"/>
                <a:ext cx="6034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484" name="Shape 484"/>
              <p:cNvSpPr/>
              <p:nvPr/>
            </p:nvSpPr>
            <p:spPr>
              <a:xfrm>
                <a:off x="-1" y="284173"/>
                <a:ext cx="6034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485" name="Shape 485"/>
              <p:cNvSpPr/>
              <p:nvPr/>
            </p:nvSpPr>
            <p:spPr>
              <a:xfrm>
                <a:off x="-1" y="190506"/>
                <a:ext cx="6034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486" name="Shape 486"/>
              <p:cNvSpPr/>
              <p:nvPr/>
            </p:nvSpPr>
            <p:spPr>
              <a:xfrm>
                <a:off x="-1" y="95256"/>
                <a:ext cx="60341"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487" name="Shape 487"/>
              <p:cNvSpPr/>
              <p:nvPr/>
            </p:nvSpPr>
            <p:spPr>
              <a:xfrm>
                <a:off x="-1" y="-1"/>
                <a:ext cx="60341"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488" name="Shape 488"/>
              <p:cNvSpPr/>
              <p:nvPr/>
            </p:nvSpPr>
            <p:spPr>
              <a:xfrm>
                <a:off x="88903" y="944591"/>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489" name="Shape 489"/>
              <p:cNvSpPr/>
              <p:nvPr/>
            </p:nvSpPr>
            <p:spPr>
              <a:xfrm>
                <a:off x="88903" y="849341"/>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490" name="Shape 490"/>
              <p:cNvSpPr/>
              <p:nvPr/>
            </p:nvSpPr>
            <p:spPr>
              <a:xfrm>
                <a:off x="88903" y="755679"/>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491" name="Shape 491"/>
              <p:cNvSpPr/>
              <p:nvPr/>
            </p:nvSpPr>
            <p:spPr>
              <a:xfrm>
                <a:off x="88903" y="660423"/>
                <a:ext cx="6351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492" name="Shape 492"/>
              <p:cNvSpPr/>
              <p:nvPr/>
            </p:nvSpPr>
            <p:spPr>
              <a:xfrm>
                <a:off x="88903" y="565170"/>
                <a:ext cx="6351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493" name="Shape 493"/>
              <p:cNvSpPr/>
              <p:nvPr/>
            </p:nvSpPr>
            <p:spPr>
              <a:xfrm>
                <a:off x="88903" y="471502"/>
                <a:ext cx="6351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494" name="Shape 494"/>
              <p:cNvSpPr/>
              <p:nvPr/>
            </p:nvSpPr>
            <p:spPr>
              <a:xfrm>
                <a:off x="88903" y="379427"/>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495" name="Shape 495"/>
              <p:cNvSpPr/>
              <p:nvPr/>
            </p:nvSpPr>
            <p:spPr>
              <a:xfrm>
                <a:off x="88903" y="284173"/>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496" name="Shape 496"/>
              <p:cNvSpPr/>
              <p:nvPr/>
            </p:nvSpPr>
            <p:spPr>
              <a:xfrm>
                <a:off x="88903" y="190506"/>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497" name="Shape 497"/>
              <p:cNvSpPr/>
              <p:nvPr/>
            </p:nvSpPr>
            <p:spPr>
              <a:xfrm>
                <a:off x="88903" y="95256"/>
                <a:ext cx="6351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498" name="Shape 498"/>
              <p:cNvSpPr/>
              <p:nvPr/>
            </p:nvSpPr>
            <p:spPr>
              <a:xfrm>
                <a:off x="88903" y="-1"/>
                <a:ext cx="63517"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499" name="Shape 499"/>
              <p:cNvSpPr/>
              <p:nvPr/>
            </p:nvSpPr>
            <p:spPr>
              <a:xfrm>
                <a:off x="180978" y="944591"/>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500" name="Shape 500"/>
              <p:cNvSpPr/>
              <p:nvPr/>
            </p:nvSpPr>
            <p:spPr>
              <a:xfrm>
                <a:off x="180978" y="849341"/>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501" name="Shape 501"/>
              <p:cNvSpPr/>
              <p:nvPr/>
            </p:nvSpPr>
            <p:spPr>
              <a:xfrm>
                <a:off x="180978" y="755679"/>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502" name="Shape 502"/>
              <p:cNvSpPr/>
              <p:nvPr/>
            </p:nvSpPr>
            <p:spPr>
              <a:xfrm>
                <a:off x="180978" y="660423"/>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503" name="Shape 503"/>
              <p:cNvSpPr/>
              <p:nvPr/>
            </p:nvSpPr>
            <p:spPr>
              <a:xfrm>
                <a:off x="180978" y="565170"/>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504" name="Shape 504"/>
              <p:cNvSpPr/>
              <p:nvPr/>
            </p:nvSpPr>
            <p:spPr>
              <a:xfrm>
                <a:off x="180978" y="471502"/>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505" name="Shape 505"/>
              <p:cNvSpPr/>
              <p:nvPr/>
            </p:nvSpPr>
            <p:spPr>
              <a:xfrm>
                <a:off x="180978" y="379427"/>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506" name="Shape 506"/>
              <p:cNvSpPr/>
              <p:nvPr/>
            </p:nvSpPr>
            <p:spPr>
              <a:xfrm>
                <a:off x="180978" y="284173"/>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507" name="Shape 507"/>
              <p:cNvSpPr/>
              <p:nvPr/>
            </p:nvSpPr>
            <p:spPr>
              <a:xfrm>
                <a:off x="180978" y="190506"/>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508" name="Shape 508"/>
              <p:cNvSpPr/>
              <p:nvPr/>
            </p:nvSpPr>
            <p:spPr>
              <a:xfrm>
                <a:off x="180978" y="95256"/>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509" name="Shape 509"/>
              <p:cNvSpPr/>
              <p:nvPr/>
            </p:nvSpPr>
            <p:spPr>
              <a:xfrm>
                <a:off x="180978" y="-1"/>
                <a:ext cx="60343"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510" name="Shape 510"/>
              <p:cNvSpPr/>
              <p:nvPr/>
            </p:nvSpPr>
            <p:spPr>
              <a:xfrm>
                <a:off x="269878" y="944591"/>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511" name="Shape 511"/>
              <p:cNvSpPr/>
              <p:nvPr/>
            </p:nvSpPr>
            <p:spPr>
              <a:xfrm>
                <a:off x="269878" y="849341"/>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512" name="Shape 512"/>
              <p:cNvSpPr/>
              <p:nvPr/>
            </p:nvSpPr>
            <p:spPr>
              <a:xfrm>
                <a:off x="269878" y="755679"/>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513" name="Shape 513"/>
              <p:cNvSpPr/>
              <p:nvPr/>
            </p:nvSpPr>
            <p:spPr>
              <a:xfrm>
                <a:off x="269878" y="660423"/>
                <a:ext cx="6351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514" name="Shape 514"/>
              <p:cNvSpPr/>
              <p:nvPr/>
            </p:nvSpPr>
            <p:spPr>
              <a:xfrm>
                <a:off x="269878" y="565170"/>
                <a:ext cx="6351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515" name="Shape 515"/>
              <p:cNvSpPr/>
              <p:nvPr/>
            </p:nvSpPr>
            <p:spPr>
              <a:xfrm>
                <a:off x="269878" y="471502"/>
                <a:ext cx="6351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516" name="Shape 516"/>
              <p:cNvSpPr/>
              <p:nvPr/>
            </p:nvSpPr>
            <p:spPr>
              <a:xfrm>
                <a:off x="269878" y="379427"/>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517" name="Shape 517"/>
              <p:cNvSpPr/>
              <p:nvPr/>
            </p:nvSpPr>
            <p:spPr>
              <a:xfrm>
                <a:off x="269878" y="284173"/>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518" name="Shape 518"/>
              <p:cNvSpPr/>
              <p:nvPr/>
            </p:nvSpPr>
            <p:spPr>
              <a:xfrm>
                <a:off x="269878" y="190506"/>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519" name="Shape 519"/>
              <p:cNvSpPr/>
              <p:nvPr/>
            </p:nvSpPr>
            <p:spPr>
              <a:xfrm>
                <a:off x="269878" y="95256"/>
                <a:ext cx="6351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520" name="Shape 520"/>
              <p:cNvSpPr/>
              <p:nvPr/>
            </p:nvSpPr>
            <p:spPr>
              <a:xfrm>
                <a:off x="269878" y="-1"/>
                <a:ext cx="63517"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521" name="Shape 521"/>
              <p:cNvSpPr/>
              <p:nvPr/>
            </p:nvSpPr>
            <p:spPr>
              <a:xfrm>
                <a:off x="361953" y="944591"/>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522" name="Shape 522"/>
              <p:cNvSpPr/>
              <p:nvPr/>
            </p:nvSpPr>
            <p:spPr>
              <a:xfrm>
                <a:off x="361953" y="849341"/>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523" name="Shape 523"/>
              <p:cNvSpPr/>
              <p:nvPr/>
            </p:nvSpPr>
            <p:spPr>
              <a:xfrm>
                <a:off x="361953" y="755679"/>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524" name="Shape 524"/>
              <p:cNvSpPr/>
              <p:nvPr/>
            </p:nvSpPr>
            <p:spPr>
              <a:xfrm>
                <a:off x="361953" y="660423"/>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525" name="Shape 525"/>
              <p:cNvSpPr/>
              <p:nvPr/>
            </p:nvSpPr>
            <p:spPr>
              <a:xfrm>
                <a:off x="361953" y="565170"/>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526" name="Shape 526"/>
              <p:cNvSpPr/>
              <p:nvPr/>
            </p:nvSpPr>
            <p:spPr>
              <a:xfrm>
                <a:off x="361953" y="471502"/>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527" name="Shape 527"/>
              <p:cNvSpPr/>
              <p:nvPr/>
            </p:nvSpPr>
            <p:spPr>
              <a:xfrm>
                <a:off x="361953" y="379427"/>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528" name="Shape 528"/>
              <p:cNvSpPr/>
              <p:nvPr/>
            </p:nvSpPr>
            <p:spPr>
              <a:xfrm>
                <a:off x="361953" y="284173"/>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529" name="Shape 529"/>
              <p:cNvSpPr/>
              <p:nvPr/>
            </p:nvSpPr>
            <p:spPr>
              <a:xfrm>
                <a:off x="361953" y="190506"/>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530" name="Shape 530"/>
              <p:cNvSpPr/>
              <p:nvPr/>
            </p:nvSpPr>
            <p:spPr>
              <a:xfrm>
                <a:off x="361953" y="95256"/>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531" name="Shape 531"/>
              <p:cNvSpPr/>
              <p:nvPr/>
            </p:nvSpPr>
            <p:spPr>
              <a:xfrm>
                <a:off x="361953" y="-1"/>
                <a:ext cx="60343"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532" name="Shape 532"/>
              <p:cNvSpPr/>
              <p:nvPr/>
            </p:nvSpPr>
            <p:spPr>
              <a:xfrm>
                <a:off x="450853" y="944591"/>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533" name="Shape 533"/>
              <p:cNvSpPr/>
              <p:nvPr/>
            </p:nvSpPr>
            <p:spPr>
              <a:xfrm>
                <a:off x="450853" y="849341"/>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534" name="Shape 534"/>
              <p:cNvSpPr/>
              <p:nvPr/>
            </p:nvSpPr>
            <p:spPr>
              <a:xfrm>
                <a:off x="450853" y="755679"/>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535" name="Shape 535"/>
              <p:cNvSpPr/>
              <p:nvPr/>
            </p:nvSpPr>
            <p:spPr>
              <a:xfrm>
                <a:off x="450853" y="660423"/>
                <a:ext cx="6351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536" name="Shape 536"/>
              <p:cNvSpPr/>
              <p:nvPr/>
            </p:nvSpPr>
            <p:spPr>
              <a:xfrm>
                <a:off x="450853" y="565170"/>
                <a:ext cx="6351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537" name="Shape 537"/>
              <p:cNvSpPr/>
              <p:nvPr/>
            </p:nvSpPr>
            <p:spPr>
              <a:xfrm>
                <a:off x="450853" y="471502"/>
                <a:ext cx="6351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538" name="Shape 538"/>
              <p:cNvSpPr/>
              <p:nvPr/>
            </p:nvSpPr>
            <p:spPr>
              <a:xfrm>
                <a:off x="450853" y="379427"/>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539" name="Shape 539"/>
              <p:cNvSpPr/>
              <p:nvPr/>
            </p:nvSpPr>
            <p:spPr>
              <a:xfrm>
                <a:off x="450853" y="284173"/>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540" name="Shape 540"/>
              <p:cNvSpPr/>
              <p:nvPr/>
            </p:nvSpPr>
            <p:spPr>
              <a:xfrm>
                <a:off x="450853" y="190506"/>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541" name="Shape 541"/>
              <p:cNvSpPr/>
              <p:nvPr/>
            </p:nvSpPr>
            <p:spPr>
              <a:xfrm>
                <a:off x="450853" y="95256"/>
                <a:ext cx="6351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542" name="Shape 542"/>
              <p:cNvSpPr/>
              <p:nvPr/>
            </p:nvSpPr>
            <p:spPr>
              <a:xfrm>
                <a:off x="450853" y="-1"/>
                <a:ext cx="63517"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543" name="Shape 543"/>
              <p:cNvSpPr/>
              <p:nvPr/>
            </p:nvSpPr>
            <p:spPr>
              <a:xfrm>
                <a:off x="542928" y="944591"/>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544" name="Shape 544"/>
              <p:cNvSpPr/>
              <p:nvPr/>
            </p:nvSpPr>
            <p:spPr>
              <a:xfrm>
                <a:off x="542928" y="849341"/>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545" name="Shape 545"/>
              <p:cNvSpPr/>
              <p:nvPr/>
            </p:nvSpPr>
            <p:spPr>
              <a:xfrm>
                <a:off x="542928" y="755679"/>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546" name="Shape 546"/>
              <p:cNvSpPr/>
              <p:nvPr/>
            </p:nvSpPr>
            <p:spPr>
              <a:xfrm>
                <a:off x="542928" y="660423"/>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547" name="Shape 547"/>
              <p:cNvSpPr/>
              <p:nvPr/>
            </p:nvSpPr>
            <p:spPr>
              <a:xfrm>
                <a:off x="542928" y="565170"/>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548" name="Shape 548"/>
              <p:cNvSpPr/>
              <p:nvPr/>
            </p:nvSpPr>
            <p:spPr>
              <a:xfrm>
                <a:off x="542928" y="471502"/>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549" name="Shape 549"/>
              <p:cNvSpPr/>
              <p:nvPr/>
            </p:nvSpPr>
            <p:spPr>
              <a:xfrm>
                <a:off x="542928" y="379427"/>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550" name="Shape 550"/>
              <p:cNvSpPr/>
              <p:nvPr/>
            </p:nvSpPr>
            <p:spPr>
              <a:xfrm>
                <a:off x="542928" y="284173"/>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551" name="Shape 551"/>
              <p:cNvSpPr/>
              <p:nvPr/>
            </p:nvSpPr>
            <p:spPr>
              <a:xfrm>
                <a:off x="542928" y="190506"/>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552" name="Shape 552"/>
              <p:cNvSpPr/>
              <p:nvPr/>
            </p:nvSpPr>
            <p:spPr>
              <a:xfrm>
                <a:off x="542928" y="95256"/>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553" name="Shape 553"/>
              <p:cNvSpPr/>
              <p:nvPr/>
            </p:nvSpPr>
            <p:spPr>
              <a:xfrm>
                <a:off x="542928" y="-1"/>
                <a:ext cx="60343"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554" name="Shape 554"/>
              <p:cNvSpPr/>
              <p:nvPr/>
            </p:nvSpPr>
            <p:spPr>
              <a:xfrm>
                <a:off x="631828" y="944591"/>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555" name="Shape 555"/>
              <p:cNvSpPr/>
              <p:nvPr/>
            </p:nvSpPr>
            <p:spPr>
              <a:xfrm>
                <a:off x="631828" y="849341"/>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556" name="Shape 556"/>
              <p:cNvSpPr/>
              <p:nvPr/>
            </p:nvSpPr>
            <p:spPr>
              <a:xfrm>
                <a:off x="631828" y="755679"/>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557" name="Shape 557"/>
              <p:cNvSpPr/>
              <p:nvPr/>
            </p:nvSpPr>
            <p:spPr>
              <a:xfrm>
                <a:off x="631828" y="660423"/>
                <a:ext cx="6351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558" name="Shape 558"/>
              <p:cNvSpPr/>
              <p:nvPr/>
            </p:nvSpPr>
            <p:spPr>
              <a:xfrm>
                <a:off x="631828" y="565170"/>
                <a:ext cx="6351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559" name="Shape 559"/>
              <p:cNvSpPr/>
              <p:nvPr/>
            </p:nvSpPr>
            <p:spPr>
              <a:xfrm>
                <a:off x="631828" y="471502"/>
                <a:ext cx="6351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560" name="Shape 560"/>
              <p:cNvSpPr/>
              <p:nvPr/>
            </p:nvSpPr>
            <p:spPr>
              <a:xfrm>
                <a:off x="631828" y="379427"/>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561" name="Shape 561"/>
              <p:cNvSpPr/>
              <p:nvPr/>
            </p:nvSpPr>
            <p:spPr>
              <a:xfrm>
                <a:off x="631828" y="284173"/>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562" name="Shape 562"/>
              <p:cNvSpPr/>
              <p:nvPr/>
            </p:nvSpPr>
            <p:spPr>
              <a:xfrm>
                <a:off x="631828" y="190506"/>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563" name="Shape 563"/>
              <p:cNvSpPr/>
              <p:nvPr/>
            </p:nvSpPr>
            <p:spPr>
              <a:xfrm>
                <a:off x="631828" y="95256"/>
                <a:ext cx="6351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564" name="Shape 564"/>
              <p:cNvSpPr/>
              <p:nvPr/>
            </p:nvSpPr>
            <p:spPr>
              <a:xfrm>
                <a:off x="631828" y="-1"/>
                <a:ext cx="63517"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565" name="Shape 565"/>
              <p:cNvSpPr/>
              <p:nvPr/>
            </p:nvSpPr>
            <p:spPr>
              <a:xfrm>
                <a:off x="723903" y="944591"/>
                <a:ext cx="5875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566" name="Shape 566"/>
              <p:cNvSpPr/>
              <p:nvPr/>
            </p:nvSpPr>
            <p:spPr>
              <a:xfrm>
                <a:off x="723903" y="849341"/>
                <a:ext cx="5875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567" name="Shape 567"/>
              <p:cNvSpPr/>
              <p:nvPr/>
            </p:nvSpPr>
            <p:spPr>
              <a:xfrm>
                <a:off x="723903" y="755679"/>
                <a:ext cx="5875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568" name="Shape 568"/>
              <p:cNvSpPr/>
              <p:nvPr/>
            </p:nvSpPr>
            <p:spPr>
              <a:xfrm>
                <a:off x="723903" y="660423"/>
                <a:ext cx="5875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569" name="Shape 569"/>
              <p:cNvSpPr/>
              <p:nvPr/>
            </p:nvSpPr>
            <p:spPr>
              <a:xfrm>
                <a:off x="723903" y="565170"/>
                <a:ext cx="5875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570" name="Shape 570"/>
              <p:cNvSpPr/>
              <p:nvPr/>
            </p:nvSpPr>
            <p:spPr>
              <a:xfrm>
                <a:off x="723903" y="471502"/>
                <a:ext cx="5875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571" name="Shape 571"/>
              <p:cNvSpPr/>
              <p:nvPr/>
            </p:nvSpPr>
            <p:spPr>
              <a:xfrm>
                <a:off x="723903" y="379427"/>
                <a:ext cx="5875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572" name="Shape 572"/>
              <p:cNvSpPr/>
              <p:nvPr/>
            </p:nvSpPr>
            <p:spPr>
              <a:xfrm>
                <a:off x="723903" y="284173"/>
                <a:ext cx="5875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573" name="Shape 573"/>
              <p:cNvSpPr/>
              <p:nvPr/>
            </p:nvSpPr>
            <p:spPr>
              <a:xfrm>
                <a:off x="723903" y="190506"/>
                <a:ext cx="5875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574" name="Shape 574"/>
              <p:cNvSpPr/>
              <p:nvPr/>
            </p:nvSpPr>
            <p:spPr>
              <a:xfrm>
                <a:off x="723903" y="95256"/>
                <a:ext cx="5875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575" name="Shape 575"/>
              <p:cNvSpPr/>
              <p:nvPr/>
            </p:nvSpPr>
            <p:spPr>
              <a:xfrm>
                <a:off x="723903" y="-1"/>
                <a:ext cx="58757"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576" name="Shape 576"/>
              <p:cNvSpPr/>
              <p:nvPr/>
            </p:nvSpPr>
            <p:spPr>
              <a:xfrm>
                <a:off x="812804" y="944591"/>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577" name="Shape 577"/>
              <p:cNvSpPr/>
              <p:nvPr/>
            </p:nvSpPr>
            <p:spPr>
              <a:xfrm>
                <a:off x="812804" y="849341"/>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578" name="Shape 578"/>
              <p:cNvSpPr/>
              <p:nvPr/>
            </p:nvSpPr>
            <p:spPr>
              <a:xfrm>
                <a:off x="812804" y="755679"/>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579" name="Shape 579"/>
              <p:cNvSpPr/>
              <p:nvPr/>
            </p:nvSpPr>
            <p:spPr>
              <a:xfrm>
                <a:off x="812804" y="660423"/>
                <a:ext cx="61931"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580" name="Shape 580"/>
              <p:cNvSpPr/>
              <p:nvPr/>
            </p:nvSpPr>
            <p:spPr>
              <a:xfrm>
                <a:off x="812804" y="565170"/>
                <a:ext cx="61931"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581" name="Shape 581"/>
              <p:cNvSpPr/>
              <p:nvPr/>
            </p:nvSpPr>
            <p:spPr>
              <a:xfrm>
                <a:off x="812804" y="471502"/>
                <a:ext cx="61931"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582" name="Shape 582"/>
              <p:cNvSpPr/>
              <p:nvPr/>
            </p:nvSpPr>
            <p:spPr>
              <a:xfrm>
                <a:off x="812804" y="379427"/>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583" name="Shape 583"/>
              <p:cNvSpPr/>
              <p:nvPr/>
            </p:nvSpPr>
            <p:spPr>
              <a:xfrm>
                <a:off x="812804" y="284173"/>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584" name="Shape 584"/>
              <p:cNvSpPr/>
              <p:nvPr/>
            </p:nvSpPr>
            <p:spPr>
              <a:xfrm>
                <a:off x="812804" y="190506"/>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585" name="Shape 585"/>
              <p:cNvSpPr/>
              <p:nvPr/>
            </p:nvSpPr>
            <p:spPr>
              <a:xfrm>
                <a:off x="812804" y="95256"/>
                <a:ext cx="61931"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586" name="Shape 586"/>
              <p:cNvSpPr/>
              <p:nvPr/>
            </p:nvSpPr>
            <p:spPr>
              <a:xfrm>
                <a:off x="812804" y="-1"/>
                <a:ext cx="61931"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587" name="Shape 587"/>
              <p:cNvSpPr/>
              <p:nvPr/>
            </p:nvSpPr>
            <p:spPr>
              <a:xfrm>
                <a:off x="903292" y="94459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588" name="Shape 588"/>
              <p:cNvSpPr/>
              <p:nvPr/>
            </p:nvSpPr>
            <p:spPr>
              <a:xfrm>
                <a:off x="903292" y="84934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589" name="Shape 589"/>
              <p:cNvSpPr/>
              <p:nvPr/>
            </p:nvSpPr>
            <p:spPr>
              <a:xfrm>
                <a:off x="903292" y="755679"/>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590" name="Shape 590"/>
              <p:cNvSpPr/>
              <p:nvPr/>
            </p:nvSpPr>
            <p:spPr>
              <a:xfrm>
                <a:off x="903292" y="660423"/>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591" name="Shape 591"/>
              <p:cNvSpPr/>
              <p:nvPr/>
            </p:nvSpPr>
            <p:spPr>
              <a:xfrm>
                <a:off x="903292" y="565170"/>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592" name="Shape 592"/>
              <p:cNvSpPr/>
              <p:nvPr/>
            </p:nvSpPr>
            <p:spPr>
              <a:xfrm>
                <a:off x="903292" y="471502"/>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593" name="Shape 593"/>
              <p:cNvSpPr/>
              <p:nvPr/>
            </p:nvSpPr>
            <p:spPr>
              <a:xfrm>
                <a:off x="903292" y="379427"/>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594" name="Shape 594"/>
              <p:cNvSpPr/>
              <p:nvPr/>
            </p:nvSpPr>
            <p:spPr>
              <a:xfrm>
                <a:off x="903292" y="284173"/>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595" name="Shape 595"/>
              <p:cNvSpPr/>
              <p:nvPr/>
            </p:nvSpPr>
            <p:spPr>
              <a:xfrm>
                <a:off x="903292" y="190506"/>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596" name="Shape 596"/>
              <p:cNvSpPr/>
              <p:nvPr/>
            </p:nvSpPr>
            <p:spPr>
              <a:xfrm>
                <a:off x="903292" y="95256"/>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597" name="Shape 597"/>
              <p:cNvSpPr/>
              <p:nvPr/>
            </p:nvSpPr>
            <p:spPr>
              <a:xfrm>
                <a:off x="903292" y="-1"/>
                <a:ext cx="60345"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598" name="Shape 598"/>
              <p:cNvSpPr/>
              <p:nvPr/>
            </p:nvSpPr>
            <p:spPr>
              <a:xfrm>
                <a:off x="992192" y="944591"/>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599" name="Shape 599"/>
              <p:cNvSpPr/>
              <p:nvPr/>
            </p:nvSpPr>
            <p:spPr>
              <a:xfrm>
                <a:off x="992192" y="849341"/>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600" name="Shape 600"/>
              <p:cNvSpPr/>
              <p:nvPr/>
            </p:nvSpPr>
            <p:spPr>
              <a:xfrm>
                <a:off x="992192" y="755679"/>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601" name="Shape 601"/>
              <p:cNvSpPr/>
              <p:nvPr/>
            </p:nvSpPr>
            <p:spPr>
              <a:xfrm>
                <a:off x="992192" y="660423"/>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602" name="Shape 602"/>
              <p:cNvSpPr/>
              <p:nvPr/>
            </p:nvSpPr>
            <p:spPr>
              <a:xfrm>
                <a:off x="992192" y="565170"/>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603" name="Shape 603"/>
              <p:cNvSpPr/>
              <p:nvPr/>
            </p:nvSpPr>
            <p:spPr>
              <a:xfrm>
                <a:off x="992192" y="471502"/>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604" name="Shape 604"/>
              <p:cNvSpPr/>
              <p:nvPr/>
            </p:nvSpPr>
            <p:spPr>
              <a:xfrm>
                <a:off x="992192" y="379427"/>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605" name="Shape 605"/>
              <p:cNvSpPr/>
              <p:nvPr/>
            </p:nvSpPr>
            <p:spPr>
              <a:xfrm>
                <a:off x="992192" y="284173"/>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606" name="Shape 606"/>
              <p:cNvSpPr/>
              <p:nvPr/>
            </p:nvSpPr>
            <p:spPr>
              <a:xfrm>
                <a:off x="992192" y="190506"/>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607" name="Shape 607"/>
              <p:cNvSpPr/>
              <p:nvPr/>
            </p:nvSpPr>
            <p:spPr>
              <a:xfrm>
                <a:off x="992192" y="95256"/>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608" name="Shape 608"/>
              <p:cNvSpPr/>
              <p:nvPr/>
            </p:nvSpPr>
            <p:spPr>
              <a:xfrm>
                <a:off x="992192" y="-1"/>
                <a:ext cx="63519"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609" name="Shape 609"/>
              <p:cNvSpPr/>
              <p:nvPr/>
            </p:nvSpPr>
            <p:spPr>
              <a:xfrm>
                <a:off x="1084267" y="94459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610" name="Shape 610"/>
              <p:cNvSpPr/>
              <p:nvPr/>
            </p:nvSpPr>
            <p:spPr>
              <a:xfrm>
                <a:off x="1084267" y="84934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611" name="Shape 611"/>
              <p:cNvSpPr/>
              <p:nvPr/>
            </p:nvSpPr>
            <p:spPr>
              <a:xfrm>
                <a:off x="1084267" y="755679"/>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612" name="Shape 612"/>
              <p:cNvSpPr/>
              <p:nvPr/>
            </p:nvSpPr>
            <p:spPr>
              <a:xfrm>
                <a:off x="1084267" y="660423"/>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613" name="Shape 613"/>
              <p:cNvSpPr/>
              <p:nvPr/>
            </p:nvSpPr>
            <p:spPr>
              <a:xfrm>
                <a:off x="1084267" y="565170"/>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614" name="Shape 614"/>
              <p:cNvSpPr/>
              <p:nvPr/>
            </p:nvSpPr>
            <p:spPr>
              <a:xfrm>
                <a:off x="1084267" y="471502"/>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615" name="Shape 615"/>
              <p:cNvSpPr/>
              <p:nvPr/>
            </p:nvSpPr>
            <p:spPr>
              <a:xfrm>
                <a:off x="1084267" y="379427"/>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616" name="Shape 616"/>
              <p:cNvSpPr/>
              <p:nvPr/>
            </p:nvSpPr>
            <p:spPr>
              <a:xfrm>
                <a:off x="1084267" y="284173"/>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617" name="Shape 617"/>
              <p:cNvSpPr/>
              <p:nvPr/>
            </p:nvSpPr>
            <p:spPr>
              <a:xfrm>
                <a:off x="1084267" y="190506"/>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618" name="Shape 618"/>
              <p:cNvSpPr/>
              <p:nvPr/>
            </p:nvSpPr>
            <p:spPr>
              <a:xfrm>
                <a:off x="1084267" y="95256"/>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619" name="Shape 619"/>
              <p:cNvSpPr/>
              <p:nvPr/>
            </p:nvSpPr>
            <p:spPr>
              <a:xfrm>
                <a:off x="1084267" y="-1"/>
                <a:ext cx="60345"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620" name="Shape 620"/>
              <p:cNvSpPr/>
              <p:nvPr/>
            </p:nvSpPr>
            <p:spPr>
              <a:xfrm>
                <a:off x="1173167" y="94459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621" name="Shape 621"/>
              <p:cNvSpPr/>
              <p:nvPr/>
            </p:nvSpPr>
            <p:spPr>
              <a:xfrm>
                <a:off x="1173167" y="84934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622" name="Shape 622"/>
              <p:cNvSpPr/>
              <p:nvPr/>
            </p:nvSpPr>
            <p:spPr>
              <a:xfrm>
                <a:off x="1173167" y="755679"/>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623" name="Shape 623"/>
              <p:cNvSpPr/>
              <p:nvPr/>
            </p:nvSpPr>
            <p:spPr>
              <a:xfrm>
                <a:off x="1173167" y="660423"/>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624" name="Shape 624"/>
              <p:cNvSpPr/>
              <p:nvPr/>
            </p:nvSpPr>
            <p:spPr>
              <a:xfrm>
                <a:off x="1173167" y="565170"/>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625" name="Shape 625"/>
              <p:cNvSpPr/>
              <p:nvPr/>
            </p:nvSpPr>
            <p:spPr>
              <a:xfrm>
                <a:off x="1173167" y="471502"/>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626" name="Shape 626"/>
              <p:cNvSpPr/>
              <p:nvPr/>
            </p:nvSpPr>
            <p:spPr>
              <a:xfrm>
                <a:off x="1173167" y="379427"/>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627" name="Shape 627"/>
              <p:cNvSpPr/>
              <p:nvPr/>
            </p:nvSpPr>
            <p:spPr>
              <a:xfrm>
                <a:off x="1173167" y="284173"/>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628" name="Shape 628"/>
              <p:cNvSpPr/>
              <p:nvPr/>
            </p:nvSpPr>
            <p:spPr>
              <a:xfrm>
                <a:off x="1173167" y="190506"/>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629" name="Shape 629"/>
              <p:cNvSpPr/>
              <p:nvPr/>
            </p:nvSpPr>
            <p:spPr>
              <a:xfrm>
                <a:off x="1173167" y="95256"/>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630" name="Shape 630"/>
              <p:cNvSpPr/>
              <p:nvPr/>
            </p:nvSpPr>
            <p:spPr>
              <a:xfrm>
                <a:off x="1173167" y="-1"/>
                <a:ext cx="60345"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631" name="Shape 631"/>
              <p:cNvSpPr/>
              <p:nvPr/>
            </p:nvSpPr>
            <p:spPr>
              <a:xfrm>
                <a:off x="1265243" y="94459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632" name="Shape 632"/>
              <p:cNvSpPr/>
              <p:nvPr/>
            </p:nvSpPr>
            <p:spPr>
              <a:xfrm>
                <a:off x="1265243" y="84934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633" name="Shape 633"/>
              <p:cNvSpPr/>
              <p:nvPr/>
            </p:nvSpPr>
            <p:spPr>
              <a:xfrm>
                <a:off x="1265243" y="755679"/>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634" name="Shape 634"/>
              <p:cNvSpPr/>
              <p:nvPr/>
            </p:nvSpPr>
            <p:spPr>
              <a:xfrm>
                <a:off x="1265243" y="660423"/>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635" name="Shape 635"/>
              <p:cNvSpPr/>
              <p:nvPr/>
            </p:nvSpPr>
            <p:spPr>
              <a:xfrm>
                <a:off x="1265243" y="565170"/>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636" name="Shape 636"/>
              <p:cNvSpPr/>
              <p:nvPr/>
            </p:nvSpPr>
            <p:spPr>
              <a:xfrm>
                <a:off x="1265243" y="471502"/>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637" name="Shape 637"/>
              <p:cNvSpPr/>
              <p:nvPr/>
            </p:nvSpPr>
            <p:spPr>
              <a:xfrm>
                <a:off x="1265243" y="379427"/>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638" name="Shape 638"/>
              <p:cNvSpPr/>
              <p:nvPr/>
            </p:nvSpPr>
            <p:spPr>
              <a:xfrm>
                <a:off x="1265243" y="284173"/>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639" name="Shape 639"/>
              <p:cNvSpPr/>
              <p:nvPr/>
            </p:nvSpPr>
            <p:spPr>
              <a:xfrm>
                <a:off x="1265243" y="190506"/>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640" name="Shape 640"/>
              <p:cNvSpPr/>
              <p:nvPr/>
            </p:nvSpPr>
            <p:spPr>
              <a:xfrm>
                <a:off x="1265243" y="95256"/>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641" name="Shape 641"/>
              <p:cNvSpPr/>
              <p:nvPr/>
            </p:nvSpPr>
            <p:spPr>
              <a:xfrm>
                <a:off x="1265243" y="-1"/>
                <a:ext cx="60345"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642" name="Shape 642"/>
              <p:cNvSpPr/>
              <p:nvPr/>
            </p:nvSpPr>
            <p:spPr>
              <a:xfrm>
                <a:off x="1354145" y="94459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643" name="Shape 643"/>
              <p:cNvSpPr/>
              <p:nvPr/>
            </p:nvSpPr>
            <p:spPr>
              <a:xfrm>
                <a:off x="1354145" y="84934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644" name="Shape 644"/>
              <p:cNvSpPr/>
              <p:nvPr/>
            </p:nvSpPr>
            <p:spPr>
              <a:xfrm>
                <a:off x="1354145" y="755679"/>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645" name="Shape 645"/>
              <p:cNvSpPr/>
              <p:nvPr/>
            </p:nvSpPr>
            <p:spPr>
              <a:xfrm>
                <a:off x="1354145" y="660423"/>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646" name="Shape 646"/>
              <p:cNvSpPr/>
              <p:nvPr/>
            </p:nvSpPr>
            <p:spPr>
              <a:xfrm>
                <a:off x="1354145" y="565170"/>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647" name="Shape 647"/>
              <p:cNvSpPr/>
              <p:nvPr/>
            </p:nvSpPr>
            <p:spPr>
              <a:xfrm>
                <a:off x="1354145" y="471502"/>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648" name="Shape 648"/>
              <p:cNvSpPr/>
              <p:nvPr/>
            </p:nvSpPr>
            <p:spPr>
              <a:xfrm>
                <a:off x="1354145" y="379427"/>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649" name="Shape 649"/>
              <p:cNvSpPr/>
              <p:nvPr/>
            </p:nvSpPr>
            <p:spPr>
              <a:xfrm>
                <a:off x="1354145" y="284173"/>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650" name="Shape 650"/>
              <p:cNvSpPr/>
              <p:nvPr/>
            </p:nvSpPr>
            <p:spPr>
              <a:xfrm>
                <a:off x="1354145" y="190506"/>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651" name="Shape 651"/>
              <p:cNvSpPr/>
              <p:nvPr/>
            </p:nvSpPr>
            <p:spPr>
              <a:xfrm>
                <a:off x="1354145" y="95256"/>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652" name="Shape 652"/>
              <p:cNvSpPr/>
              <p:nvPr/>
            </p:nvSpPr>
            <p:spPr>
              <a:xfrm>
                <a:off x="1354145" y="-1"/>
                <a:ext cx="60345"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653" name="Shape 653"/>
              <p:cNvSpPr/>
              <p:nvPr/>
            </p:nvSpPr>
            <p:spPr>
              <a:xfrm>
                <a:off x="1446222" y="94459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654" name="Shape 654"/>
              <p:cNvSpPr/>
              <p:nvPr/>
            </p:nvSpPr>
            <p:spPr>
              <a:xfrm>
                <a:off x="1446222" y="84934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655" name="Shape 655"/>
              <p:cNvSpPr/>
              <p:nvPr/>
            </p:nvSpPr>
            <p:spPr>
              <a:xfrm>
                <a:off x="1446222" y="755679"/>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656" name="Shape 656"/>
              <p:cNvSpPr/>
              <p:nvPr/>
            </p:nvSpPr>
            <p:spPr>
              <a:xfrm>
                <a:off x="1446222" y="660423"/>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657" name="Shape 657"/>
              <p:cNvSpPr/>
              <p:nvPr/>
            </p:nvSpPr>
            <p:spPr>
              <a:xfrm>
                <a:off x="1446222" y="565170"/>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658" name="Shape 658"/>
              <p:cNvSpPr/>
              <p:nvPr/>
            </p:nvSpPr>
            <p:spPr>
              <a:xfrm>
                <a:off x="1446222" y="471502"/>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659" name="Shape 659"/>
              <p:cNvSpPr/>
              <p:nvPr/>
            </p:nvSpPr>
            <p:spPr>
              <a:xfrm>
                <a:off x="1446222" y="379427"/>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660" name="Shape 660"/>
              <p:cNvSpPr/>
              <p:nvPr/>
            </p:nvSpPr>
            <p:spPr>
              <a:xfrm>
                <a:off x="1446222" y="284173"/>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661" name="Shape 661"/>
              <p:cNvSpPr/>
              <p:nvPr/>
            </p:nvSpPr>
            <p:spPr>
              <a:xfrm>
                <a:off x="1446222" y="190506"/>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662" name="Shape 662"/>
              <p:cNvSpPr/>
              <p:nvPr/>
            </p:nvSpPr>
            <p:spPr>
              <a:xfrm>
                <a:off x="1446222" y="95256"/>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663" name="Shape 663"/>
              <p:cNvSpPr/>
              <p:nvPr/>
            </p:nvSpPr>
            <p:spPr>
              <a:xfrm>
                <a:off x="1446222" y="-1"/>
                <a:ext cx="60345"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664" name="Shape 664"/>
              <p:cNvSpPr/>
              <p:nvPr/>
            </p:nvSpPr>
            <p:spPr>
              <a:xfrm>
                <a:off x="1535125" y="94459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665" name="Shape 665"/>
              <p:cNvSpPr/>
              <p:nvPr/>
            </p:nvSpPr>
            <p:spPr>
              <a:xfrm>
                <a:off x="1535125" y="84934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666" name="Shape 666"/>
              <p:cNvSpPr/>
              <p:nvPr/>
            </p:nvSpPr>
            <p:spPr>
              <a:xfrm>
                <a:off x="1535125" y="755679"/>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667" name="Shape 667"/>
              <p:cNvSpPr/>
              <p:nvPr/>
            </p:nvSpPr>
            <p:spPr>
              <a:xfrm>
                <a:off x="1535125" y="660423"/>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668" name="Shape 668"/>
              <p:cNvSpPr/>
              <p:nvPr/>
            </p:nvSpPr>
            <p:spPr>
              <a:xfrm>
                <a:off x="1535125" y="565170"/>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669" name="Shape 669"/>
              <p:cNvSpPr/>
              <p:nvPr/>
            </p:nvSpPr>
            <p:spPr>
              <a:xfrm>
                <a:off x="1535125" y="471502"/>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670" name="Shape 670"/>
              <p:cNvSpPr/>
              <p:nvPr/>
            </p:nvSpPr>
            <p:spPr>
              <a:xfrm>
                <a:off x="1535125" y="379427"/>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671" name="Shape 671"/>
              <p:cNvSpPr/>
              <p:nvPr/>
            </p:nvSpPr>
            <p:spPr>
              <a:xfrm>
                <a:off x="1535125" y="284173"/>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672" name="Shape 672"/>
              <p:cNvSpPr/>
              <p:nvPr/>
            </p:nvSpPr>
            <p:spPr>
              <a:xfrm>
                <a:off x="1535125" y="190506"/>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673" name="Shape 673"/>
              <p:cNvSpPr/>
              <p:nvPr/>
            </p:nvSpPr>
            <p:spPr>
              <a:xfrm>
                <a:off x="1535125" y="95256"/>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674" name="Shape 674"/>
              <p:cNvSpPr/>
              <p:nvPr/>
            </p:nvSpPr>
            <p:spPr>
              <a:xfrm>
                <a:off x="1535125" y="-1"/>
                <a:ext cx="60345"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675" name="Shape 675"/>
              <p:cNvSpPr/>
              <p:nvPr/>
            </p:nvSpPr>
            <p:spPr>
              <a:xfrm>
                <a:off x="1624026" y="944591"/>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676" name="Shape 676"/>
              <p:cNvSpPr/>
              <p:nvPr/>
            </p:nvSpPr>
            <p:spPr>
              <a:xfrm>
                <a:off x="1624026" y="849341"/>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677" name="Shape 677"/>
              <p:cNvSpPr/>
              <p:nvPr/>
            </p:nvSpPr>
            <p:spPr>
              <a:xfrm>
                <a:off x="1624026" y="755679"/>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678" name="Shape 678"/>
              <p:cNvSpPr/>
              <p:nvPr/>
            </p:nvSpPr>
            <p:spPr>
              <a:xfrm>
                <a:off x="1624026" y="660423"/>
                <a:ext cx="61931"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679" name="Shape 679"/>
              <p:cNvSpPr/>
              <p:nvPr/>
            </p:nvSpPr>
            <p:spPr>
              <a:xfrm>
                <a:off x="1624026" y="565170"/>
                <a:ext cx="61931"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680" name="Shape 680"/>
              <p:cNvSpPr/>
              <p:nvPr/>
            </p:nvSpPr>
            <p:spPr>
              <a:xfrm>
                <a:off x="1624026" y="471502"/>
                <a:ext cx="61931"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grpSp>
        <p:grpSp>
          <p:nvGrpSpPr>
            <p:cNvPr id="882" name="Group 882"/>
            <p:cNvGrpSpPr/>
            <p:nvPr/>
          </p:nvGrpSpPr>
          <p:grpSpPr>
            <a:xfrm>
              <a:off x="4872039" y="-3"/>
              <a:ext cx="1685962" cy="1004938"/>
              <a:chOff x="-1" y="0"/>
              <a:chExt cx="1685960" cy="1004936"/>
            </a:xfrm>
          </p:grpSpPr>
          <p:sp>
            <p:nvSpPr>
              <p:cNvPr id="682" name="Shape 682"/>
              <p:cNvSpPr/>
              <p:nvPr/>
            </p:nvSpPr>
            <p:spPr>
              <a:xfrm>
                <a:off x="-2" y="379427"/>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683" name="Shape 683"/>
              <p:cNvSpPr/>
              <p:nvPr/>
            </p:nvSpPr>
            <p:spPr>
              <a:xfrm>
                <a:off x="-2" y="284173"/>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684" name="Shape 684"/>
              <p:cNvSpPr/>
              <p:nvPr/>
            </p:nvSpPr>
            <p:spPr>
              <a:xfrm>
                <a:off x="-2" y="190506"/>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685" name="Shape 685"/>
              <p:cNvSpPr/>
              <p:nvPr/>
            </p:nvSpPr>
            <p:spPr>
              <a:xfrm>
                <a:off x="-2" y="95256"/>
                <a:ext cx="61931"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686" name="Shape 686"/>
              <p:cNvSpPr/>
              <p:nvPr/>
            </p:nvSpPr>
            <p:spPr>
              <a:xfrm>
                <a:off x="-2" y="-1"/>
                <a:ext cx="61931"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687" name="Shape 687"/>
              <p:cNvSpPr/>
              <p:nvPr/>
            </p:nvSpPr>
            <p:spPr>
              <a:xfrm>
                <a:off x="92080" y="944591"/>
                <a:ext cx="5875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688" name="Shape 688"/>
              <p:cNvSpPr/>
              <p:nvPr/>
            </p:nvSpPr>
            <p:spPr>
              <a:xfrm>
                <a:off x="92080" y="849341"/>
                <a:ext cx="5875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689" name="Shape 689"/>
              <p:cNvSpPr/>
              <p:nvPr/>
            </p:nvSpPr>
            <p:spPr>
              <a:xfrm>
                <a:off x="92080" y="755679"/>
                <a:ext cx="5875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690" name="Shape 690"/>
              <p:cNvSpPr/>
              <p:nvPr/>
            </p:nvSpPr>
            <p:spPr>
              <a:xfrm>
                <a:off x="92080" y="660423"/>
                <a:ext cx="5875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691" name="Shape 691"/>
              <p:cNvSpPr/>
              <p:nvPr/>
            </p:nvSpPr>
            <p:spPr>
              <a:xfrm>
                <a:off x="92080" y="565170"/>
                <a:ext cx="5875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692" name="Shape 692"/>
              <p:cNvSpPr/>
              <p:nvPr/>
            </p:nvSpPr>
            <p:spPr>
              <a:xfrm>
                <a:off x="92080" y="471502"/>
                <a:ext cx="5875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693" name="Shape 693"/>
              <p:cNvSpPr/>
              <p:nvPr/>
            </p:nvSpPr>
            <p:spPr>
              <a:xfrm>
                <a:off x="92080" y="379427"/>
                <a:ext cx="5875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694" name="Shape 694"/>
              <p:cNvSpPr/>
              <p:nvPr/>
            </p:nvSpPr>
            <p:spPr>
              <a:xfrm>
                <a:off x="92080" y="284173"/>
                <a:ext cx="5875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695" name="Shape 695"/>
              <p:cNvSpPr/>
              <p:nvPr/>
            </p:nvSpPr>
            <p:spPr>
              <a:xfrm>
                <a:off x="92080" y="190506"/>
                <a:ext cx="5875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696" name="Shape 696"/>
              <p:cNvSpPr/>
              <p:nvPr/>
            </p:nvSpPr>
            <p:spPr>
              <a:xfrm>
                <a:off x="92080" y="95256"/>
                <a:ext cx="5875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697" name="Shape 697"/>
              <p:cNvSpPr/>
              <p:nvPr/>
            </p:nvSpPr>
            <p:spPr>
              <a:xfrm>
                <a:off x="92080" y="-1"/>
                <a:ext cx="58757"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698" name="Shape 698"/>
              <p:cNvSpPr/>
              <p:nvPr/>
            </p:nvSpPr>
            <p:spPr>
              <a:xfrm>
                <a:off x="180980" y="944591"/>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699" name="Shape 699"/>
              <p:cNvSpPr/>
              <p:nvPr/>
            </p:nvSpPr>
            <p:spPr>
              <a:xfrm>
                <a:off x="180980" y="849341"/>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700" name="Shape 700"/>
              <p:cNvSpPr/>
              <p:nvPr/>
            </p:nvSpPr>
            <p:spPr>
              <a:xfrm>
                <a:off x="180980" y="755679"/>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701" name="Shape 701"/>
              <p:cNvSpPr/>
              <p:nvPr/>
            </p:nvSpPr>
            <p:spPr>
              <a:xfrm>
                <a:off x="180980" y="660423"/>
                <a:ext cx="61931"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702" name="Shape 702"/>
              <p:cNvSpPr/>
              <p:nvPr/>
            </p:nvSpPr>
            <p:spPr>
              <a:xfrm>
                <a:off x="180980" y="565170"/>
                <a:ext cx="61931"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703" name="Shape 703"/>
              <p:cNvSpPr/>
              <p:nvPr/>
            </p:nvSpPr>
            <p:spPr>
              <a:xfrm>
                <a:off x="180980" y="471502"/>
                <a:ext cx="61931"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704" name="Shape 704"/>
              <p:cNvSpPr/>
              <p:nvPr/>
            </p:nvSpPr>
            <p:spPr>
              <a:xfrm>
                <a:off x="180980" y="379427"/>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705" name="Shape 705"/>
              <p:cNvSpPr/>
              <p:nvPr/>
            </p:nvSpPr>
            <p:spPr>
              <a:xfrm>
                <a:off x="180980" y="284173"/>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706" name="Shape 706"/>
              <p:cNvSpPr/>
              <p:nvPr/>
            </p:nvSpPr>
            <p:spPr>
              <a:xfrm>
                <a:off x="180980" y="190506"/>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707" name="Shape 707"/>
              <p:cNvSpPr/>
              <p:nvPr/>
            </p:nvSpPr>
            <p:spPr>
              <a:xfrm>
                <a:off x="180980" y="95256"/>
                <a:ext cx="61931"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708" name="Shape 708"/>
              <p:cNvSpPr/>
              <p:nvPr/>
            </p:nvSpPr>
            <p:spPr>
              <a:xfrm>
                <a:off x="180980" y="-1"/>
                <a:ext cx="61931"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709" name="Shape 709"/>
              <p:cNvSpPr/>
              <p:nvPr/>
            </p:nvSpPr>
            <p:spPr>
              <a:xfrm>
                <a:off x="271468" y="94459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710" name="Shape 710"/>
              <p:cNvSpPr/>
              <p:nvPr/>
            </p:nvSpPr>
            <p:spPr>
              <a:xfrm>
                <a:off x="271468" y="84934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711" name="Shape 711"/>
              <p:cNvSpPr/>
              <p:nvPr/>
            </p:nvSpPr>
            <p:spPr>
              <a:xfrm>
                <a:off x="271468" y="755679"/>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712" name="Shape 712"/>
              <p:cNvSpPr/>
              <p:nvPr/>
            </p:nvSpPr>
            <p:spPr>
              <a:xfrm>
                <a:off x="271468" y="660423"/>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713" name="Shape 713"/>
              <p:cNvSpPr/>
              <p:nvPr/>
            </p:nvSpPr>
            <p:spPr>
              <a:xfrm>
                <a:off x="271468" y="565170"/>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714" name="Shape 714"/>
              <p:cNvSpPr/>
              <p:nvPr/>
            </p:nvSpPr>
            <p:spPr>
              <a:xfrm>
                <a:off x="271468" y="471502"/>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715" name="Shape 715"/>
              <p:cNvSpPr/>
              <p:nvPr/>
            </p:nvSpPr>
            <p:spPr>
              <a:xfrm>
                <a:off x="271468" y="379427"/>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716" name="Shape 716"/>
              <p:cNvSpPr/>
              <p:nvPr/>
            </p:nvSpPr>
            <p:spPr>
              <a:xfrm>
                <a:off x="271468" y="284173"/>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717" name="Shape 717"/>
              <p:cNvSpPr/>
              <p:nvPr/>
            </p:nvSpPr>
            <p:spPr>
              <a:xfrm>
                <a:off x="271468" y="190506"/>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718" name="Shape 718"/>
              <p:cNvSpPr/>
              <p:nvPr/>
            </p:nvSpPr>
            <p:spPr>
              <a:xfrm>
                <a:off x="271468" y="95256"/>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719" name="Shape 719"/>
              <p:cNvSpPr/>
              <p:nvPr/>
            </p:nvSpPr>
            <p:spPr>
              <a:xfrm>
                <a:off x="271468" y="-1"/>
                <a:ext cx="60345"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720" name="Shape 720"/>
              <p:cNvSpPr/>
              <p:nvPr/>
            </p:nvSpPr>
            <p:spPr>
              <a:xfrm>
                <a:off x="360368" y="944591"/>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721" name="Shape 721"/>
              <p:cNvSpPr/>
              <p:nvPr/>
            </p:nvSpPr>
            <p:spPr>
              <a:xfrm>
                <a:off x="360368" y="849341"/>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722" name="Shape 722"/>
              <p:cNvSpPr/>
              <p:nvPr/>
            </p:nvSpPr>
            <p:spPr>
              <a:xfrm>
                <a:off x="360368" y="755679"/>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723" name="Shape 723"/>
              <p:cNvSpPr/>
              <p:nvPr/>
            </p:nvSpPr>
            <p:spPr>
              <a:xfrm>
                <a:off x="360368" y="660423"/>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724" name="Shape 724"/>
              <p:cNvSpPr/>
              <p:nvPr/>
            </p:nvSpPr>
            <p:spPr>
              <a:xfrm>
                <a:off x="360368" y="565170"/>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725" name="Shape 725"/>
              <p:cNvSpPr/>
              <p:nvPr/>
            </p:nvSpPr>
            <p:spPr>
              <a:xfrm>
                <a:off x="360368" y="471502"/>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726" name="Shape 726"/>
              <p:cNvSpPr/>
              <p:nvPr/>
            </p:nvSpPr>
            <p:spPr>
              <a:xfrm>
                <a:off x="360368" y="379427"/>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727" name="Shape 727"/>
              <p:cNvSpPr/>
              <p:nvPr/>
            </p:nvSpPr>
            <p:spPr>
              <a:xfrm>
                <a:off x="360368" y="284173"/>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728" name="Shape 728"/>
              <p:cNvSpPr/>
              <p:nvPr/>
            </p:nvSpPr>
            <p:spPr>
              <a:xfrm>
                <a:off x="360368" y="190506"/>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729" name="Shape 729"/>
              <p:cNvSpPr/>
              <p:nvPr/>
            </p:nvSpPr>
            <p:spPr>
              <a:xfrm>
                <a:off x="360368" y="95256"/>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730" name="Shape 730"/>
              <p:cNvSpPr/>
              <p:nvPr/>
            </p:nvSpPr>
            <p:spPr>
              <a:xfrm>
                <a:off x="360368" y="-1"/>
                <a:ext cx="63519"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731" name="Shape 731"/>
              <p:cNvSpPr/>
              <p:nvPr/>
            </p:nvSpPr>
            <p:spPr>
              <a:xfrm>
                <a:off x="452443" y="94459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732" name="Shape 732"/>
              <p:cNvSpPr/>
              <p:nvPr/>
            </p:nvSpPr>
            <p:spPr>
              <a:xfrm>
                <a:off x="452443" y="84934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733" name="Shape 733"/>
              <p:cNvSpPr/>
              <p:nvPr/>
            </p:nvSpPr>
            <p:spPr>
              <a:xfrm>
                <a:off x="452443" y="755679"/>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734" name="Shape 734"/>
              <p:cNvSpPr/>
              <p:nvPr/>
            </p:nvSpPr>
            <p:spPr>
              <a:xfrm>
                <a:off x="452443" y="660423"/>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735" name="Shape 735"/>
              <p:cNvSpPr/>
              <p:nvPr/>
            </p:nvSpPr>
            <p:spPr>
              <a:xfrm>
                <a:off x="452443" y="565170"/>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736" name="Shape 736"/>
              <p:cNvSpPr/>
              <p:nvPr/>
            </p:nvSpPr>
            <p:spPr>
              <a:xfrm>
                <a:off x="452443" y="471502"/>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737" name="Shape 737"/>
              <p:cNvSpPr/>
              <p:nvPr/>
            </p:nvSpPr>
            <p:spPr>
              <a:xfrm>
                <a:off x="452443" y="379427"/>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738" name="Shape 738"/>
              <p:cNvSpPr/>
              <p:nvPr/>
            </p:nvSpPr>
            <p:spPr>
              <a:xfrm>
                <a:off x="452443" y="284173"/>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739" name="Shape 739"/>
              <p:cNvSpPr/>
              <p:nvPr/>
            </p:nvSpPr>
            <p:spPr>
              <a:xfrm>
                <a:off x="452443" y="190506"/>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740" name="Shape 740"/>
              <p:cNvSpPr/>
              <p:nvPr/>
            </p:nvSpPr>
            <p:spPr>
              <a:xfrm>
                <a:off x="452443" y="95256"/>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741" name="Shape 741"/>
              <p:cNvSpPr/>
              <p:nvPr/>
            </p:nvSpPr>
            <p:spPr>
              <a:xfrm>
                <a:off x="452443" y="-1"/>
                <a:ext cx="60345"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742" name="Shape 742"/>
              <p:cNvSpPr/>
              <p:nvPr/>
            </p:nvSpPr>
            <p:spPr>
              <a:xfrm>
                <a:off x="541343" y="944591"/>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743" name="Shape 743"/>
              <p:cNvSpPr/>
              <p:nvPr/>
            </p:nvSpPr>
            <p:spPr>
              <a:xfrm>
                <a:off x="541343" y="849341"/>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744" name="Shape 744"/>
              <p:cNvSpPr/>
              <p:nvPr/>
            </p:nvSpPr>
            <p:spPr>
              <a:xfrm>
                <a:off x="541343" y="755679"/>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745" name="Shape 745"/>
              <p:cNvSpPr/>
              <p:nvPr/>
            </p:nvSpPr>
            <p:spPr>
              <a:xfrm>
                <a:off x="541343" y="660423"/>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746" name="Shape 746"/>
              <p:cNvSpPr/>
              <p:nvPr/>
            </p:nvSpPr>
            <p:spPr>
              <a:xfrm>
                <a:off x="541343" y="565170"/>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747" name="Shape 747"/>
              <p:cNvSpPr/>
              <p:nvPr/>
            </p:nvSpPr>
            <p:spPr>
              <a:xfrm>
                <a:off x="541343" y="471502"/>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748" name="Shape 748"/>
              <p:cNvSpPr/>
              <p:nvPr/>
            </p:nvSpPr>
            <p:spPr>
              <a:xfrm>
                <a:off x="541343" y="379427"/>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749" name="Shape 749"/>
              <p:cNvSpPr/>
              <p:nvPr/>
            </p:nvSpPr>
            <p:spPr>
              <a:xfrm>
                <a:off x="541343" y="284173"/>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750" name="Shape 750"/>
              <p:cNvSpPr/>
              <p:nvPr/>
            </p:nvSpPr>
            <p:spPr>
              <a:xfrm>
                <a:off x="541343" y="190506"/>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751" name="Shape 751"/>
              <p:cNvSpPr/>
              <p:nvPr/>
            </p:nvSpPr>
            <p:spPr>
              <a:xfrm>
                <a:off x="541343" y="95256"/>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752" name="Shape 752"/>
              <p:cNvSpPr/>
              <p:nvPr/>
            </p:nvSpPr>
            <p:spPr>
              <a:xfrm>
                <a:off x="541343" y="-1"/>
                <a:ext cx="63519"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753" name="Shape 753"/>
              <p:cNvSpPr/>
              <p:nvPr/>
            </p:nvSpPr>
            <p:spPr>
              <a:xfrm>
                <a:off x="633418" y="94459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754" name="Shape 754"/>
              <p:cNvSpPr/>
              <p:nvPr/>
            </p:nvSpPr>
            <p:spPr>
              <a:xfrm>
                <a:off x="633418" y="84934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755" name="Shape 755"/>
              <p:cNvSpPr/>
              <p:nvPr/>
            </p:nvSpPr>
            <p:spPr>
              <a:xfrm>
                <a:off x="633418" y="755679"/>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756" name="Shape 756"/>
              <p:cNvSpPr/>
              <p:nvPr/>
            </p:nvSpPr>
            <p:spPr>
              <a:xfrm>
                <a:off x="633418" y="660423"/>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757" name="Shape 757"/>
              <p:cNvSpPr/>
              <p:nvPr/>
            </p:nvSpPr>
            <p:spPr>
              <a:xfrm>
                <a:off x="633418" y="565170"/>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758" name="Shape 758"/>
              <p:cNvSpPr/>
              <p:nvPr/>
            </p:nvSpPr>
            <p:spPr>
              <a:xfrm>
                <a:off x="633418" y="471502"/>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759" name="Shape 759"/>
              <p:cNvSpPr/>
              <p:nvPr/>
            </p:nvSpPr>
            <p:spPr>
              <a:xfrm>
                <a:off x="633418" y="379427"/>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760" name="Shape 760"/>
              <p:cNvSpPr/>
              <p:nvPr/>
            </p:nvSpPr>
            <p:spPr>
              <a:xfrm>
                <a:off x="633418" y="284173"/>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761" name="Shape 761"/>
              <p:cNvSpPr/>
              <p:nvPr/>
            </p:nvSpPr>
            <p:spPr>
              <a:xfrm>
                <a:off x="633418" y="190506"/>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762" name="Shape 762"/>
              <p:cNvSpPr/>
              <p:nvPr/>
            </p:nvSpPr>
            <p:spPr>
              <a:xfrm>
                <a:off x="633418" y="95256"/>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763" name="Shape 763"/>
              <p:cNvSpPr/>
              <p:nvPr/>
            </p:nvSpPr>
            <p:spPr>
              <a:xfrm>
                <a:off x="633418" y="-1"/>
                <a:ext cx="60345"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764" name="Shape 764"/>
              <p:cNvSpPr/>
              <p:nvPr/>
            </p:nvSpPr>
            <p:spPr>
              <a:xfrm>
                <a:off x="722318" y="944591"/>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765" name="Shape 765"/>
              <p:cNvSpPr/>
              <p:nvPr/>
            </p:nvSpPr>
            <p:spPr>
              <a:xfrm>
                <a:off x="722318" y="849341"/>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766" name="Shape 766"/>
              <p:cNvSpPr/>
              <p:nvPr/>
            </p:nvSpPr>
            <p:spPr>
              <a:xfrm>
                <a:off x="722318" y="755679"/>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767" name="Shape 767"/>
              <p:cNvSpPr/>
              <p:nvPr/>
            </p:nvSpPr>
            <p:spPr>
              <a:xfrm>
                <a:off x="722318" y="660423"/>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768" name="Shape 768"/>
              <p:cNvSpPr/>
              <p:nvPr/>
            </p:nvSpPr>
            <p:spPr>
              <a:xfrm>
                <a:off x="722318" y="565170"/>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769" name="Shape 769"/>
              <p:cNvSpPr/>
              <p:nvPr/>
            </p:nvSpPr>
            <p:spPr>
              <a:xfrm>
                <a:off x="722318" y="471502"/>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770" name="Shape 770"/>
              <p:cNvSpPr/>
              <p:nvPr/>
            </p:nvSpPr>
            <p:spPr>
              <a:xfrm>
                <a:off x="722318" y="379427"/>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771" name="Shape 771"/>
              <p:cNvSpPr/>
              <p:nvPr/>
            </p:nvSpPr>
            <p:spPr>
              <a:xfrm>
                <a:off x="722318" y="284173"/>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772" name="Shape 772"/>
              <p:cNvSpPr/>
              <p:nvPr/>
            </p:nvSpPr>
            <p:spPr>
              <a:xfrm>
                <a:off x="722318" y="190506"/>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773" name="Shape 773"/>
              <p:cNvSpPr/>
              <p:nvPr/>
            </p:nvSpPr>
            <p:spPr>
              <a:xfrm>
                <a:off x="722318" y="95256"/>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774" name="Shape 774"/>
              <p:cNvSpPr/>
              <p:nvPr/>
            </p:nvSpPr>
            <p:spPr>
              <a:xfrm>
                <a:off x="722318" y="-1"/>
                <a:ext cx="63519"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775" name="Shape 775"/>
              <p:cNvSpPr/>
              <p:nvPr/>
            </p:nvSpPr>
            <p:spPr>
              <a:xfrm>
                <a:off x="814395" y="94459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776" name="Shape 776"/>
              <p:cNvSpPr/>
              <p:nvPr/>
            </p:nvSpPr>
            <p:spPr>
              <a:xfrm>
                <a:off x="814395" y="84934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777" name="Shape 777"/>
              <p:cNvSpPr/>
              <p:nvPr/>
            </p:nvSpPr>
            <p:spPr>
              <a:xfrm>
                <a:off x="814395" y="755679"/>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778" name="Shape 778"/>
              <p:cNvSpPr/>
              <p:nvPr/>
            </p:nvSpPr>
            <p:spPr>
              <a:xfrm>
                <a:off x="814395" y="660423"/>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779" name="Shape 779"/>
              <p:cNvSpPr/>
              <p:nvPr/>
            </p:nvSpPr>
            <p:spPr>
              <a:xfrm>
                <a:off x="814395" y="565170"/>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780" name="Shape 780"/>
              <p:cNvSpPr/>
              <p:nvPr/>
            </p:nvSpPr>
            <p:spPr>
              <a:xfrm>
                <a:off x="814395" y="471502"/>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781" name="Shape 781"/>
              <p:cNvSpPr/>
              <p:nvPr/>
            </p:nvSpPr>
            <p:spPr>
              <a:xfrm>
                <a:off x="814395" y="379427"/>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782" name="Shape 782"/>
              <p:cNvSpPr/>
              <p:nvPr/>
            </p:nvSpPr>
            <p:spPr>
              <a:xfrm>
                <a:off x="814395" y="284173"/>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783" name="Shape 783"/>
              <p:cNvSpPr/>
              <p:nvPr/>
            </p:nvSpPr>
            <p:spPr>
              <a:xfrm>
                <a:off x="814395" y="190506"/>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784" name="Shape 784"/>
              <p:cNvSpPr/>
              <p:nvPr/>
            </p:nvSpPr>
            <p:spPr>
              <a:xfrm>
                <a:off x="814395" y="95256"/>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785" name="Shape 785"/>
              <p:cNvSpPr/>
              <p:nvPr/>
            </p:nvSpPr>
            <p:spPr>
              <a:xfrm>
                <a:off x="814395" y="-1"/>
                <a:ext cx="60345"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786" name="Shape 786"/>
              <p:cNvSpPr/>
              <p:nvPr/>
            </p:nvSpPr>
            <p:spPr>
              <a:xfrm>
                <a:off x="903295" y="944591"/>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787" name="Shape 787"/>
              <p:cNvSpPr/>
              <p:nvPr/>
            </p:nvSpPr>
            <p:spPr>
              <a:xfrm>
                <a:off x="903295" y="849341"/>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788" name="Shape 788"/>
              <p:cNvSpPr/>
              <p:nvPr/>
            </p:nvSpPr>
            <p:spPr>
              <a:xfrm>
                <a:off x="903295" y="755679"/>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789" name="Shape 789"/>
              <p:cNvSpPr/>
              <p:nvPr/>
            </p:nvSpPr>
            <p:spPr>
              <a:xfrm>
                <a:off x="903295" y="660423"/>
                <a:ext cx="61931"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790" name="Shape 790"/>
              <p:cNvSpPr/>
              <p:nvPr/>
            </p:nvSpPr>
            <p:spPr>
              <a:xfrm>
                <a:off x="903295" y="565170"/>
                <a:ext cx="61931"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791" name="Shape 791"/>
              <p:cNvSpPr/>
              <p:nvPr/>
            </p:nvSpPr>
            <p:spPr>
              <a:xfrm>
                <a:off x="903295" y="471502"/>
                <a:ext cx="61931"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792" name="Shape 792"/>
              <p:cNvSpPr/>
              <p:nvPr/>
            </p:nvSpPr>
            <p:spPr>
              <a:xfrm>
                <a:off x="903295" y="379427"/>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793" name="Shape 793"/>
              <p:cNvSpPr/>
              <p:nvPr/>
            </p:nvSpPr>
            <p:spPr>
              <a:xfrm>
                <a:off x="903295" y="284173"/>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794" name="Shape 794"/>
              <p:cNvSpPr/>
              <p:nvPr/>
            </p:nvSpPr>
            <p:spPr>
              <a:xfrm>
                <a:off x="903295" y="190506"/>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795" name="Shape 795"/>
              <p:cNvSpPr/>
              <p:nvPr/>
            </p:nvSpPr>
            <p:spPr>
              <a:xfrm>
                <a:off x="903295" y="95256"/>
                <a:ext cx="61931"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796" name="Shape 796"/>
              <p:cNvSpPr/>
              <p:nvPr/>
            </p:nvSpPr>
            <p:spPr>
              <a:xfrm>
                <a:off x="903295" y="-1"/>
                <a:ext cx="61931"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797" name="Shape 797"/>
              <p:cNvSpPr/>
              <p:nvPr/>
            </p:nvSpPr>
            <p:spPr>
              <a:xfrm>
                <a:off x="995370" y="944591"/>
                <a:ext cx="5875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798" name="Shape 798"/>
              <p:cNvSpPr/>
              <p:nvPr/>
            </p:nvSpPr>
            <p:spPr>
              <a:xfrm>
                <a:off x="995370" y="849341"/>
                <a:ext cx="5875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799" name="Shape 799"/>
              <p:cNvSpPr/>
              <p:nvPr/>
            </p:nvSpPr>
            <p:spPr>
              <a:xfrm>
                <a:off x="995370" y="755679"/>
                <a:ext cx="5875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800" name="Shape 800"/>
              <p:cNvSpPr/>
              <p:nvPr/>
            </p:nvSpPr>
            <p:spPr>
              <a:xfrm>
                <a:off x="995370" y="660423"/>
                <a:ext cx="5875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801" name="Shape 801"/>
              <p:cNvSpPr/>
              <p:nvPr/>
            </p:nvSpPr>
            <p:spPr>
              <a:xfrm>
                <a:off x="995370" y="565170"/>
                <a:ext cx="5875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802" name="Shape 802"/>
              <p:cNvSpPr/>
              <p:nvPr/>
            </p:nvSpPr>
            <p:spPr>
              <a:xfrm>
                <a:off x="995370" y="471502"/>
                <a:ext cx="5875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803" name="Shape 803"/>
              <p:cNvSpPr/>
              <p:nvPr/>
            </p:nvSpPr>
            <p:spPr>
              <a:xfrm>
                <a:off x="995370" y="379427"/>
                <a:ext cx="5875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804" name="Shape 804"/>
              <p:cNvSpPr/>
              <p:nvPr/>
            </p:nvSpPr>
            <p:spPr>
              <a:xfrm>
                <a:off x="995370" y="284173"/>
                <a:ext cx="5875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805" name="Shape 805"/>
              <p:cNvSpPr/>
              <p:nvPr/>
            </p:nvSpPr>
            <p:spPr>
              <a:xfrm>
                <a:off x="995370" y="190506"/>
                <a:ext cx="5875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806" name="Shape 806"/>
              <p:cNvSpPr/>
              <p:nvPr/>
            </p:nvSpPr>
            <p:spPr>
              <a:xfrm>
                <a:off x="995370" y="95256"/>
                <a:ext cx="5875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807" name="Shape 807"/>
              <p:cNvSpPr/>
              <p:nvPr/>
            </p:nvSpPr>
            <p:spPr>
              <a:xfrm>
                <a:off x="995370" y="-1"/>
                <a:ext cx="58757"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808" name="Shape 808"/>
              <p:cNvSpPr/>
              <p:nvPr/>
            </p:nvSpPr>
            <p:spPr>
              <a:xfrm>
                <a:off x="1084270" y="944591"/>
                <a:ext cx="5875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809" name="Shape 809"/>
              <p:cNvSpPr/>
              <p:nvPr/>
            </p:nvSpPr>
            <p:spPr>
              <a:xfrm>
                <a:off x="1084270" y="849341"/>
                <a:ext cx="5875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810" name="Shape 810"/>
              <p:cNvSpPr/>
              <p:nvPr/>
            </p:nvSpPr>
            <p:spPr>
              <a:xfrm>
                <a:off x="1084270" y="755679"/>
                <a:ext cx="5875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811" name="Shape 811"/>
              <p:cNvSpPr/>
              <p:nvPr/>
            </p:nvSpPr>
            <p:spPr>
              <a:xfrm>
                <a:off x="1084270" y="660423"/>
                <a:ext cx="5875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812" name="Shape 812"/>
              <p:cNvSpPr/>
              <p:nvPr/>
            </p:nvSpPr>
            <p:spPr>
              <a:xfrm>
                <a:off x="1084270" y="565170"/>
                <a:ext cx="5875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813" name="Shape 813"/>
              <p:cNvSpPr/>
              <p:nvPr/>
            </p:nvSpPr>
            <p:spPr>
              <a:xfrm>
                <a:off x="1084270" y="471502"/>
                <a:ext cx="5875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814" name="Shape 814"/>
              <p:cNvSpPr/>
              <p:nvPr/>
            </p:nvSpPr>
            <p:spPr>
              <a:xfrm>
                <a:off x="1084270" y="379427"/>
                <a:ext cx="5875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815" name="Shape 815"/>
              <p:cNvSpPr/>
              <p:nvPr/>
            </p:nvSpPr>
            <p:spPr>
              <a:xfrm>
                <a:off x="1084270" y="284173"/>
                <a:ext cx="5875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816" name="Shape 816"/>
              <p:cNvSpPr/>
              <p:nvPr/>
            </p:nvSpPr>
            <p:spPr>
              <a:xfrm>
                <a:off x="1084270" y="190506"/>
                <a:ext cx="5875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817" name="Shape 817"/>
              <p:cNvSpPr/>
              <p:nvPr/>
            </p:nvSpPr>
            <p:spPr>
              <a:xfrm>
                <a:off x="1084270" y="95256"/>
                <a:ext cx="5875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818" name="Shape 818"/>
              <p:cNvSpPr/>
              <p:nvPr/>
            </p:nvSpPr>
            <p:spPr>
              <a:xfrm>
                <a:off x="1084270" y="-1"/>
                <a:ext cx="58757"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819" name="Shape 819"/>
              <p:cNvSpPr/>
              <p:nvPr/>
            </p:nvSpPr>
            <p:spPr>
              <a:xfrm>
                <a:off x="1174758" y="944591"/>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820" name="Shape 820"/>
              <p:cNvSpPr/>
              <p:nvPr/>
            </p:nvSpPr>
            <p:spPr>
              <a:xfrm>
                <a:off x="1174758" y="849341"/>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821" name="Shape 821"/>
              <p:cNvSpPr/>
              <p:nvPr/>
            </p:nvSpPr>
            <p:spPr>
              <a:xfrm>
                <a:off x="1174758" y="755679"/>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822" name="Shape 822"/>
              <p:cNvSpPr/>
              <p:nvPr/>
            </p:nvSpPr>
            <p:spPr>
              <a:xfrm>
                <a:off x="1174758" y="660423"/>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823" name="Shape 823"/>
              <p:cNvSpPr/>
              <p:nvPr/>
            </p:nvSpPr>
            <p:spPr>
              <a:xfrm>
                <a:off x="1174758" y="565170"/>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824" name="Shape 824"/>
              <p:cNvSpPr/>
              <p:nvPr/>
            </p:nvSpPr>
            <p:spPr>
              <a:xfrm>
                <a:off x="1174758" y="471502"/>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825" name="Shape 825"/>
              <p:cNvSpPr/>
              <p:nvPr/>
            </p:nvSpPr>
            <p:spPr>
              <a:xfrm>
                <a:off x="1174758" y="379427"/>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826" name="Shape 826"/>
              <p:cNvSpPr/>
              <p:nvPr/>
            </p:nvSpPr>
            <p:spPr>
              <a:xfrm>
                <a:off x="1174758" y="284173"/>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827" name="Shape 827"/>
              <p:cNvSpPr/>
              <p:nvPr/>
            </p:nvSpPr>
            <p:spPr>
              <a:xfrm>
                <a:off x="1174758" y="190506"/>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828" name="Shape 828"/>
              <p:cNvSpPr/>
              <p:nvPr/>
            </p:nvSpPr>
            <p:spPr>
              <a:xfrm>
                <a:off x="1174758" y="95256"/>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829" name="Shape 829"/>
              <p:cNvSpPr/>
              <p:nvPr/>
            </p:nvSpPr>
            <p:spPr>
              <a:xfrm>
                <a:off x="1174758" y="-1"/>
                <a:ext cx="60343"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830" name="Shape 830"/>
              <p:cNvSpPr/>
              <p:nvPr/>
            </p:nvSpPr>
            <p:spPr>
              <a:xfrm>
                <a:off x="1263659" y="944591"/>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831" name="Shape 831"/>
              <p:cNvSpPr/>
              <p:nvPr/>
            </p:nvSpPr>
            <p:spPr>
              <a:xfrm>
                <a:off x="1263659" y="849341"/>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832" name="Shape 832"/>
              <p:cNvSpPr/>
              <p:nvPr/>
            </p:nvSpPr>
            <p:spPr>
              <a:xfrm>
                <a:off x="1263659" y="755679"/>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833" name="Shape 833"/>
              <p:cNvSpPr/>
              <p:nvPr/>
            </p:nvSpPr>
            <p:spPr>
              <a:xfrm>
                <a:off x="1263659" y="660423"/>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834" name="Shape 834"/>
              <p:cNvSpPr/>
              <p:nvPr/>
            </p:nvSpPr>
            <p:spPr>
              <a:xfrm>
                <a:off x="1263659" y="565170"/>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835" name="Shape 835"/>
              <p:cNvSpPr/>
              <p:nvPr/>
            </p:nvSpPr>
            <p:spPr>
              <a:xfrm>
                <a:off x="1263659" y="471502"/>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836" name="Shape 836"/>
              <p:cNvSpPr/>
              <p:nvPr/>
            </p:nvSpPr>
            <p:spPr>
              <a:xfrm>
                <a:off x="1263659" y="379427"/>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837" name="Shape 837"/>
              <p:cNvSpPr/>
              <p:nvPr/>
            </p:nvSpPr>
            <p:spPr>
              <a:xfrm>
                <a:off x="1263659" y="284173"/>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838" name="Shape 838"/>
              <p:cNvSpPr/>
              <p:nvPr/>
            </p:nvSpPr>
            <p:spPr>
              <a:xfrm>
                <a:off x="1263659" y="190506"/>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839" name="Shape 839"/>
              <p:cNvSpPr/>
              <p:nvPr/>
            </p:nvSpPr>
            <p:spPr>
              <a:xfrm>
                <a:off x="1263659" y="95256"/>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840" name="Shape 840"/>
              <p:cNvSpPr/>
              <p:nvPr/>
            </p:nvSpPr>
            <p:spPr>
              <a:xfrm>
                <a:off x="1263659" y="-1"/>
                <a:ext cx="60343"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841" name="Shape 841"/>
              <p:cNvSpPr/>
              <p:nvPr/>
            </p:nvSpPr>
            <p:spPr>
              <a:xfrm>
                <a:off x="1355737" y="944591"/>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842" name="Shape 842"/>
              <p:cNvSpPr/>
              <p:nvPr/>
            </p:nvSpPr>
            <p:spPr>
              <a:xfrm>
                <a:off x="1355737" y="849341"/>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843" name="Shape 843"/>
              <p:cNvSpPr/>
              <p:nvPr/>
            </p:nvSpPr>
            <p:spPr>
              <a:xfrm>
                <a:off x="1355737" y="755679"/>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844" name="Shape 844"/>
              <p:cNvSpPr/>
              <p:nvPr/>
            </p:nvSpPr>
            <p:spPr>
              <a:xfrm>
                <a:off x="1355737" y="660423"/>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845" name="Shape 845"/>
              <p:cNvSpPr/>
              <p:nvPr/>
            </p:nvSpPr>
            <p:spPr>
              <a:xfrm>
                <a:off x="1355737" y="565170"/>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846" name="Shape 846"/>
              <p:cNvSpPr/>
              <p:nvPr/>
            </p:nvSpPr>
            <p:spPr>
              <a:xfrm>
                <a:off x="1355737" y="471502"/>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847" name="Shape 847"/>
              <p:cNvSpPr/>
              <p:nvPr/>
            </p:nvSpPr>
            <p:spPr>
              <a:xfrm>
                <a:off x="1355737" y="379427"/>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848" name="Shape 848"/>
              <p:cNvSpPr/>
              <p:nvPr/>
            </p:nvSpPr>
            <p:spPr>
              <a:xfrm>
                <a:off x="1355737" y="284173"/>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849" name="Shape 849"/>
              <p:cNvSpPr/>
              <p:nvPr/>
            </p:nvSpPr>
            <p:spPr>
              <a:xfrm>
                <a:off x="1355737" y="190506"/>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850" name="Shape 850"/>
              <p:cNvSpPr/>
              <p:nvPr/>
            </p:nvSpPr>
            <p:spPr>
              <a:xfrm>
                <a:off x="1355737" y="95256"/>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851" name="Shape 851"/>
              <p:cNvSpPr/>
              <p:nvPr/>
            </p:nvSpPr>
            <p:spPr>
              <a:xfrm>
                <a:off x="1355737" y="-1"/>
                <a:ext cx="60343"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852" name="Shape 852"/>
              <p:cNvSpPr/>
              <p:nvPr/>
            </p:nvSpPr>
            <p:spPr>
              <a:xfrm>
                <a:off x="1444639" y="944591"/>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853" name="Shape 853"/>
              <p:cNvSpPr/>
              <p:nvPr/>
            </p:nvSpPr>
            <p:spPr>
              <a:xfrm>
                <a:off x="1444639" y="849341"/>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854" name="Shape 854"/>
              <p:cNvSpPr/>
              <p:nvPr/>
            </p:nvSpPr>
            <p:spPr>
              <a:xfrm>
                <a:off x="1444639" y="755679"/>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855" name="Shape 855"/>
              <p:cNvSpPr/>
              <p:nvPr/>
            </p:nvSpPr>
            <p:spPr>
              <a:xfrm>
                <a:off x="1444639" y="660423"/>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856" name="Shape 856"/>
              <p:cNvSpPr/>
              <p:nvPr/>
            </p:nvSpPr>
            <p:spPr>
              <a:xfrm>
                <a:off x="1444639" y="565170"/>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857" name="Shape 857"/>
              <p:cNvSpPr/>
              <p:nvPr/>
            </p:nvSpPr>
            <p:spPr>
              <a:xfrm>
                <a:off x="1444639" y="471502"/>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858" name="Shape 858"/>
              <p:cNvSpPr/>
              <p:nvPr/>
            </p:nvSpPr>
            <p:spPr>
              <a:xfrm>
                <a:off x="1444639" y="379427"/>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859" name="Shape 859"/>
              <p:cNvSpPr/>
              <p:nvPr/>
            </p:nvSpPr>
            <p:spPr>
              <a:xfrm>
                <a:off x="1444639" y="284173"/>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860" name="Shape 860"/>
              <p:cNvSpPr/>
              <p:nvPr/>
            </p:nvSpPr>
            <p:spPr>
              <a:xfrm>
                <a:off x="1444639" y="190506"/>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861" name="Shape 861"/>
              <p:cNvSpPr/>
              <p:nvPr/>
            </p:nvSpPr>
            <p:spPr>
              <a:xfrm>
                <a:off x="1444639" y="95256"/>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862" name="Shape 862"/>
              <p:cNvSpPr/>
              <p:nvPr/>
            </p:nvSpPr>
            <p:spPr>
              <a:xfrm>
                <a:off x="1444639" y="-1"/>
                <a:ext cx="60343"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863" name="Shape 863"/>
              <p:cNvSpPr/>
              <p:nvPr/>
            </p:nvSpPr>
            <p:spPr>
              <a:xfrm>
                <a:off x="1533540" y="944591"/>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864" name="Shape 864"/>
              <p:cNvSpPr/>
              <p:nvPr/>
            </p:nvSpPr>
            <p:spPr>
              <a:xfrm>
                <a:off x="1533540" y="849341"/>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865" name="Shape 865"/>
              <p:cNvSpPr/>
              <p:nvPr/>
            </p:nvSpPr>
            <p:spPr>
              <a:xfrm>
                <a:off x="1533540" y="755679"/>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866" name="Shape 866"/>
              <p:cNvSpPr/>
              <p:nvPr/>
            </p:nvSpPr>
            <p:spPr>
              <a:xfrm>
                <a:off x="1533540" y="660423"/>
                <a:ext cx="6351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867" name="Shape 867"/>
              <p:cNvSpPr/>
              <p:nvPr/>
            </p:nvSpPr>
            <p:spPr>
              <a:xfrm>
                <a:off x="1533540" y="565170"/>
                <a:ext cx="6351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868" name="Shape 868"/>
              <p:cNvSpPr/>
              <p:nvPr/>
            </p:nvSpPr>
            <p:spPr>
              <a:xfrm>
                <a:off x="1533540" y="471502"/>
                <a:ext cx="6351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869" name="Shape 869"/>
              <p:cNvSpPr/>
              <p:nvPr/>
            </p:nvSpPr>
            <p:spPr>
              <a:xfrm>
                <a:off x="1533540" y="379427"/>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870" name="Shape 870"/>
              <p:cNvSpPr/>
              <p:nvPr/>
            </p:nvSpPr>
            <p:spPr>
              <a:xfrm>
                <a:off x="1533540" y="284173"/>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871" name="Shape 871"/>
              <p:cNvSpPr/>
              <p:nvPr/>
            </p:nvSpPr>
            <p:spPr>
              <a:xfrm>
                <a:off x="1533540" y="190506"/>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872" name="Shape 872"/>
              <p:cNvSpPr/>
              <p:nvPr/>
            </p:nvSpPr>
            <p:spPr>
              <a:xfrm>
                <a:off x="1533540" y="95256"/>
                <a:ext cx="6351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873" name="Shape 873"/>
              <p:cNvSpPr/>
              <p:nvPr/>
            </p:nvSpPr>
            <p:spPr>
              <a:xfrm>
                <a:off x="1533540" y="-1"/>
                <a:ext cx="63517"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874" name="Shape 874"/>
              <p:cNvSpPr/>
              <p:nvPr/>
            </p:nvSpPr>
            <p:spPr>
              <a:xfrm>
                <a:off x="1625617" y="944591"/>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875" name="Shape 875"/>
              <p:cNvSpPr/>
              <p:nvPr/>
            </p:nvSpPr>
            <p:spPr>
              <a:xfrm>
                <a:off x="1625617" y="849341"/>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876" name="Shape 876"/>
              <p:cNvSpPr/>
              <p:nvPr/>
            </p:nvSpPr>
            <p:spPr>
              <a:xfrm>
                <a:off x="1625617" y="755679"/>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877" name="Shape 877"/>
              <p:cNvSpPr/>
              <p:nvPr/>
            </p:nvSpPr>
            <p:spPr>
              <a:xfrm>
                <a:off x="1625617" y="660423"/>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878" name="Shape 878"/>
              <p:cNvSpPr/>
              <p:nvPr/>
            </p:nvSpPr>
            <p:spPr>
              <a:xfrm>
                <a:off x="1625617" y="565170"/>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879" name="Shape 879"/>
              <p:cNvSpPr/>
              <p:nvPr/>
            </p:nvSpPr>
            <p:spPr>
              <a:xfrm>
                <a:off x="1625617" y="471502"/>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880" name="Shape 880"/>
              <p:cNvSpPr/>
              <p:nvPr/>
            </p:nvSpPr>
            <p:spPr>
              <a:xfrm>
                <a:off x="1625617" y="379427"/>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881" name="Shape 881"/>
              <p:cNvSpPr/>
              <p:nvPr/>
            </p:nvSpPr>
            <p:spPr>
              <a:xfrm>
                <a:off x="1625617" y="284173"/>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grpSp>
        <p:grpSp>
          <p:nvGrpSpPr>
            <p:cNvPr id="1083" name="Group 1083"/>
            <p:cNvGrpSpPr/>
            <p:nvPr/>
          </p:nvGrpSpPr>
          <p:grpSpPr>
            <a:xfrm>
              <a:off x="6497645" y="-3"/>
              <a:ext cx="1685956" cy="1004938"/>
              <a:chOff x="0" y="0"/>
              <a:chExt cx="1685955" cy="1004936"/>
            </a:xfrm>
          </p:grpSpPr>
          <p:sp>
            <p:nvSpPr>
              <p:cNvPr id="883" name="Shape 883"/>
              <p:cNvSpPr/>
              <p:nvPr/>
            </p:nvSpPr>
            <p:spPr>
              <a:xfrm>
                <a:off x="-1" y="190506"/>
                <a:ext cx="6034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884" name="Shape 884"/>
              <p:cNvSpPr/>
              <p:nvPr/>
            </p:nvSpPr>
            <p:spPr>
              <a:xfrm>
                <a:off x="-1" y="95256"/>
                <a:ext cx="60341"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885" name="Shape 885"/>
              <p:cNvSpPr/>
              <p:nvPr/>
            </p:nvSpPr>
            <p:spPr>
              <a:xfrm>
                <a:off x="-1" y="-1"/>
                <a:ext cx="60341"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886" name="Shape 886"/>
              <p:cNvSpPr/>
              <p:nvPr/>
            </p:nvSpPr>
            <p:spPr>
              <a:xfrm>
                <a:off x="88903" y="944591"/>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887" name="Shape 887"/>
              <p:cNvSpPr/>
              <p:nvPr/>
            </p:nvSpPr>
            <p:spPr>
              <a:xfrm>
                <a:off x="88903" y="849341"/>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888" name="Shape 888"/>
              <p:cNvSpPr/>
              <p:nvPr/>
            </p:nvSpPr>
            <p:spPr>
              <a:xfrm>
                <a:off x="88903" y="755679"/>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889" name="Shape 889"/>
              <p:cNvSpPr/>
              <p:nvPr/>
            </p:nvSpPr>
            <p:spPr>
              <a:xfrm>
                <a:off x="88903" y="660423"/>
                <a:ext cx="6351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890" name="Shape 890"/>
              <p:cNvSpPr/>
              <p:nvPr/>
            </p:nvSpPr>
            <p:spPr>
              <a:xfrm>
                <a:off x="88903" y="565170"/>
                <a:ext cx="6351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891" name="Shape 891"/>
              <p:cNvSpPr/>
              <p:nvPr/>
            </p:nvSpPr>
            <p:spPr>
              <a:xfrm>
                <a:off x="88903" y="471502"/>
                <a:ext cx="6351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892" name="Shape 892"/>
              <p:cNvSpPr/>
              <p:nvPr/>
            </p:nvSpPr>
            <p:spPr>
              <a:xfrm>
                <a:off x="88903" y="379427"/>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893" name="Shape 893"/>
              <p:cNvSpPr/>
              <p:nvPr/>
            </p:nvSpPr>
            <p:spPr>
              <a:xfrm>
                <a:off x="88903" y="284173"/>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894" name="Shape 894"/>
              <p:cNvSpPr/>
              <p:nvPr/>
            </p:nvSpPr>
            <p:spPr>
              <a:xfrm>
                <a:off x="88903" y="190506"/>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895" name="Shape 895"/>
              <p:cNvSpPr/>
              <p:nvPr/>
            </p:nvSpPr>
            <p:spPr>
              <a:xfrm>
                <a:off x="88903" y="95256"/>
                <a:ext cx="6351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896" name="Shape 896"/>
              <p:cNvSpPr/>
              <p:nvPr/>
            </p:nvSpPr>
            <p:spPr>
              <a:xfrm>
                <a:off x="88903" y="-1"/>
                <a:ext cx="63517"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897" name="Shape 897"/>
              <p:cNvSpPr/>
              <p:nvPr/>
            </p:nvSpPr>
            <p:spPr>
              <a:xfrm>
                <a:off x="180978" y="944591"/>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898" name="Shape 898"/>
              <p:cNvSpPr/>
              <p:nvPr/>
            </p:nvSpPr>
            <p:spPr>
              <a:xfrm>
                <a:off x="180978" y="849341"/>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899" name="Shape 899"/>
              <p:cNvSpPr/>
              <p:nvPr/>
            </p:nvSpPr>
            <p:spPr>
              <a:xfrm>
                <a:off x="180978" y="755679"/>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900" name="Shape 900"/>
              <p:cNvSpPr/>
              <p:nvPr/>
            </p:nvSpPr>
            <p:spPr>
              <a:xfrm>
                <a:off x="180978" y="660423"/>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901" name="Shape 901"/>
              <p:cNvSpPr/>
              <p:nvPr/>
            </p:nvSpPr>
            <p:spPr>
              <a:xfrm>
                <a:off x="180978" y="565170"/>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902" name="Shape 902"/>
              <p:cNvSpPr/>
              <p:nvPr/>
            </p:nvSpPr>
            <p:spPr>
              <a:xfrm>
                <a:off x="180978" y="471502"/>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903" name="Shape 903"/>
              <p:cNvSpPr/>
              <p:nvPr/>
            </p:nvSpPr>
            <p:spPr>
              <a:xfrm>
                <a:off x="180978" y="379427"/>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904" name="Shape 904"/>
              <p:cNvSpPr/>
              <p:nvPr/>
            </p:nvSpPr>
            <p:spPr>
              <a:xfrm>
                <a:off x="180978" y="284173"/>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905" name="Shape 905"/>
              <p:cNvSpPr/>
              <p:nvPr/>
            </p:nvSpPr>
            <p:spPr>
              <a:xfrm>
                <a:off x="180978" y="190506"/>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906" name="Shape 906"/>
              <p:cNvSpPr/>
              <p:nvPr/>
            </p:nvSpPr>
            <p:spPr>
              <a:xfrm>
                <a:off x="180978" y="95256"/>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907" name="Shape 907"/>
              <p:cNvSpPr/>
              <p:nvPr/>
            </p:nvSpPr>
            <p:spPr>
              <a:xfrm>
                <a:off x="180978" y="-1"/>
                <a:ext cx="60343"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908" name="Shape 908"/>
              <p:cNvSpPr/>
              <p:nvPr/>
            </p:nvSpPr>
            <p:spPr>
              <a:xfrm>
                <a:off x="269877" y="944591"/>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909" name="Shape 909"/>
              <p:cNvSpPr/>
              <p:nvPr/>
            </p:nvSpPr>
            <p:spPr>
              <a:xfrm>
                <a:off x="269877" y="849341"/>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910" name="Shape 910"/>
              <p:cNvSpPr/>
              <p:nvPr/>
            </p:nvSpPr>
            <p:spPr>
              <a:xfrm>
                <a:off x="269877" y="755679"/>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911" name="Shape 911"/>
              <p:cNvSpPr/>
              <p:nvPr/>
            </p:nvSpPr>
            <p:spPr>
              <a:xfrm>
                <a:off x="269877" y="660423"/>
                <a:ext cx="61931"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912" name="Shape 912"/>
              <p:cNvSpPr/>
              <p:nvPr/>
            </p:nvSpPr>
            <p:spPr>
              <a:xfrm>
                <a:off x="269877" y="565170"/>
                <a:ext cx="61931"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913" name="Shape 913"/>
              <p:cNvSpPr/>
              <p:nvPr/>
            </p:nvSpPr>
            <p:spPr>
              <a:xfrm>
                <a:off x="269877" y="471502"/>
                <a:ext cx="61931"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914" name="Shape 914"/>
              <p:cNvSpPr/>
              <p:nvPr/>
            </p:nvSpPr>
            <p:spPr>
              <a:xfrm>
                <a:off x="269877" y="379427"/>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915" name="Shape 915"/>
              <p:cNvSpPr/>
              <p:nvPr/>
            </p:nvSpPr>
            <p:spPr>
              <a:xfrm>
                <a:off x="269877" y="284173"/>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916" name="Shape 916"/>
              <p:cNvSpPr/>
              <p:nvPr/>
            </p:nvSpPr>
            <p:spPr>
              <a:xfrm>
                <a:off x="269877" y="190506"/>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917" name="Shape 917"/>
              <p:cNvSpPr/>
              <p:nvPr/>
            </p:nvSpPr>
            <p:spPr>
              <a:xfrm>
                <a:off x="269877" y="95256"/>
                <a:ext cx="61931"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918" name="Shape 918"/>
              <p:cNvSpPr/>
              <p:nvPr/>
            </p:nvSpPr>
            <p:spPr>
              <a:xfrm>
                <a:off x="269877" y="-1"/>
                <a:ext cx="61931"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919" name="Shape 919"/>
              <p:cNvSpPr/>
              <p:nvPr/>
            </p:nvSpPr>
            <p:spPr>
              <a:xfrm>
                <a:off x="361952" y="944591"/>
                <a:ext cx="5875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920" name="Shape 920"/>
              <p:cNvSpPr/>
              <p:nvPr/>
            </p:nvSpPr>
            <p:spPr>
              <a:xfrm>
                <a:off x="361952" y="849341"/>
                <a:ext cx="5875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921" name="Shape 921"/>
              <p:cNvSpPr/>
              <p:nvPr/>
            </p:nvSpPr>
            <p:spPr>
              <a:xfrm>
                <a:off x="361952" y="755679"/>
                <a:ext cx="5875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922" name="Shape 922"/>
              <p:cNvSpPr/>
              <p:nvPr/>
            </p:nvSpPr>
            <p:spPr>
              <a:xfrm>
                <a:off x="361952" y="660423"/>
                <a:ext cx="5875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923" name="Shape 923"/>
              <p:cNvSpPr/>
              <p:nvPr/>
            </p:nvSpPr>
            <p:spPr>
              <a:xfrm>
                <a:off x="361952" y="565170"/>
                <a:ext cx="5875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924" name="Shape 924"/>
              <p:cNvSpPr/>
              <p:nvPr/>
            </p:nvSpPr>
            <p:spPr>
              <a:xfrm>
                <a:off x="361952" y="471502"/>
                <a:ext cx="5875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925" name="Shape 925"/>
              <p:cNvSpPr/>
              <p:nvPr/>
            </p:nvSpPr>
            <p:spPr>
              <a:xfrm>
                <a:off x="361952" y="379427"/>
                <a:ext cx="5875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926" name="Shape 926"/>
              <p:cNvSpPr/>
              <p:nvPr/>
            </p:nvSpPr>
            <p:spPr>
              <a:xfrm>
                <a:off x="361952" y="284173"/>
                <a:ext cx="5875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927" name="Shape 927"/>
              <p:cNvSpPr/>
              <p:nvPr/>
            </p:nvSpPr>
            <p:spPr>
              <a:xfrm>
                <a:off x="361952" y="190506"/>
                <a:ext cx="5875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928" name="Shape 928"/>
              <p:cNvSpPr/>
              <p:nvPr/>
            </p:nvSpPr>
            <p:spPr>
              <a:xfrm>
                <a:off x="361952" y="95256"/>
                <a:ext cx="5875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929" name="Shape 929"/>
              <p:cNvSpPr/>
              <p:nvPr/>
            </p:nvSpPr>
            <p:spPr>
              <a:xfrm>
                <a:off x="361952" y="-1"/>
                <a:ext cx="58757"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930" name="Shape 930"/>
              <p:cNvSpPr/>
              <p:nvPr/>
            </p:nvSpPr>
            <p:spPr>
              <a:xfrm>
                <a:off x="449265" y="944591"/>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931" name="Shape 931"/>
              <p:cNvSpPr/>
              <p:nvPr/>
            </p:nvSpPr>
            <p:spPr>
              <a:xfrm>
                <a:off x="449265" y="849341"/>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932" name="Shape 932"/>
              <p:cNvSpPr/>
              <p:nvPr/>
            </p:nvSpPr>
            <p:spPr>
              <a:xfrm>
                <a:off x="449265" y="755679"/>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933" name="Shape 933"/>
              <p:cNvSpPr/>
              <p:nvPr/>
            </p:nvSpPr>
            <p:spPr>
              <a:xfrm>
                <a:off x="449265" y="660423"/>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934" name="Shape 934"/>
              <p:cNvSpPr/>
              <p:nvPr/>
            </p:nvSpPr>
            <p:spPr>
              <a:xfrm>
                <a:off x="449265" y="565170"/>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935" name="Shape 935"/>
              <p:cNvSpPr/>
              <p:nvPr/>
            </p:nvSpPr>
            <p:spPr>
              <a:xfrm>
                <a:off x="449265" y="471502"/>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936" name="Shape 936"/>
              <p:cNvSpPr/>
              <p:nvPr/>
            </p:nvSpPr>
            <p:spPr>
              <a:xfrm>
                <a:off x="449265" y="379427"/>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937" name="Shape 937"/>
              <p:cNvSpPr/>
              <p:nvPr/>
            </p:nvSpPr>
            <p:spPr>
              <a:xfrm>
                <a:off x="449265" y="284173"/>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938" name="Shape 938"/>
              <p:cNvSpPr/>
              <p:nvPr/>
            </p:nvSpPr>
            <p:spPr>
              <a:xfrm>
                <a:off x="449265" y="190506"/>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939" name="Shape 939"/>
              <p:cNvSpPr/>
              <p:nvPr/>
            </p:nvSpPr>
            <p:spPr>
              <a:xfrm>
                <a:off x="449265" y="95256"/>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940" name="Shape 940"/>
              <p:cNvSpPr/>
              <p:nvPr/>
            </p:nvSpPr>
            <p:spPr>
              <a:xfrm>
                <a:off x="449265" y="-1"/>
                <a:ext cx="63519"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941" name="Shape 941"/>
              <p:cNvSpPr/>
              <p:nvPr/>
            </p:nvSpPr>
            <p:spPr>
              <a:xfrm>
                <a:off x="541340" y="94459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942" name="Shape 942"/>
              <p:cNvSpPr/>
              <p:nvPr/>
            </p:nvSpPr>
            <p:spPr>
              <a:xfrm>
                <a:off x="541340" y="84934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943" name="Shape 943"/>
              <p:cNvSpPr/>
              <p:nvPr/>
            </p:nvSpPr>
            <p:spPr>
              <a:xfrm>
                <a:off x="541340" y="755679"/>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944" name="Shape 944"/>
              <p:cNvSpPr/>
              <p:nvPr/>
            </p:nvSpPr>
            <p:spPr>
              <a:xfrm>
                <a:off x="541340" y="660423"/>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945" name="Shape 945"/>
              <p:cNvSpPr/>
              <p:nvPr/>
            </p:nvSpPr>
            <p:spPr>
              <a:xfrm>
                <a:off x="541340" y="565170"/>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946" name="Shape 946"/>
              <p:cNvSpPr/>
              <p:nvPr/>
            </p:nvSpPr>
            <p:spPr>
              <a:xfrm>
                <a:off x="541340" y="471502"/>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947" name="Shape 947"/>
              <p:cNvSpPr/>
              <p:nvPr/>
            </p:nvSpPr>
            <p:spPr>
              <a:xfrm>
                <a:off x="541340" y="379427"/>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948" name="Shape 948"/>
              <p:cNvSpPr/>
              <p:nvPr/>
            </p:nvSpPr>
            <p:spPr>
              <a:xfrm>
                <a:off x="541340" y="284173"/>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949" name="Shape 949"/>
              <p:cNvSpPr/>
              <p:nvPr/>
            </p:nvSpPr>
            <p:spPr>
              <a:xfrm>
                <a:off x="541340" y="190506"/>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950" name="Shape 950"/>
              <p:cNvSpPr/>
              <p:nvPr/>
            </p:nvSpPr>
            <p:spPr>
              <a:xfrm>
                <a:off x="541340" y="95256"/>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951" name="Shape 951"/>
              <p:cNvSpPr/>
              <p:nvPr/>
            </p:nvSpPr>
            <p:spPr>
              <a:xfrm>
                <a:off x="541340" y="-1"/>
                <a:ext cx="60345"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952" name="Shape 952"/>
              <p:cNvSpPr/>
              <p:nvPr/>
            </p:nvSpPr>
            <p:spPr>
              <a:xfrm>
                <a:off x="630240" y="944591"/>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953" name="Shape 953"/>
              <p:cNvSpPr/>
              <p:nvPr/>
            </p:nvSpPr>
            <p:spPr>
              <a:xfrm>
                <a:off x="630240" y="849341"/>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954" name="Shape 954"/>
              <p:cNvSpPr/>
              <p:nvPr/>
            </p:nvSpPr>
            <p:spPr>
              <a:xfrm>
                <a:off x="630240" y="755679"/>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955" name="Shape 955"/>
              <p:cNvSpPr/>
              <p:nvPr/>
            </p:nvSpPr>
            <p:spPr>
              <a:xfrm>
                <a:off x="630240" y="660423"/>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956" name="Shape 956"/>
              <p:cNvSpPr/>
              <p:nvPr/>
            </p:nvSpPr>
            <p:spPr>
              <a:xfrm>
                <a:off x="630240" y="565170"/>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957" name="Shape 957"/>
              <p:cNvSpPr/>
              <p:nvPr/>
            </p:nvSpPr>
            <p:spPr>
              <a:xfrm>
                <a:off x="630240" y="471502"/>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958" name="Shape 958"/>
              <p:cNvSpPr/>
              <p:nvPr/>
            </p:nvSpPr>
            <p:spPr>
              <a:xfrm>
                <a:off x="630240" y="379427"/>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959" name="Shape 959"/>
              <p:cNvSpPr/>
              <p:nvPr/>
            </p:nvSpPr>
            <p:spPr>
              <a:xfrm>
                <a:off x="630240" y="284173"/>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960" name="Shape 960"/>
              <p:cNvSpPr/>
              <p:nvPr/>
            </p:nvSpPr>
            <p:spPr>
              <a:xfrm>
                <a:off x="630240" y="190506"/>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961" name="Shape 961"/>
              <p:cNvSpPr/>
              <p:nvPr/>
            </p:nvSpPr>
            <p:spPr>
              <a:xfrm>
                <a:off x="630240" y="95256"/>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962" name="Shape 962"/>
              <p:cNvSpPr/>
              <p:nvPr/>
            </p:nvSpPr>
            <p:spPr>
              <a:xfrm>
                <a:off x="630240" y="-1"/>
                <a:ext cx="63519"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963" name="Shape 963"/>
              <p:cNvSpPr/>
              <p:nvPr/>
            </p:nvSpPr>
            <p:spPr>
              <a:xfrm>
                <a:off x="722316" y="94459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964" name="Shape 964"/>
              <p:cNvSpPr/>
              <p:nvPr/>
            </p:nvSpPr>
            <p:spPr>
              <a:xfrm>
                <a:off x="722316" y="84934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965" name="Shape 965"/>
              <p:cNvSpPr/>
              <p:nvPr/>
            </p:nvSpPr>
            <p:spPr>
              <a:xfrm>
                <a:off x="722316" y="755679"/>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966" name="Shape 966"/>
              <p:cNvSpPr/>
              <p:nvPr/>
            </p:nvSpPr>
            <p:spPr>
              <a:xfrm>
                <a:off x="722316" y="660423"/>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967" name="Shape 967"/>
              <p:cNvSpPr/>
              <p:nvPr/>
            </p:nvSpPr>
            <p:spPr>
              <a:xfrm>
                <a:off x="722316" y="565170"/>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968" name="Shape 968"/>
              <p:cNvSpPr/>
              <p:nvPr/>
            </p:nvSpPr>
            <p:spPr>
              <a:xfrm>
                <a:off x="722316" y="471502"/>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969" name="Shape 969"/>
              <p:cNvSpPr/>
              <p:nvPr/>
            </p:nvSpPr>
            <p:spPr>
              <a:xfrm>
                <a:off x="722316" y="379427"/>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970" name="Shape 970"/>
              <p:cNvSpPr/>
              <p:nvPr/>
            </p:nvSpPr>
            <p:spPr>
              <a:xfrm>
                <a:off x="722316" y="284173"/>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971" name="Shape 971"/>
              <p:cNvSpPr/>
              <p:nvPr/>
            </p:nvSpPr>
            <p:spPr>
              <a:xfrm>
                <a:off x="722316" y="190506"/>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972" name="Shape 972"/>
              <p:cNvSpPr/>
              <p:nvPr/>
            </p:nvSpPr>
            <p:spPr>
              <a:xfrm>
                <a:off x="722316" y="95256"/>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973" name="Shape 973"/>
              <p:cNvSpPr/>
              <p:nvPr/>
            </p:nvSpPr>
            <p:spPr>
              <a:xfrm>
                <a:off x="722316" y="-1"/>
                <a:ext cx="60345"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974" name="Shape 974"/>
              <p:cNvSpPr/>
              <p:nvPr/>
            </p:nvSpPr>
            <p:spPr>
              <a:xfrm>
                <a:off x="811216" y="944591"/>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975" name="Shape 975"/>
              <p:cNvSpPr/>
              <p:nvPr/>
            </p:nvSpPr>
            <p:spPr>
              <a:xfrm>
                <a:off x="811216" y="849341"/>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976" name="Shape 976"/>
              <p:cNvSpPr/>
              <p:nvPr/>
            </p:nvSpPr>
            <p:spPr>
              <a:xfrm>
                <a:off x="811216" y="755679"/>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977" name="Shape 977"/>
              <p:cNvSpPr/>
              <p:nvPr/>
            </p:nvSpPr>
            <p:spPr>
              <a:xfrm>
                <a:off x="811216" y="660423"/>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978" name="Shape 978"/>
              <p:cNvSpPr/>
              <p:nvPr/>
            </p:nvSpPr>
            <p:spPr>
              <a:xfrm>
                <a:off x="811216" y="565170"/>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979" name="Shape 979"/>
              <p:cNvSpPr/>
              <p:nvPr/>
            </p:nvSpPr>
            <p:spPr>
              <a:xfrm>
                <a:off x="811216" y="471502"/>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980" name="Shape 980"/>
              <p:cNvSpPr/>
              <p:nvPr/>
            </p:nvSpPr>
            <p:spPr>
              <a:xfrm>
                <a:off x="811216" y="379427"/>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981" name="Shape 981"/>
              <p:cNvSpPr/>
              <p:nvPr/>
            </p:nvSpPr>
            <p:spPr>
              <a:xfrm>
                <a:off x="811216" y="284173"/>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982" name="Shape 982"/>
              <p:cNvSpPr/>
              <p:nvPr/>
            </p:nvSpPr>
            <p:spPr>
              <a:xfrm>
                <a:off x="811216" y="190506"/>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983" name="Shape 983"/>
              <p:cNvSpPr/>
              <p:nvPr/>
            </p:nvSpPr>
            <p:spPr>
              <a:xfrm>
                <a:off x="811216" y="95256"/>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984" name="Shape 984"/>
              <p:cNvSpPr/>
              <p:nvPr/>
            </p:nvSpPr>
            <p:spPr>
              <a:xfrm>
                <a:off x="811216" y="-1"/>
                <a:ext cx="63519"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985" name="Shape 985"/>
              <p:cNvSpPr/>
              <p:nvPr/>
            </p:nvSpPr>
            <p:spPr>
              <a:xfrm>
                <a:off x="903291" y="94459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986" name="Shape 986"/>
              <p:cNvSpPr/>
              <p:nvPr/>
            </p:nvSpPr>
            <p:spPr>
              <a:xfrm>
                <a:off x="903291" y="84934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987" name="Shape 987"/>
              <p:cNvSpPr/>
              <p:nvPr/>
            </p:nvSpPr>
            <p:spPr>
              <a:xfrm>
                <a:off x="903291" y="755679"/>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988" name="Shape 988"/>
              <p:cNvSpPr/>
              <p:nvPr/>
            </p:nvSpPr>
            <p:spPr>
              <a:xfrm>
                <a:off x="903291" y="660423"/>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989" name="Shape 989"/>
              <p:cNvSpPr/>
              <p:nvPr/>
            </p:nvSpPr>
            <p:spPr>
              <a:xfrm>
                <a:off x="903291" y="565170"/>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990" name="Shape 990"/>
              <p:cNvSpPr/>
              <p:nvPr/>
            </p:nvSpPr>
            <p:spPr>
              <a:xfrm>
                <a:off x="903291" y="471502"/>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991" name="Shape 991"/>
              <p:cNvSpPr/>
              <p:nvPr/>
            </p:nvSpPr>
            <p:spPr>
              <a:xfrm>
                <a:off x="903291" y="379427"/>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992" name="Shape 992"/>
              <p:cNvSpPr/>
              <p:nvPr/>
            </p:nvSpPr>
            <p:spPr>
              <a:xfrm>
                <a:off x="903291" y="284173"/>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993" name="Shape 993"/>
              <p:cNvSpPr/>
              <p:nvPr/>
            </p:nvSpPr>
            <p:spPr>
              <a:xfrm>
                <a:off x="903291" y="190506"/>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994" name="Shape 994"/>
              <p:cNvSpPr/>
              <p:nvPr/>
            </p:nvSpPr>
            <p:spPr>
              <a:xfrm>
                <a:off x="903291" y="95256"/>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995" name="Shape 995"/>
              <p:cNvSpPr/>
              <p:nvPr/>
            </p:nvSpPr>
            <p:spPr>
              <a:xfrm>
                <a:off x="903291" y="-1"/>
                <a:ext cx="60345"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996" name="Shape 996"/>
              <p:cNvSpPr/>
              <p:nvPr/>
            </p:nvSpPr>
            <p:spPr>
              <a:xfrm>
                <a:off x="992191" y="944591"/>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997" name="Shape 997"/>
              <p:cNvSpPr/>
              <p:nvPr/>
            </p:nvSpPr>
            <p:spPr>
              <a:xfrm>
                <a:off x="992191" y="849341"/>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998" name="Shape 998"/>
              <p:cNvSpPr/>
              <p:nvPr/>
            </p:nvSpPr>
            <p:spPr>
              <a:xfrm>
                <a:off x="992191" y="755679"/>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999" name="Shape 999"/>
              <p:cNvSpPr/>
              <p:nvPr/>
            </p:nvSpPr>
            <p:spPr>
              <a:xfrm>
                <a:off x="992191" y="660423"/>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000" name="Shape 1000"/>
              <p:cNvSpPr/>
              <p:nvPr/>
            </p:nvSpPr>
            <p:spPr>
              <a:xfrm>
                <a:off x="992191" y="565170"/>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001" name="Shape 1001"/>
              <p:cNvSpPr/>
              <p:nvPr/>
            </p:nvSpPr>
            <p:spPr>
              <a:xfrm>
                <a:off x="992191" y="471502"/>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002" name="Shape 1002"/>
              <p:cNvSpPr/>
              <p:nvPr/>
            </p:nvSpPr>
            <p:spPr>
              <a:xfrm>
                <a:off x="992191" y="379427"/>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003" name="Shape 1003"/>
              <p:cNvSpPr/>
              <p:nvPr/>
            </p:nvSpPr>
            <p:spPr>
              <a:xfrm>
                <a:off x="992191" y="284173"/>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004" name="Shape 1004"/>
              <p:cNvSpPr/>
              <p:nvPr/>
            </p:nvSpPr>
            <p:spPr>
              <a:xfrm>
                <a:off x="992191" y="190506"/>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005" name="Shape 1005"/>
              <p:cNvSpPr/>
              <p:nvPr/>
            </p:nvSpPr>
            <p:spPr>
              <a:xfrm>
                <a:off x="992191" y="95256"/>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006" name="Shape 1006"/>
              <p:cNvSpPr/>
              <p:nvPr/>
            </p:nvSpPr>
            <p:spPr>
              <a:xfrm>
                <a:off x="992191" y="-1"/>
                <a:ext cx="63519"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007" name="Shape 1007"/>
              <p:cNvSpPr/>
              <p:nvPr/>
            </p:nvSpPr>
            <p:spPr>
              <a:xfrm>
                <a:off x="1084266" y="94459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008" name="Shape 1008"/>
              <p:cNvSpPr/>
              <p:nvPr/>
            </p:nvSpPr>
            <p:spPr>
              <a:xfrm>
                <a:off x="1084266" y="84934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009" name="Shape 1009"/>
              <p:cNvSpPr/>
              <p:nvPr/>
            </p:nvSpPr>
            <p:spPr>
              <a:xfrm>
                <a:off x="1084266" y="755679"/>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010" name="Shape 1010"/>
              <p:cNvSpPr/>
              <p:nvPr/>
            </p:nvSpPr>
            <p:spPr>
              <a:xfrm>
                <a:off x="1084266" y="660423"/>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011" name="Shape 1011"/>
              <p:cNvSpPr/>
              <p:nvPr/>
            </p:nvSpPr>
            <p:spPr>
              <a:xfrm>
                <a:off x="1084266" y="565170"/>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012" name="Shape 1012"/>
              <p:cNvSpPr/>
              <p:nvPr/>
            </p:nvSpPr>
            <p:spPr>
              <a:xfrm>
                <a:off x="1084266" y="471502"/>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013" name="Shape 1013"/>
              <p:cNvSpPr/>
              <p:nvPr/>
            </p:nvSpPr>
            <p:spPr>
              <a:xfrm>
                <a:off x="1084266" y="379427"/>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014" name="Shape 1014"/>
              <p:cNvSpPr/>
              <p:nvPr/>
            </p:nvSpPr>
            <p:spPr>
              <a:xfrm>
                <a:off x="1084266" y="284173"/>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015" name="Shape 1015"/>
              <p:cNvSpPr/>
              <p:nvPr/>
            </p:nvSpPr>
            <p:spPr>
              <a:xfrm>
                <a:off x="1084266" y="190506"/>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016" name="Shape 1016"/>
              <p:cNvSpPr/>
              <p:nvPr/>
            </p:nvSpPr>
            <p:spPr>
              <a:xfrm>
                <a:off x="1084266" y="95256"/>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017" name="Shape 1017"/>
              <p:cNvSpPr/>
              <p:nvPr/>
            </p:nvSpPr>
            <p:spPr>
              <a:xfrm>
                <a:off x="1084266" y="-1"/>
                <a:ext cx="60345"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018" name="Shape 1018"/>
              <p:cNvSpPr/>
              <p:nvPr/>
            </p:nvSpPr>
            <p:spPr>
              <a:xfrm>
                <a:off x="1173166" y="94459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019" name="Shape 1019"/>
              <p:cNvSpPr/>
              <p:nvPr/>
            </p:nvSpPr>
            <p:spPr>
              <a:xfrm>
                <a:off x="1173166" y="84934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020" name="Shape 1020"/>
              <p:cNvSpPr/>
              <p:nvPr/>
            </p:nvSpPr>
            <p:spPr>
              <a:xfrm>
                <a:off x="1173166" y="755679"/>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021" name="Shape 1021"/>
              <p:cNvSpPr/>
              <p:nvPr/>
            </p:nvSpPr>
            <p:spPr>
              <a:xfrm>
                <a:off x="1173166" y="660423"/>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022" name="Shape 1022"/>
              <p:cNvSpPr/>
              <p:nvPr/>
            </p:nvSpPr>
            <p:spPr>
              <a:xfrm>
                <a:off x="1173166" y="565170"/>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023" name="Shape 1023"/>
              <p:cNvSpPr/>
              <p:nvPr/>
            </p:nvSpPr>
            <p:spPr>
              <a:xfrm>
                <a:off x="1173166" y="471502"/>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024" name="Shape 1024"/>
              <p:cNvSpPr/>
              <p:nvPr/>
            </p:nvSpPr>
            <p:spPr>
              <a:xfrm>
                <a:off x="1173166" y="379427"/>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025" name="Shape 1025"/>
              <p:cNvSpPr/>
              <p:nvPr/>
            </p:nvSpPr>
            <p:spPr>
              <a:xfrm>
                <a:off x="1173166" y="284173"/>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026" name="Shape 1026"/>
              <p:cNvSpPr/>
              <p:nvPr/>
            </p:nvSpPr>
            <p:spPr>
              <a:xfrm>
                <a:off x="1173166" y="190506"/>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027" name="Shape 1027"/>
              <p:cNvSpPr/>
              <p:nvPr/>
            </p:nvSpPr>
            <p:spPr>
              <a:xfrm>
                <a:off x="1173166" y="95256"/>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028" name="Shape 1028"/>
              <p:cNvSpPr/>
              <p:nvPr/>
            </p:nvSpPr>
            <p:spPr>
              <a:xfrm>
                <a:off x="1173166" y="-1"/>
                <a:ext cx="60345"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029" name="Shape 1029"/>
              <p:cNvSpPr/>
              <p:nvPr/>
            </p:nvSpPr>
            <p:spPr>
              <a:xfrm>
                <a:off x="1263655" y="944591"/>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030" name="Shape 1030"/>
              <p:cNvSpPr/>
              <p:nvPr/>
            </p:nvSpPr>
            <p:spPr>
              <a:xfrm>
                <a:off x="1263655" y="849341"/>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031" name="Shape 1031"/>
              <p:cNvSpPr/>
              <p:nvPr/>
            </p:nvSpPr>
            <p:spPr>
              <a:xfrm>
                <a:off x="1263655" y="755679"/>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032" name="Shape 1032"/>
              <p:cNvSpPr/>
              <p:nvPr/>
            </p:nvSpPr>
            <p:spPr>
              <a:xfrm>
                <a:off x="1263655" y="660423"/>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033" name="Shape 1033"/>
              <p:cNvSpPr/>
              <p:nvPr/>
            </p:nvSpPr>
            <p:spPr>
              <a:xfrm>
                <a:off x="1263655" y="565170"/>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034" name="Shape 1034"/>
              <p:cNvSpPr/>
              <p:nvPr/>
            </p:nvSpPr>
            <p:spPr>
              <a:xfrm>
                <a:off x="1263655" y="471502"/>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035" name="Shape 1035"/>
              <p:cNvSpPr/>
              <p:nvPr/>
            </p:nvSpPr>
            <p:spPr>
              <a:xfrm>
                <a:off x="1263655" y="379427"/>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036" name="Shape 1036"/>
              <p:cNvSpPr/>
              <p:nvPr/>
            </p:nvSpPr>
            <p:spPr>
              <a:xfrm>
                <a:off x="1263655" y="284173"/>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037" name="Shape 1037"/>
              <p:cNvSpPr/>
              <p:nvPr/>
            </p:nvSpPr>
            <p:spPr>
              <a:xfrm>
                <a:off x="1263655" y="190506"/>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038" name="Shape 1038"/>
              <p:cNvSpPr/>
              <p:nvPr/>
            </p:nvSpPr>
            <p:spPr>
              <a:xfrm>
                <a:off x="1263655" y="95256"/>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039" name="Shape 1039"/>
              <p:cNvSpPr/>
              <p:nvPr/>
            </p:nvSpPr>
            <p:spPr>
              <a:xfrm>
                <a:off x="1263655" y="-1"/>
                <a:ext cx="60343"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040" name="Shape 1040"/>
              <p:cNvSpPr/>
              <p:nvPr/>
            </p:nvSpPr>
            <p:spPr>
              <a:xfrm>
                <a:off x="1352557" y="944591"/>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041" name="Shape 1041"/>
              <p:cNvSpPr/>
              <p:nvPr/>
            </p:nvSpPr>
            <p:spPr>
              <a:xfrm>
                <a:off x="1352557" y="849341"/>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042" name="Shape 1042"/>
              <p:cNvSpPr/>
              <p:nvPr/>
            </p:nvSpPr>
            <p:spPr>
              <a:xfrm>
                <a:off x="1352557" y="755679"/>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043" name="Shape 1043"/>
              <p:cNvSpPr/>
              <p:nvPr/>
            </p:nvSpPr>
            <p:spPr>
              <a:xfrm>
                <a:off x="1352557" y="660423"/>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044" name="Shape 1044"/>
              <p:cNvSpPr/>
              <p:nvPr/>
            </p:nvSpPr>
            <p:spPr>
              <a:xfrm>
                <a:off x="1352557" y="565170"/>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045" name="Shape 1045"/>
              <p:cNvSpPr/>
              <p:nvPr/>
            </p:nvSpPr>
            <p:spPr>
              <a:xfrm>
                <a:off x="1352557" y="471502"/>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046" name="Shape 1046"/>
              <p:cNvSpPr/>
              <p:nvPr/>
            </p:nvSpPr>
            <p:spPr>
              <a:xfrm>
                <a:off x="1352557" y="379427"/>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047" name="Shape 1047"/>
              <p:cNvSpPr/>
              <p:nvPr/>
            </p:nvSpPr>
            <p:spPr>
              <a:xfrm>
                <a:off x="1352557" y="284173"/>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048" name="Shape 1048"/>
              <p:cNvSpPr/>
              <p:nvPr/>
            </p:nvSpPr>
            <p:spPr>
              <a:xfrm>
                <a:off x="1352557" y="190506"/>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049" name="Shape 1049"/>
              <p:cNvSpPr/>
              <p:nvPr/>
            </p:nvSpPr>
            <p:spPr>
              <a:xfrm>
                <a:off x="1352557" y="95256"/>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050" name="Shape 1050"/>
              <p:cNvSpPr/>
              <p:nvPr/>
            </p:nvSpPr>
            <p:spPr>
              <a:xfrm>
                <a:off x="1352557" y="-1"/>
                <a:ext cx="60343"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051" name="Shape 1051"/>
              <p:cNvSpPr/>
              <p:nvPr/>
            </p:nvSpPr>
            <p:spPr>
              <a:xfrm>
                <a:off x="1444635" y="944591"/>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052" name="Shape 1052"/>
              <p:cNvSpPr/>
              <p:nvPr/>
            </p:nvSpPr>
            <p:spPr>
              <a:xfrm>
                <a:off x="1444635" y="849341"/>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053" name="Shape 1053"/>
              <p:cNvSpPr/>
              <p:nvPr/>
            </p:nvSpPr>
            <p:spPr>
              <a:xfrm>
                <a:off x="1444635" y="755679"/>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054" name="Shape 1054"/>
              <p:cNvSpPr/>
              <p:nvPr/>
            </p:nvSpPr>
            <p:spPr>
              <a:xfrm>
                <a:off x="1444635" y="660423"/>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055" name="Shape 1055"/>
              <p:cNvSpPr/>
              <p:nvPr/>
            </p:nvSpPr>
            <p:spPr>
              <a:xfrm>
                <a:off x="1444635" y="565170"/>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056" name="Shape 1056"/>
              <p:cNvSpPr/>
              <p:nvPr/>
            </p:nvSpPr>
            <p:spPr>
              <a:xfrm>
                <a:off x="1444635" y="471502"/>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057" name="Shape 1057"/>
              <p:cNvSpPr/>
              <p:nvPr/>
            </p:nvSpPr>
            <p:spPr>
              <a:xfrm>
                <a:off x="1444635" y="379427"/>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058" name="Shape 1058"/>
              <p:cNvSpPr/>
              <p:nvPr/>
            </p:nvSpPr>
            <p:spPr>
              <a:xfrm>
                <a:off x="1444635" y="284173"/>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059" name="Shape 1059"/>
              <p:cNvSpPr/>
              <p:nvPr/>
            </p:nvSpPr>
            <p:spPr>
              <a:xfrm>
                <a:off x="1444635" y="190506"/>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060" name="Shape 1060"/>
              <p:cNvSpPr/>
              <p:nvPr/>
            </p:nvSpPr>
            <p:spPr>
              <a:xfrm>
                <a:off x="1444635" y="95256"/>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061" name="Shape 1061"/>
              <p:cNvSpPr/>
              <p:nvPr/>
            </p:nvSpPr>
            <p:spPr>
              <a:xfrm>
                <a:off x="1444635" y="-1"/>
                <a:ext cx="60343"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062" name="Shape 1062"/>
              <p:cNvSpPr/>
              <p:nvPr/>
            </p:nvSpPr>
            <p:spPr>
              <a:xfrm>
                <a:off x="1533538" y="944591"/>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063" name="Shape 1063"/>
              <p:cNvSpPr/>
              <p:nvPr/>
            </p:nvSpPr>
            <p:spPr>
              <a:xfrm>
                <a:off x="1533538" y="849341"/>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064" name="Shape 1064"/>
              <p:cNvSpPr/>
              <p:nvPr/>
            </p:nvSpPr>
            <p:spPr>
              <a:xfrm>
                <a:off x="1533538" y="755679"/>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065" name="Shape 1065"/>
              <p:cNvSpPr/>
              <p:nvPr/>
            </p:nvSpPr>
            <p:spPr>
              <a:xfrm>
                <a:off x="1533538" y="660423"/>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066" name="Shape 1066"/>
              <p:cNvSpPr/>
              <p:nvPr/>
            </p:nvSpPr>
            <p:spPr>
              <a:xfrm>
                <a:off x="1533538" y="565170"/>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067" name="Shape 1067"/>
              <p:cNvSpPr/>
              <p:nvPr/>
            </p:nvSpPr>
            <p:spPr>
              <a:xfrm>
                <a:off x="1533538" y="471502"/>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068" name="Shape 1068"/>
              <p:cNvSpPr/>
              <p:nvPr/>
            </p:nvSpPr>
            <p:spPr>
              <a:xfrm>
                <a:off x="1533538" y="379427"/>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069" name="Shape 1069"/>
              <p:cNvSpPr/>
              <p:nvPr/>
            </p:nvSpPr>
            <p:spPr>
              <a:xfrm>
                <a:off x="1533538" y="284173"/>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070" name="Shape 1070"/>
              <p:cNvSpPr/>
              <p:nvPr/>
            </p:nvSpPr>
            <p:spPr>
              <a:xfrm>
                <a:off x="1533538" y="190506"/>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071" name="Shape 1071"/>
              <p:cNvSpPr/>
              <p:nvPr/>
            </p:nvSpPr>
            <p:spPr>
              <a:xfrm>
                <a:off x="1533538" y="95256"/>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072" name="Shape 1072"/>
              <p:cNvSpPr/>
              <p:nvPr/>
            </p:nvSpPr>
            <p:spPr>
              <a:xfrm>
                <a:off x="1533538" y="-1"/>
                <a:ext cx="60343"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073" name="Shape 1073"/>
              <p:cNvSpPr/>
              <p:nvPr/>
            </p:nvSpPr>
            <p:spPr>
              <a:xfrm>
                <a:off x="1622438" y="944591"/>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074" name="Shape 1074"/>
              <p:cNvSpPr/>
              <p:nvPr/>
            </p:nvSpPr>
            <p:spPr>
              <a:xfrm>
                <a:off x="1622438" y="849341"/>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075" name="Shape 1075"/>
              <p:cNvSpPr/>
              <p:nvPr/>
            </p:nvSpPr>
            <p:spPr>
              <a:xfrm>
                <a:off x="1622438" y="755679"/>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076" name="Shape 1076"/>
              <p:cNvSpPr/>
              <p:nvPr/>
            </p:nvSpPr>
            <p:spPr>
              <a:xfrm>
                <a:off x="1622438" y="660423"/>
                <a:ext cx="6351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077" name="Shape 1077"/>
              <p:cNvSpPr/>
              <p:nvPr/>
            </p:nvSpPr>
            <p:spPr>
              <a:xfrm>
                <a:off x="1622438" y="565170"/>
                <a:ext cx="6351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078" name="Shape 1078"/>
              <p:cNvSpPr/>
              <p:nvPr/>
            </p:nvSpPr>
            <p:spPr>
              <a:xfrm>
                <a:off x="1622438" y="471502"/>
                <a:ext cx="6351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079" name="Shape 1079"/>
              <p:cNvSpPr/>
              <p:nvPr/>
            </p:nvSpPr>
            <p:spPr>
              <a:xfrm>
                <a:off x="1622438" y="379427"/>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080" name="Shape 1080"/>
              <p:cNvSpPr/>
              <p:nvPr/>
            </p:nvSpPr>
            <p:spPr>
              <a:xfrm>
                <a:off x="1622438" y="284173"/>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081" name="Shape 1081"/>
              <p:cNvSpPr/>
              <p:nvPr/>
            </p:nvSpPr>
            <p:spPr>
              <a:xfrm>
                <a:off x="1622438" y="190506"/>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082" name="Shape 1082"/>
              <p:cNvSpPr/>
              <p:nvPr/>
            </p:nvSpPr>
            <p:spPr>
              <a:xfrm>
                <a:off x="1622438" y="95256"/>
                <a:ext cx="6351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grpSp>
        <p:grpSp>
          <p:nvGrpSpPr>
            <p:cNvPr id="1284" name="Group 1284"/>
            <p:cNvGrpSpPr/>
            <p:nvPr/>
          </p:nvGrpSpPr>
          <p:grpSpPr>
            <a:xfrm>
              <a:off x="-2" y="-3"/>
              <a:ext cx="9175788" cy="1004938"/>
              <a:chOff x="-1" y="0"/>
              <a:chExt cx="9175787" cy="1004936"/>
            </a:xfrm>
          </p:grpSpPr>
          <p:sp>
            <p:nvSpPr>
              <p:cNvPr id="1084" name="Shape 1084"/>
              <p:cNvSpPr/>
              <p:nvPr/>
            </p:nvSpPr>
            <p:spPr>
              <a:xfrm>
                <a:off x="8120079" y="-1"/>
                <a:ext cx="63519"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085" name="Shape 1085"/>
              <p:cNvSpPr/>
              <p:nvPr/>
            </p:nvSpPr>
            <p:spPr>
              <a:xfrm>
                <a:off x="8212154" y="94459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086" name="Shape 1086"/>
              <p:cNvSpPr/>
              <p:nvPr/>
            </p:nvSpPr>
            <p:spPr>
              <a:xfrm>
                <a:off x="8212154" y="84934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087" name="Shape 1087"/>
              <p:cNvSpPr/>
              <p:nvPr/>
            </p:nvSpPr>
            <p:spPr>
              <a:xfrm>
                <a:off x="8212154" y="755679"/>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088" name="Shape 1088"/>
              <p:cNvSpPr/>
              <p:nvPr/>
            </p:nvSpPr>
            <p:spPr>
              <a:xfrm>
                <a:off x="8212154" y="660423"/>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089" name="Shape 1089"/>
              <p:cNvSpPr/>
              <p:nvPr/>
            </p:nvSpPr>
            <p:spPr>
              <a:xfrm>
                <a:off x="8212154" y="565170"/>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090" name="Shape 1090"/>
              <p:cNvSpPr/>
              <p:nvPr/>
            </p:nvSpPr>
            <p:spPr>
              <a:xfrm>
                <a:off x="8212154" y="471502"/>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091" name="Shape 1091"/>
              <p:cNvSpPr/>
              <p:nvPr/>
            </p:nvSpPr>
            <p:spPr>
              <a:xfrm>
                <a:off x="8212154" y="379427"/>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092" name="Shape 1092"/>
              <p:cNvSpPr/>
              <p:nvPr/>
            </p:nvSpPr>
            <p:spPr>
              <a:xfrm>
                <a:off x="8212154" y="284173"/>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093" name="Shape 1093"/>
              <p:cNvSpPr/>
              <p:nvPr/>
            </p:nvSpPr>
            <p:spPr>
              <a:xfrm>
                <a:off x="8212154" y="190506"/>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094" name="Shape 1094"/>
              <p:cNvSpPr/>
              <p:nvPr/>
            </p:nvSpPr>
            <p:spPr>
              <a:xfrm>
                <a:off x="8212154" y="95256"/>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095" name="Shape 1095"/>
              <p:cNvSpPr/>
              <p:nvPr/>
            </p:nvSpPr>
            <p:spPr>
              <a:xfrm>
                <a:off x="8212154" y="-1"/>
                <a:ext cx="60345"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096" name="Shape 1096"/>
              <p:cNvSpPr/>
              <p:nvPr/>
            </p:nvSpPr>
            <p:spPr>
              <a:xfrm>
                <a:off x="8301054" y="944591"/>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097" name="Shape 1097"/>
              <p:cNvSpPr/>
              <p:nvPr/>
            </p:nvSpPr>
            <p:spPr>
              <a:xfrm>
                <a:off x="8301054" y="849341"/>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098" name="Shape 1098"/>
              <p:cNvSpPr/>
              <p:nvPr/>
            </p:nvSpPr>
            <p:spPr>
              <a:xfrm>
                <a:off x="8301054" y="755679"/>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099" name="Shape 1099"/>
              <p:cNvSpPr/>
              <p:nvPr/>
            </p:nvSpPr>
            <p:spPr>
              <a:xfrm>
                <a:off x="8301054" y="660423"/>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100" name="Shape 1100"/>
              <p:cNvSpPr/>
              <p:nvPr/>
            </p:nvSpPr>
            <p:spPr>
              <a:xfrm>
                <a:off x="8301054" y="565170"/>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101" name="Shape 1101"/>
              <p:cNvSpPr/>
              <p:nvPr/>
            </p:nvSpPr>
            <p:spPr>
              <a:xfrm>
                <a:off x="8301054" y="471502"/>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102" name="Shape 1102"/>
              <p:cNvSpPr/>
              <p:nvPr/>
            </p:nvSpPr>
            <p:spPr>
              <a:xfrm>
                <a:off x="8301054" y="379427"/>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103" name="Shape 1103"/>
              <p:cNvSpPr/>
              <p:nvPr/>
            </p:nvSpPr>
            <p:spPr>
              <a:xfrm>
                <a:off x="8301054" y="284173"/>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104" name="Shape 1104"/>
              <p:cNvSpPr/>
              <p:nvPr/>
            </p:nvSpPr>
            <p:spPr>
              <a:xfrm>
                <a:off x="8301054" y="190506"/>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105" name="Shape 1105"/>
              <p:cNvSpPr/>
              <p:nvPr/>
            </p:nvSpPr>
            <p:spPr>
              <a:xfrm>
                <a:off x="8301054" y="95256"/>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106" name="Shape 1106"/>
              <p:cNvSpPr/>
              <p:nvPr/>
            </p:nvSpPr>
            <p:spPr>
              <a:xfrm>
                <a:off x="8301054" y="-1"/>
                <a:ext cx="63519"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107" name="Shape 1107"/>
              <p:cNvSpPr/>
              <p:nvPr/>
            </p:nvSpPr>
            <p:spPr>
              <a:xfrm>
                <a:off x="8393129" y="94459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108" name="Shape 1108"/>
              <p:cNvSpPr/>
              <p:nvPr/>
            </p:nvSpPr>
            <p:spPr>
              <a:xfrm>
                <a:off x="8393129" y="84934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109" name="Shape 1109"/>
              <p:cNvSpPr/>
              <p:nvPr/>
            </p:nvSpPr>
            <p:spPr>
              <a:xfrm>
                <a:off x="8393129" y="755679"/>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110" name="Shape 1110"/>
              <p:cNvSpPr/>
              <p:nvPr/>
            </p:nvSpPr>
            <p:spPr>
              <a:xfrm>
                <a:off x="8393129" y="660423"/>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111" name="Shape 1111"/>
              <p:cNvSpPr/>
              <p:nvPr/>
            </p:nvSpPr>
            <p:spPr>
              <a:xfrm>
                <a:off x="8393129" y="565170"/>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112" name="Shape 1112"/>
              <p:cNvSpPr/>
              <p:nvPr/>
            </p:nvSpPr>
            <p:spPr>
              <a:xfrm>
                <a:off x="8393129" y="471502"/>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113" name="Shape 1113"/>
              <p:cNvSpPr/>
              <p:nvPr/>
            </p:nvSpPr>
            <p:spPr>
              <a:xfrm>
                <a:off x="8393129" y="379427"/>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114" name="Shape 1114"/>
              <p:cNvSpPr/>
              <p:nvPr/>
            </p:nvSpPr>
            <p:spPr>
              <a:xfrm>
                <a:off x="8393129" y="284173"/>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115" name="Shape 1115"/>
              <p:cNvSpPr/>
              <p:nvPr/>
            </p:nvSpPr>
            <p:spPr>
              <a:xfrm>
                <a:off x="8393129" y="190506"/>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116" name="Shape 1116"/>
              <p:cNvSpPr/>
              <p:nvPr/>
            </p:nvSpPr>
            <p:spPr>
              <a:xfrm>
                <a:off x="8393129" y="95256"/>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117" name="Shape 1117"/>
              <p:cNvSpPr/>
              <p:nvPr/>
            </p:nvSpPr>
            <p:spPr>
              <a:xfrm>
                <a:off x="8393129" y="-1"/>
                <a:ext cx="60345"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118" name="Shape 1118"/>
              <p:cNvSpPr/>
              <p:nvPr/>
            </p:nvSpPr>
            <p:spPr>
              <a:xfrm>
                <a:off x="8482029" y="944591"/>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119" name="Shape 1119"/>
              <p:cNvSpPr/>
              <p:nvPr/>
            </p:nvSpPr>
            <p:spPr>
              <a:xfrm>
                <a:off x="8482029" y="849341"/>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120" name="Shape 1120"/>
              <p:cNvSpPr/>
              <p:nvPr/>
            </p:nvSpPr>
            <p:spPr>
              <a:xfrm>
                <a:off x="8482029" y="755679"/>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121" name="Shape 1121"/>
              <p:cNvSpPr/>
              <p:nvPr/>
            </p:nvSpPr>
            <p:spPr>
              <a:xfrm>
                <a:off x="8482029" y="660423"/>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122" name="Shape 1122"/>
              <p:cNvSpPr/>
              <p:nvPr/>
            </p:nvSpPr>
            <p:spPr>
              <a:xfrm>
                <a:off x="8482029" y="565170"/>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123" name="Shape 1123"/>
              <p:cNvSpPr/>
              <p:nvPr/>
            </p:nvSpPr>
            <p:spPr>
              <a:xfrm>
                <a:off x="8482029" y="471502"/>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124" name="Shape 1124"/>
              <p:cNvSpPr/>
              <p:nvPr/>
            </p:nvSpPr>
            <p:spPr>
              <a:xfrm>
                <a:off x="8482029" y="379427"/>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125" name="Shape 1125"/>
              <p:cNvSpPr/>
              <p:nvPr/>
            </p:nvSpPr>
            <p:spPr>
              <a:xfrm>
                <a:off x="8482029" y="284173"/>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126" name="Shape 1126"/>
              <p:cNvSpPr/>
              <p:nvPr/>
            </p:nvSpPr>
            <p:spPr>
              <a:xfrm>
                <a:off x="8482029" y="190506"/>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127" name="Shape 1127"/>
              <p:cNvSpPr/>
              <p:nvPr/>
            </p:nvSpPr>
            <p:spPr>
              <a:xfrm>
                <a:off x="8482029" y="95256"/>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128" name="Shape 1128"/>
              <p:cNvSpPr/>
              <p:nvPr/>
            </p:nvSpPr>
            <p:spPr>
              <a:xfrm>
                <a:off x="8482029" y="-1"/>
                <a:ext cx="63519"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129" name="Shape 1129"/>
              <p:cNvSpPr/>
              <p:nvPr/>
            </p:nvSpPr>
            <p:spPr>
              <a:xfrm>
                <a:off x="8574104" y="94459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130" name="Shape 1130"/>
              <p:cNvSpPr/>
              <p:nvPr/>
            </p:nvSpPr>
            <p:spPr>
              <a:xfrm>
                <a:off x="8574104" y="84934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131" name="Shape 1131"/>
              <p:cNvSpPr/>
              <p:nvPr/>
            </p:nvSpPr>
            <p:spPr>
              <a:xfrm>
                <a:off x="8574104" y="755679"/>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132" name="Shape 1132"/>
              <p:cNvSpPr/>
              <p:nvPr/>
            </p:nvSpPr>
            <p:spPr>
              <a:xfrm>
                <a:off x="8574104" y="660423"/>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133" name="Shape 1133"/>
              <p:cNvSpPr/>
              <p:nvPr/>
            </p:nvSpPr>
            <p:spPr>
              <a:xfrm>
                <a:off x="8574104" y="565170"/>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134" name="Shape 1134"/>
              <p:cNvSpPr/>
              <p:nvPr/>
            </p:nvSpPr>
            <p:spPr>
              <a:xfrm>
                <a:off x="8574104" y="471502"/>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135" name="Shape 1135"/>
              <p:cNvSpPr/>
              <p:nvPr/>
            </p:nvSpPr>
            <p:spPr>
              <a:xfrm>
                <a:off x="8574104" y="379427"/>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136" name="Shape 1136"/>
              <p:cNvSpPr/>
              <p:nvPr/>
            </p:nvSpPr>
            <p:spPr>
              <a:xfrm>
                <a:off x="8574104" y="284173"/>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137" name="Shape 1137"/>
              <p:cNvSpPr/>
              <p:nvPr/>
            </p:nvSpPr>
            <p:spPr>
              <a:xfrm>
                <a:off x="8574104" y="190506"/>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138" name="Shape 1138"/>
              <p:cNvSpPr/>
              <p:nvPr/>
            </p:nvSpPr>
            <p:spPr>
              <a:xfrm>
                <a:off x="8574104" y="95256"/>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139" name="Shape 1139"/>
              <p:cNvSpPr/>
              <p:nvPr/>
            </p:nvSpPr>
            <p:spPr>
              <a:xfrm>
                <a:off x="8574104" y="-1"/>
                <a:ext cx="60345"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140" name="Shape 1140"/>
              <p:cNvSpPr/>
              <p:nvPr/>
            </p:nvSpPr>
            <p:spPr>
              <a:xfrm>
                <a:off x="8663004" y="944591"/>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141" name="Shape 1141"/>
              <p:cNvSpPr/>
              <p:nvPr/>
            </p:nvSpPr>
            <p:spPr>
              <a:xfrm>
                <a:off x="8663004" y="849341"/>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142" name="Shape 1142"/>
              <p:cNvSpPr/>
              <p:nvPr/>
            </p:nvSpPr>
            <p:spPr>
              <a:xfrm>
                <a:off x="8663004" y="755679"/>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143" name="Shape 1143"/>
              <p:cNvSpPr/>
              <p:nvPr/>
            </p:nvSpPr>
            <p:spPr>
              <a:xfrm>
                <a:off x="8663004" y="660423"/>
                <a:ext cx="61931"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144" name="Shape 1144"/>
              <p:cNvSpPr/>
              <p:nvPr/>
            </p:nvSpPr>
            <p:spPr>
              <a:xfrm>
                <a:off x="8663004" y="565170"/>
                <a:ext cx="61931"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145" name="Shape 1145"/>
              <p:cNvSpPr/>
              <p:nvPr/>
            </p:nvSpPr>
            <p:spPr>
              <a:xfrm>
                <a:off x="8663004" y="471502"/>
                <a:ext cx="61931"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146" name="Shape 1146"/>
              <p:cNvSpPr/>
              <p:nvPr/>
            </p:nvSpPr>
            <p:spPr>
              <a:xfrm>
                <a:off x="8663004" y="379427"/>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147" name="Shape 1147"/>
              <p:cNvSpPr/>
              <p:nvPr/>
            </p:nvSpPr>
            <p:spPr>
              <a:xfrm>
                <a:off x="8663004" y="284173"/>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148" name="Shape 1148"/>
              <p:cNvSpPr/>
              <p:nvPr/>
            </p:nvSpPr>
            <p:spPr>
              <a:xfrm>
                <a:off x="8663004" y="190506"/>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149" name="Shape 1149"/>
              <p:cNvSpPr/>
              <p:nvPr/>
            </p:nvSpPr>
            <p:spPr>
              <a:xfrm>
                <a:off x="8663004" y="95256"/>
                <a:ext cx="61931"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150" name="Shape 1150"/>
              <p:cNvSpPr/>
              <p:nvPr/>
            </p:nvSpPr>
            <p:spPr>
              <a:xfrm>
                <a:off x="8663004" y="-1"/>
                <a:ext cx="61931"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151" name="Shape 1151"/>
              <p:cNvSpPr/>
              <p:nvPr/>
            </p:nvSpPr>
            <p:spPr>
              <a:xfrm>
                <a:off x="8753492" y="94459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152" name="Shape 1152"/>
              <p:cNvSpPr/>
              <p:nvPr/>
            </p:nvSpPr>
            <p:spPr>
              <a:xfrm>
                <a:off x="8753492" y="84934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153" name="Shape 1153"/>
              <p:cNvSpPr/>
              <p:nvPr/>
            </p:nvSpPr>
            <p:spPr>
              <a:xfrm>
                <a:off x="8753492" y="755679"/>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154" name="Shape 1154"/>
              <p:cNvSpPr/>
              <p:nvPr/>
            </p:nvSpPr>
            <p:spPr>
              <a:xfrm>
                <a:off x="8753492" y="660423"/>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155" name="Shape 1155"/>
              <p:cNvSpPr/>
              <p:nvPr/>
            </p:nvSpPr>
            <p:spPr>
              <a:xfrm>
                <a:off x="8753492" y="565170"/>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156" name="Shape 1156"/>
              <p:cNvSpPr/>
              <p:nvPr/>
            </p:nvSpPr>
            <p:spPr>
              <a:xfrm>
                <a:off x="8753492" y="471502"/>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157" name="Shape 1157"/>
              <p:cNvSpPr/>
              <p:nvPr/>
            </p:nvSpPr>
            <p:spPr>
              <a:xfrm>
                <a:off x="8753492" y="379427"/>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158" name="Shape 1158"/>
              <p:cNvSpPr/>
              <p:nvPr/>
            </p:nvSpPr>
            <p:spPr>
              <a:xfrm>
                <a:off x="8753492" y="284173"/>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159" name="Shape 1159"/>
              <p:cNvSpPr/>
              <p:nvPr/>
            </p:nvSpPr>
            <p:spPr>
              <a:xfrm>
                <a:off x="8753492" y="190506"/>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160" name="Shape 1160"/>
              <p:cNvSpPr/>
              <p:nvPr/>
            </p:nvSpPr>
            <p:spPr>
              <a:xfrm>
                <a:off x="8753492" y="95256"/>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161" name="Shape 1161"/>
              <p:cNvSpPr/>
              <p:nvPr/>
            </p:nvSpPr>
            <p:spPr>
              <a:xfrm>
                <a:off x="8753492" y="-1"/>
                <a:ext cx="60345"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162" name="Shape 1162"/>
              <p:cNvSpPr/>
              <p:nvPr/>
            </p:nvSpPr>
            <p:spPr>
              <a:xfrm>
                <a:off x="8842392" y="944591"/>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163" name="Shape 1163"/>
              <p:cNvSpPr/>
              <p:nvPr/>
            </p:nvSpPr>
            <p:spPr>
              <a:xfrm>
                <a:off x="8842392" y="849341"/>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164" name="Shape 1164"/>
              <p:cNvSpPr/>
              <p:nvPr/>
            </p:nvSpPr>
            <p:spPr>
              <a:xfrm>
                <a:off x="8842392" y="755679"/>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165" name="Shape 1165"/>
              <p:cNvSpPr/>
              <p:nvPr/>
            </p:nvSpPr>
            <p:spPr>
              <a:xfrm>
                <a:off x="8842392" y="660423"/>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166" name="Shape 1166"/>
              <p:cNvSpPr/>
              <p:nvPr/>
            </p:nvSpPr>
            <p:spPr>
              <a:xfrm>
                <a:off x="8842392" y="565170"/>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167" name="Shape 1167"/>
              <p:cNvSpPr/>
              <p:nvPr/>
            </p:nvSpPr>
            <p:spPr>
              <a:xfrm>
                <a:off x="8842392" y="471502"/>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168" name="Shape 1168"/>
              <p:cNvSpPr/>
              <p:nvPr/>
            </p:nvSpPr>
            <p:spPr>
              <a:xfrm>
                <a:off x="8842392" y="379427"/>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169" name="Shape 1169"/>
              <p:cNvSpPr/>
              <p:nvPr/>
            </p:nvSpPr>
            <p:spPr>
              <a:xfrm>
                <a:off x="8842392" y="284173"/>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170" name="Shape 1170"/>
              <p:cNvSpPr/>
              <p:nvPr/>
            </p:nvSpPr>
            <p:spPr>
              <a:xfrm>
                <a:off x="8842392" y="190506"/>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171" name="Shape 1171"/>
              <p:cNvSpPr/>
              <p:nvPr/>
            </p:nvSpPr>
            <p:spPr>
              <a:xfrm>
                <a:off x="8842392" y="95256"/>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172" name="Shape 1172"/>
              <p:cNvSpPr/>
              <p:nvPr/>
            </p:nvSpPr>
            <p:spPr>
              <a:xfrm>
                <a:off x="8842392" y="-1"/>
                <a:ext cx="63519"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173" name="Shape 1173"/>
              <p:cNvSpPr/>
              <p:nvPr/>
            </p:nvSpPr>
            <p:spPr>
              <a:xfrm>
                <a:off x="8934467" y="94459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174" name="Shape 1174"/>
              <p:cNvSpPr/>
              <p:nvPr/>
            </p:nvSpPr>
            <p:spPr>
              <a:xfrm>
                <a:off x="8934467" y="84934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175" name="Shape 1175"/>
              <p:cNvSpPr/>
              <p:nvPr/>
            </p:nvSpPr>
            <p:spPr>
              <a:xfrm>
                <a:off x="8934467" y="755679"/>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176" name="Shape 1176"/>
              <p:cNvSpPr/>
              <p:nvPr/>
            </p:nvSpPr>
            <p:spPr>
              <a:xfrm>
                <a:off x="8934467" y="660423"/>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177" name="Shape 1177"/>
              <p:cNvSpPr/>
              <p:nvPr/>
            </p:nvSpPr>
            <p:spPr>
              <a:xfrm>
                <a:off x="8934467" y="565170"/>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178" name="Shape 1178"/>
              <p:cNvSpPr/>
              <p:nvPr/>
            </p:nvSpPr>
            <p:spPr>
              <a:xfrm>
                <a:off x="8934467" y="471502"/>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179" name="Shape 1179"/>
              <p:cNvSpPr/>
              <p:nvPr/>
            </p:nvSpPr>
            <p:spPr>
              <a:xfrm>
                <a:off x="8934467" y="379427"/>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180" name="Shape 1180"/>
              <p:cNvSpPr/>
              <p:nvPr/>
            </p:nvSpPr>
            <p:spPr>
              <a:xfrm>
                <a:off x="8934467" y="284173"/>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181" name="Shape 1181"/>
              <p:cNvSpPr/>
              <p:nvPr/>
            </p:nvSpPr>
            <p:spPr>
              <a:xfrm>
                <a:off x="8934467" y="190506"/>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182" name="Shape 1182"/>
              <p:cNvSpPr/>
              <p:nvPr/>
            </p:nvSpPr>
            <p:spPr>
              <a:xfrm>
                <a:off x="8934467" y="95256"/>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183" name="Shape 1183"/>
              <p:cNvSpPr/>
              <p:nvPr/>
            </p:nvSpPr>
            <p:spPr>
              <a:xfrm>
                <a:off x="8934467" y="-1"/>
                <a:ext cx="60345"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184" name="Shape 1184"/>
              <p:cNvSpPr/>
              <p:nvPr/>
            </p:nvSpPr>
            <p:spPr>
              <a:xfrm>
                <a:off x="9023367" y="944591"/>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185" name="Shape 1185"/>
              <p:cNvSpPr/>
              <p:nvPr/>
            </p:nvSpPr>
            <p:spPr>
              <a:xfrm>
                <a:off x="9023367" y="849341"/>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186" name="Shape 1186"/>
              <p:cNvSpPr/>
              <p:nvPr/>
            </p:nvSpPr>
            <p:spPr>
              <a:xfrm>
                <a:off x="9023367" y="755679"/>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187" name="Shape 1187"/>
              <p:cNvSpPr/>
              <p:nvPr/>
            </p:nvSpPr>
            <p:spPr>
              <a:xfrm>
                <a:off x="9023367" y="660423"/>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188" name="Shape 1188"/>
              <p:cNvSpPr/>
              <p:nvPr/>
            </p:nvSpPr>
            <p:spPr>
              <a:xfrm>
                <a:off x="9023367" y="565170"/>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189" name="Shape 1189"/>
              <p:cNvSpPr/>
              <p:nvPr/>
            </p:nvSpPr>
            <p:spPr>
              <a:xfrm>
                <a:off x="9023367" y="471502"/>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190" name="Shape 1190"/>
              <p:cNvSpPr/>
              <p:nvPr/>
            </p:nvSpPr>
            <p:spPr>
              <a:xfrm>
                <a:off x="9023367" y="379427"/>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191" name="Shape 1191"/>
              <p:cNvSpPr/>
              <p:nvPr/>
            </p:nvSpPr>
            <p:spPr>
              <a:xfrm>
                <a:off x="9023367" y="284173"/>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192" name="Shape 1192"/>
              <p:cNvSpPr/>
              <p:nvPr/>
            </p:nvSpPr>
            <p:spPr>
              <a:xfrm>
                <a:off x="9023367" y="190506"/>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193" name="Shape 1193"/>
              <p:cNvSpPr/>
              <p:nvPr/>
            </p:nvSpPr>
            <p:spPr>
              <a:xfrm>
                <a:off x="9023367" y="95256"/>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194" name="Shape 1194"/>
              <p:cNvSpPr/>
              <p:nvPr/>
            </p:nvSpPr>
            <p:spPr>
              <a:xfrm>
                <a:off x="9023367" y="-1"/>
                <a:ext cx="63519"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195" name="Shape 1195"/>
              <p:cNvSpPr/>
              <p:nvPr/>
            </p:nvSpPr>
            <p:spPr>
              <a:xfrm>
                <a:off x="9115442" y="94459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196" name="Shape 1196"/>
              <p:cNvSpPr/>
              <p:nvPr/>
            </p:nvSpPr>
            <p:spPr>
              <a:xfrm>
                <a:off x="9115442" y="84934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197" name="Shape 1197"/>
              <p:cNvSpPr/>
              <p:nvPr/>
            </p:nvSpPr>
            <p:spPr>
              <a:xfrm>
                <a:off x="9115442" y="755679"/>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198" name="Shape 1198"/>
              <p:cNvSpPr/>
              <p:nvPr/>
            </p:nvSpPr>
            <p:spPr>
              <a:xfrm>
                <a:off x="9115442" y="660423"/>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199" name="Shape 1199"/>
              <p:cNvSpPr/>
              <p:nvPr/>
            </p:nvSpPr>
            <p:spPr>
              <a:xfrm>
                <a:off x="9115442" y="565170"/>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200" name="Shape 1200"/>
              <p:cNvSpPr/>
              <p:nvPr/>
            </p:nvSpPr>
            <p:spPr>
              <a:xfrm>
                <a:off x="9115442" y="471502"/>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201" name="Shape 1201"/>
              <p:cNvSpPr/>
              <p:nvPr/>
            </p:nvSpPr>
            <p:spPr>
              <a:xfrm>
                <a:off x="9115442" y="379427"/>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202" name="Shape 1202"/>
              <p:cNvSpPr/>
              <p:nvPr/>
            </p:nvSpPr>
            <p:spPr>
              <a:xfrm>
                <a:off x="9115442" y="284173"/>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203" name="Shape 1203"/>
              <p:cNvSpPr/>
              <p:nvPr/>
            </p:nvSpPr>
            <p:spPr>
              <a:xfrm>
                <a:off x="9115442" y="190506"/>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204" name="Shape 1204"/>
              <p:cNvSpPr/>
              <p:nvPr/>
            </p:nvSpPr>
            <p:spPr>
              <a:xfrm>
                <a:off x="9115442" y="95256"/>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205" name="Shape 1205"/>
              <p:cNvSpPr/>
              <p:nvPr/>
            </p:nvSpPr>
            <p:spPr>
              <a:xfrm>
                <a:off x="9115442" y="-1"/>
                <a:ext cx="60345"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206" name="Shape 1206"/>
              <p:cNvSpPr/>
              <p:nvPr/>
            </p:nvSpPr>
            <p:spPr>
              <a:xfrm>
                <a:off x="-2" y="94459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207" name="Shape 1207"/>
              <p:cNvSpPr/>
              <p:nvPr/>
            </p:nvSpPr>
            <p:spPr>
              <a:xfrm>
                <a:off x="-2" y="84934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208" name="Shape 1208"/>
              <p:cNvSpPr/>
              <p:nvPr/>
            </p:nvSpPr>
            <p:spPr>
              <a:xfrm>
                <a:off x="-2" y="755679"/>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209" name="Shape 1209"/>
              <p:cNvSpPr/>
              <p:nvPr/>
            </p:nvSpPr>
            <p:spPr>
              <a:xfrm>
                <a:off x="-2" y="660423"/>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210" name="Shape 1210"/>
              <p:cNvSpPr/>
              <p:nvPr/>
            </p:nvSpPr>
            <p:spPr>
              <a:xfrm>
                <a:off x="-2" y="565170"/>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211" name="Shape 1211"/>
              <p:cNvSpPr/>
              <p:nvPr/>
            </p:nvSpPr>
            <p:spPr>
              <a:xfrm>
                <a:off x="-2" y="471502"/>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212" name="Shape 1212"/>
              <p:cNvSpPr/>
              <p:nvPr/>
            </p:nvSpPr>
            <p:spPr>
              <a:xfrm>
                <a:off x="-2" y="379427"/>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213" name="Shape 1213"/>
              <p:cNvSpPr/>
              <p:nvPr/>
            </p:nvSpPr>
            <p:spPr>
              <a:xfrm>
                <a:off x="-2" y="284173"/>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214" name="Shape 1214"/>
              <p:cNvSpPr/>
              <p:nvPr/>
            </p:nvSpPr>
            <p:spPr>
              <a:xfrm>
                <a:off x="-2" y="190506"/>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215" name="Shape 1215"/>
              <p:cNvSpPr/>
              <p:nvPr/>
            </p:nvSpPr>
            <p:spPr>
              <a:xfrm>
                <a:off x="-2" y="95256"/>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216" name="Shape 1216"/>
              <p:cNvSpPr/>
              <p:nvPr/>
            </p:nvSpPr>
            <p:spPr>
              <a:xfrm>
                <a:off x="-2" y="-1"/>
                <a:ext cx="60345"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217" name="Shape 1217"/>
              <p:cNvSpPr/>
              <p:nvPr/>
            </p:nvSpPr>
            <p:spPr>
              <a:xfrm>
                <a:off x="88900" y="944591"/>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218" name="Shape 1218"/>
              <p:cNvSpPr/>
              <p:nvPr/>
            </p:nvSpPr>
            <p:spPr>
              <a:xfrm>
                <a:off x="88900" y="849341"/>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219" name="Shape 1219"/>
              <p:cNvSpPr/>
              <p:nvPr/>
            </p:nvSpPr>
            <p:spPr>
              <a:xfrm>
                <a:off x="88900" y="755679"/>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220" name="Shape 1220"/>
              <p:cNvSpPr/>
              <p:nvPr/>
            </p:nvSpPr>
            <p:spPr>
              <a:xfrm>
                <a:off x="88900" y="660423"/>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221" name="Shape 1221"/>
              <p:cNvSpPr/>
              <p:nvPr/>
            </p:nvSpPr>
            <p:spPr>
              <a:xfrm>
                <a:off x="88900" y="565170"/>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222" name="Shape 1222"/>
              <p:cNvSpPr/>
              <p:nvPr/>
            </p:nvSpPr>
            <p:spPr>
              <a:xfrm>
                <a:off x="88900" y="471502"/>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223" name="Shape 1223"/>
              <p:cNvSpPr/>
              <p:nvPr/>
            </p:nvSpPr>
            <p:spPr>
              <a:xfrm>
                <a:off x="88900" y="379427"/>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224" name="Shape 1224"/>
              <p:cNvSpPr/>
              <p:nvPr/>
            </p:nvSpPr>
            <p:spPr>
              <a:xfrm>
                <a:off x="88900" y="284173"/>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225" name="Shape 1225"/>
              <p:cNvSpPr/>
              <p:nvPr/>
            </p:nvSpPr>
            <p:spPr>
              <a:xfrm>
                <a:off x="88900" y="190506"/>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226" name="Shape 1226"/>
              <p:cNvSpPr/>
              <p:nvPr/>
            </p:nvSpPr>
            <p:spPr>
              <a:xfrm>
                <a:off x="88900" y="95256"/>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227" name="Shape 1227"/>
              <p:cNvSpPr/>
              <p:nvPr/>
            </p:nvSpPr>
            <p:spPr>
              <a:xfrm>
                <a:off x="88900" y="-1"/>
                <a:ext cx="63519"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228" name="Shape 1228"/>
              <p:cNvSpPr/>
              <p:nvPr/>
            </p:nvSpPr>
            <p:spPr>
              <a:xfrm>
                <a:off x="180975" y="94459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229" name="Shape 1229"/>
              <p:cNvSpPr/>
              <p:nvPr/>
            </p:nvSpPr>
            <p:spPr>
              <a:xfrm>
                <a:off x="180975" y="84934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230" name="Shape 1230"/>
              <p:cNvSpPr/>
              <p:nvPr/>
            </p:nvSpPr>
            <p:spPr>
              <a:xfrm>
                <a:off x="180975" y="755679"/>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231" name="Shape 1231"/>
              <p:cNvSpPr/>
              <p:nvPr/>
            </p:nvSpPr>
            <p:spPr>
              <a:xfrm>
                <a:off x="180975" y="660423"/>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232" name="Shape 1232"/>
              <p:cNvSpPr/>
              <p:nvPr/>
            </p:nvSpPr>
            <p:spPr>
              <a:xfrm>
                <a:off x="180975" y="565170"/>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233" name="Shape 1233"/>
              <p:cNvSpPr/>
              <p:nvPr/>
            </p:nvSpPr>
            <p:spPr>
              <a:xfrm>
                <a:off x="180975" y="471502"/>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234" name="Shape 1234"/>
              <p:cNvSpPr/>
              <p:nvPr/>
            </p:nvSpPr>
            <p:spPr>
              <a:xfrm>
                <a:off x="180975" y="379427"/>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235" name="Shape 1235"/>
              <p:cNvSpPr/>
              <p:nvPr/>
            </p:nvSpPr>
            <p:spPr>
              <a:xfrm>
                <a:off x="180975" y="284173"/>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236" name="Shape 1236"/>
              <p:cNvSpPr/>
              <p:nvPr/>
            </p:nvSpPr>
            <p:spPr>
              <a:xfrm>
                <a:off x="180975" y="190506"/>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237" name="Shape 1237"/>
              <p:cNvSpPr/>
              <p:nvPr/>
            </p:nvSpPr>
            <p:spPr>
              <a:xfrm>
                <a:off x="180975" y="95256"/>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238" name="Shape 1238"/>
              <p:cNvSpPr/>
              <p:nvPr/>
            </p:nvSpPr>
            <p:spPr>
              <a:xfrm>
                <a:off x="180975" y="-1"/>
                <a:ext cx="60345"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239" name="Shape 1239"/>
              <p:cNvSpPr/>
              <p:nvPr/>
            </p:nvSpPr>
            <p:spPr>
              <a:xfrm>
                <a:off x="269876" y="944591"/>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240" name="Shape 1240"/>
              <p:cNvSpPr/>
              <p:nvPr/>
            </p:nvSpPr>
            <p:spPr>
              <a:xfrm>
                <a:off x="269876" y="849341"/>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241" name="Shape 1241"/>
              <p:cNvSpPr/>
              <p:nvPr/>
            </p:nvSpPr>
            <p:spPr>
              <a:xfrm>
                <a:off x="269876" y="755679"/>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242" name="Shape 1242"/>
              <p:cNvSpPr/>
              <p:nvPr/>
            </p:nvSpPr>
            <p:spPr>
              <a:xfrm>
                <a:off x="269876" y="660423"/>
                <a:ext cx="61931"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243" name="Shape 1243"/>
              <p:cNvSpPr/>
              <p:nvPr/>
            </p:nvSpPr>
            <p:spPr>
              <a:xfrm>
                <a:off x="269876" y="565170"/>
                <a:ext cx="61931"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244" name="Shape 1244"/>
              <p:cNvSpPr/>
              <p:nvPr/>
            </p:nvSpPr>
            <p:spPr>
              <a:xfrm>
                <a:off x="269876" y="471502"/>
                <a:ext cx="61931"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245" name="Shape 1245"/>
              <p:cNvSpPr/>
              <p:nvPr/>
            </p:nvSpPr>
            <p:spPr>
              <a:xfrm>
                <a:off x="269876" y="379427"/>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246" name="Shape 1246"/>
              <p:cNvSpPr/>
              <p:nvPr/>
            </p:nvSpPr>
            <p:spPr>
              <a:xfrm>
                <a:off x="269876" y="284173"/>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247" name="Shape 1247"/>
              <p:cNvSpPr/>
              <p:nvPr/>
            </p:nvSpPr>
            <p:spPr>
              <a:xfrm>
                <a:off x="269876" y="190506"/>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248" name="Shape 1248"/>
              <p:cNvSpPr/>
              <p:nvPr/>
            </p:nvSpPr>
            <p:spPr>
              <a:xfrm>
                <a:off x="269876" y="95256"/>
                <a:ext cx="61931"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249" name="Shape 1249"/>
              <p:cNvSpPr/>
              <p:nvPr/>
            </p:nvSpPr>
            <p:spPr>
              <a:xfrm>
                <a:off x="269876" y="-1"/>
                <a:ext cx="61931"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250" name="Shape 1250"/>
              <p:cNvSpPr/>
              <p:nvPr/>
            </p:nvSpPr>
            <p:spPr>
              <a:xfrm>
                <a:off x="360364" y="94459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251" name="Shape 1251"/>
              <p:cNvSpPr/>
              <p:nvPr/>
            </p:nvSpPr>
            <p:spPr>
              <a:xfrm>
                <a:off x="360364" y="84934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252" name="Shape 1252"/>
              <p:cNvSpPr/>
              <p:nvPr/>
            </p:nvSpPr>
            <p:spPr>
              <a:xfrm>
                <a:off x="360364" y="755679"/>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253" name="Shape 1253"/>
              <p:cNvSpPr/>
              <p:nvPr/>
            </p:nvSpPr>
            <p:spPr>
              <a:xfrm>
                <a:off x="360364" y="660423"/>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254" name="Shape 1254"/>
              <p:cNvSpPr/>
              <p:nvPr/>
            </p:nvSpPr>
            <p:spPr>
              <a:xfrm>
                <a:off x="360364" y="565170"/>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255" name="Shape 1255"/>
              <p:cNvSpPr/>
              <p:nvPr/>
            </p:nvSpPr>
            <p:spPr>
              <a:xfrm>
                <a:off x="360364" y="471502"/>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256" name="Shape 1256"/>
              <p:cNvSpPr/>
              <p:nvPr/>
            </p:nvSpPr>
            <p:spPr>
              <a:xfrm>
                <a:off x="360364" y="379427"/>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257" name="Shape 1257"/>
              <p:cNvSpPr/>
              <p:nvPr/>
            </p:nvSpPr>
            <p:spPr>
              <a:xfrm>
                <a:off x="360364" y="284173"/>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258" name="Shape 1258"/>
              <p:cNvSpPr/>
              <p:nvPr/>
            </p:nvSpPr>
            <p:spPr>
              <a:xfrm>
                <a:off x="360364" y="190506"/>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259" name="Shape 1259"/>
              <p:cNvSpPr/>
              <p:nvPr/>
            </p:nvSpPr>
            <p:spPr>
              <a:xfrm>
                <a:off x="360364" y="95256"/>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260" name="Shape 1260"/>
              <p:cNvSpPr/>
              <p:nvPr/>
            </p:nvSpPr>
            <p:spPr>
              <a:xfrm>
                <a:off x="360364" y="-1"/>
                <a:ext cx="60345"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261" name="Shape 1261"/>
              <p:cNvSpPr/>
              <p:nvPr/>
            </p:nvSpPr>
            <p:spPr>
              <a:xfrm>
                <a:off x="449264" y="944591"/>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262" name="Shape 1262"/>
              <p:cNvSpPr/>
              <p:nvPr/>
            </p:nvSpPr>
            <p:spPr>
              <a:xfrm>
                <a:off x="449264" y="849341"/>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263" name="Shape 1263"/>
              <p:cNvSpPr/>
              <p:nvPr/>
            </p:nvSpPr>
            <p:spPr>
              <a:xfrm>
                <a:off x="449264" y="755679"/>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264" name="Shape 1264"/>
              <p:cNvSpPr/>
              <p:nvPr/>
            </p:nvSpPr>
            <p:spPr>
              <a:xfrm>
                <a:off x="449264" y="660423"/>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265" name="Shape 1265"/>
              <p:cNvSpPr/>
              <p:nvPr/>
            </p:nvSpPr>
            <p:spPr>
              <a:xfrm>
                <a:off x="449264" y="565170"/>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266" name="Shape 1266"/>
              <p:cNvSpPr/>
              <p:nvPr/>
            </p:nvSpPr>
            <p:spPr>
              <a:xfrm>
                <a:off x="449264" y="471502"/>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267" name="Shape 1267"/>
              <p:cNvSpPr/>
              <p:nvPr/>
            </p:nvSpPr>
            <p:spPr>
              <a:xfrm>
                <a:off x="449264" y="379427"/>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268" name="Shape 1268"/>
              <p:cNvSpPr/>
              <p:nvPr/>
            </p:nvSpPr>
            <p:spPr>
              <a:xfrm>
                <a:off x="449264" y="284173"/>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269" name="Shape 1269"/>
              <p:cNvSpPr/>
              <p:nvPr/>
            </p:nvSpPr>
            <p:spPr>
              <a:xfrm>
                <a:off x="449264" y="190506"/>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270" name="Shape 1270"/>
              <p:cNvSpPr/>
              <p:nvPr/>
            </p:nvSpPr>
            <p:spPr>
              <a:xfrm>
                <a:off x="449264" y="95256"/>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271" name="Shape 1271"/>
              <p:cNvSpPr/>
              <p:nvPr/>
            </p:nvSpPr>
            <p:spPr>
              <a:xfrm>
                <a:off x="449264" y="-1"/>
                <a:ext cx="63519"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272" name="Shape 1272"/>
              <p:cNvSpPr/>
              <p:nvPr/>
            </p:nvSpPr>
            <p:spPr>
              <a:xfrm>
                <a:off x="541339" y="94459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273" name="Shape 1273"/>
              <p:cNvSpPr/>
              <p:nvPr/>
            </p:nvSpPr>
            <p:spPr>
              <a:xfrm>
                <a:off x="541339" y="84934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274" name="Shape 1274"/>
              <p:cNvSpPr/>
              <p:nvPr/>
            </p:nvSpPr>
            <p:spPr>
              <a:xfrm>
                <a:off x="541339" y="755679"/>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275" name="Shape 1275"/>
              <p:cNvSpPr/>
              <p:nvPr/>
            </p:nvSpPr>
            <p:spPr>
              <a:xfrm>
                <a:off x="541339" y="660423"/>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276" name="Shape 1276"/>
              <p:cNvSpPr/>
              <p:nvPr/>
            </p:nvSpPr>
            <p:spPr>
              <a:xfrm>
                <a:off x="541339" y="565170"/>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277" name="Shape 1277"/>
              <p:cNvSpPr/>
              <p:nvPr/>
            </p:nvSpPr>
            <p:spPr>
              <a:xfrm>
                <a:off x="541339" y="471502"/>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278" name="Shape 1278"/>
              <p:cNvSpPr/>
              <p:nvPr/>
            </p:nvSpPr>
            <p:spPr>
              <a:xfrm>
                <a:off x="541339" y="379427"/>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279" name="Shape 1279"/>
              <p:cNvSpPr/>
              <p:nvPr/>
            </p:nvSpPr>
            <p:spPr>
              <a:xfrm>
                <a:off x="541339" y="284173"/>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280" name="Shape 1280"/>
              <p:cNvSpPr/>
              <p:nvPr/>
            </p:nvSpPr>
            <p:spPr>
              <a:xfrm>
                <a:off x="541339" y="190506"/>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281" name="Shape 1281"/>
              <p:cNvSpPr/>
              <p:nvPr/>
            </p:nvSpPr>
            <p:spPr>
              <a:xfrm>
                <a:off x="541339" y="95256"/>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282" name="Shape 1282"/>
              <p:cNvSpPr/>
              <p:nvPr/>
            </p:nvSpPr>
            <p:spPr>
              <a:xfrm>
                <a:off x="541339" y="-1"/>
                <a:ext cx="60345"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283" name="Shape 1283"/>
              <p:cNvSpPr/>
              <p:nvPr/>
            </p:nvSpPr>
            <p:spPr>
              <a:xfrm>
                <a:off x="630239" y="944591"/>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grpSp>
        <p:grpSp>
          <p:nvGrpSpPr>
            <p:cNvPr id="1485" name="Group 1485"/>
            <p:cNvGrpSpPr/>
            <p:nvPr/>
          </p:nvGrpSpPr>
          <p:grpSpPr>
            <a:xfrm>
              <a:off x="630237" y="-3"/>
              <a:ext cx="1685959" cy="1004938"/>
              <a:chOff x="-1" y="0"/>
              <a:chExt cx="1685958" cy="1004936"/>
            </a:xfrm>
          </p:grpSpPr>
          <p:sp>
            <p:nvSpPr>
              <p:cNvPr id="1285" name="Shape 1285"/>
              <p:cNvSpPr/>
              <p:nvPr/>
            </p:nvSpPr>
            <p:spPr>
              <a:xfrm>
                <a:off x="-2" y="849341"/>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286" name="Shape 1286"/>
              <p:cNvSpPr/>
              <p:nvPr/>
            </p:nvSpPr>
            <p:spPr>
              <a:xfrm>
                <a:off x="-2" y="755679"/>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287" name="Shape 1287"/>
              <p:cNvSpPr/>
              <p:nvPr/>
            </p:nvSpPr>
            <p:spPr>
              <a:xfrm>
                <a:off x="-2" y="660423"/>
                <a:ext cx="6351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288" name="Shape 1288"/>
              <p:cNvSpPr/>
              <p:nvPr/>
            </p:nvSpPr>
            <p:spPr>
              <a:xfrm>
                <a:off x="-2" y="565170"/>
                <a:ext cx="6351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289" name="Shape 1289"/>
              <p:cNvSpPr/>
              <p:nvPr/>
            </p:nvSpPr>
            <p:spPr>
              <a:xfrm>
                <a:off x="-2" y="471502"/>
                <a:ext cx="6351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290" name="Shape 1290"/>
              <p:cNvSpPr/>
              <p:nvPr/>
            </p:nvSpPr>
            <p:spPr>
              <a:xfrm>
                <a:off x="-2" y="379427"/>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291" name="Shape 1291"/>
              <p:cNvSpPr/>
              <p:nvPr/>
            </p:nvSpPr>
            <p:spPr>
              <a:xfrm>
                <a:off x="-2" y="284173"/>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292" name="Shape 1292"/>
              <p:cNvSpPr/>
              <p:nvPr/>
            </p:nvSpPr>
            <p:spPr>
              <a:xfrm>
                <a:off x="-2" y="190506"/>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293" name="Shape 1293"/>
              <p:cNvSpPr/>
              <p:nvPr/>
            </p:nvSpPr>
            <p:spPr>
              <a:xfrm>
                <a:off x="-2" y="95256"/>
                <a:ext cx="6351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294" name="Shape 1294"/>
              <p:cNvSpPr/>
              <p:nvPr/>
            </p:nvSpPr>
            <p:spPr>
              <a:xfrm>
                <a:off x="-2" y="-1"/>
                <a:ext cx="63517"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295" name="Shape 1295"/>
              <p:cNvSpPr/>
              <p:nvPr/>
            </p:nvSpPr>
            <p:spPr>
              <a:xfrm>
                <a:off x="92080" y="944591"/>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296" name="Shape 1296"/>
              <p:cNvSpPr/>
              <p:nvPr/>
            </p:nvSpPr>
            <p:spPr>
              <a:xfrm>
                <a:off x="92080" y="849341"/>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297" name="Shape 1297"/>
              <p:cNvSpPr/>
              <p:nvPr/>
            </p:nvSpPr>
            <p:spPr>
              <a:xfrm>
                <a:off x="92080" y="755679"/>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298" name="Shape 1298"/>
              <p:cNvSpPr/>
              <p:nvPr/>
            </p:nvSpPr>
            <p:spPr>
              <a:xfrm>
                <a:off x="92080" y="660423"/>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299" name="Shape 1299"/>
              <p:cNvSpPr/>
              <p:nvPr/>
            </p:nvSpPr>
            <p:spPr>
              <a:xfrm>
                <a:off x="92080" y="565170"/>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300" name="Shape 1300"/>
              <p:cNvSpPr/>
              <p:nvPr/>
            </p:nvSpPr>
            <p:spPr>
              <a:xfrm>
                <a:off x="92080" y="471502"/>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301" name="Shape 1301"/>
              <p:cNvSpPr/>
              <p:nvPr/>
            </p:nvSpPr>
            <p:spPr>
              <a:xfrm>
                <a:off x="92080" y="379427"/>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302" name="Shape 1302"/>
              <p:cNvSpPr/>
              <p:nvPr/>
            </p:nvSpPr>
            <p:spPr>
              <a:xfrm>
                <a:off x="92080" y="284173"/>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303" name="Shape 1303"/>
              <p:cNvSpPr/>
              <p:nvPr/>
            </p:nvSpPr>
            <p:spPr>
              <a:xfrm>
                <a:off x="92080" y="190506"/>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304" name="Shape 1304"/>
              <p:cNvSpPr/>
              <p:nvPr/>
            </p:nvSpPr>
            <p:spPr>
              <a:xfrm>
                <a:off x="92080" y="95256"/>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305" name="Shape 1305"/>
              <p:cNvSpPr/>
              <p:nvPr/>
            </p:nvSpPr>
            <p:spPr>
              <a:xfrm>
                <a:off x="92080" y="-1"/>
                <a:ext cx="60343"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306" name="Shape 1306"/>
              <p:cNvSpPr/>
              <p:nvPr/>
            </p:nvSpPr>
            <p:spPr>
              <a:xfrm>
                <a:off x="180980" y="944591"/>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307" name="Shape 1307"/>
              <p:cNvSpPr/>
              <p:nvPr/>
            </p:nvSpPr>
            <p:spPr>
              <a:xfrm>
                <a:off x="180980" y="849341"/>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308" name="Shape 1308"/>
              <p:cNvSpPr/>
              <p:nvPr/>
            </p:nvSpPr>
            <p:spPr>
              <a:xfrm>
                <a:off x="180980" y="755679"/>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309" name="Shape 1309"/>
              <p:cNvSpPr/>
              <p:nvPr/>
            </p:nvSpPr>
            <p:spPr>
              <a:xfrm>
                <a:off x="180980" y="660423"/>
                <a:ext cx="6351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310" name="Shape 1310"/>
              <p:cNvSpPr/>
              <p:nvPr/>
            </p:nvSpPr>
            <p:spPr>
              <a:xfrm>
                <a:off x="180980" y="565170"/>
                <a:ext cx="6351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311" name="Shape 1311"/>
              <p:cNvSpPr/>
              <p:nvPr/>
            </p:nvSpPr>
            <p:spPr>
              <a:xfrm>
                <a:off x="180980" y="471502"/>
                <a:ext cx="6351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312" name="Shape 1312"/>
              <p:cNvSpPr/>
              <p:nvPr/>
            </p:nvSpPr>
            <p:spPr>
              <a:xfrm>
                <a:off x="180980" y="379427"/>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313" name="Shape 1313"/>
              <p:cNvSpPr/>
              <p:nvPr/>
            </p:nvSpPr>
            <p:spPr>
              <a:xfrm>
                <a:off x="180980" y="284173"/>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314" name="Shape 1314"/>
              <p:cNvSpPr/>
              <p:nvPr/>
            </p:nvSpPr>
            <p:spPr>
              <a:xfrm>
                <a:off x="180980" y="190506"/>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315" name="Shape 1315"/>
              <p:cNvSpPr/>
              <p:nvPr/>
            </p:nvSpPr>
            <p:spPr>
              <a:xfrm>
                <a:off x="180980" y="95256"/>
                <a:ext cx="6351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316" name="Shape 1316"/>
              <p:cNvSpPr/>
              <p:nvPr/>
            </p:nvSpPr>
            <p:spPr>
              <a:xfrm>
                <a:off x="180980" y="-1"/>
                <a:ext cx="63517"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317" name="Shape 1317"/>
              <p:cNvSpPr/>
              <p:nvPr/>
            </p:nvSpPr>
            <p:spPr>
              <a:xfrm>
                <a:off x="273055" y="944591"/>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318" name="Shape 1318"/>
              <p:cNvSpPr/>
              <p:nvPr/>
            </p:nvSpPr>
            <p:spPr>
              <a:xfrm>
                <a:off x="273055" y="849341"/>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319" name="Shape 1319"/>
              <p:cNvSpPr/>
              <p:nvPr/>
            </p:nvSpPr>
            <p:spPr>
              <a:xfrm>
                <a:off x="273055" y="755679"/>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320" name="Shape 1320"/>
              <p:cNvSpPr/>
              <p:nvPr/>
            </p:nvSpPr>
            <p:spPr>
              <a:xfrm>
                <a:off x="273055" y="660423"/>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321" name="Shape 1321"/>
              <p:cNvSpPr/>
              <p:nvPr/>
            </p:nvSpPr>
            <p:spPr>
              <a:xfrm>
                <a:off x="273055" y="565170"/>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322" name="Shape 1322"/>
              <p:cNvSpPr/>
              <p:nvPr/>
            </p:nvSpPr>
            <p:spPr>
              <a:xfrm>
                <a:off x="273055" y="471502"/>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323" name="Shape 1323"/>
              <p:cNvSpPr/>
              <p:nvPr/>
            </p:nvSpPr>
            <p:spPr>
              <a:xfrm>
                <a:off x="273055" y="379427"/>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324" name="Shape 1324"/>
              <p:cNvSpPr/>
              <p:nvPr/>
            </p:nvSpPr>
            <p:spPr>
              <a:xfrm>
                <a:off x="273055" y="284173"/>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325" name="Shape 1325"/>
              <p:cNvSpPr/>
              <p:nvPr/>
            </p:nvSpPr>
            <p:spPr>
              <a:xfrm>
                <a:off x="273055" y="190506"/>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326" name="Shape 1326"/>
              <p:cNvSpPr/>
              <p:nvPr/>
            </p:nvSpPr>
            <p:spPr>
              <a:xfrm>
                <a:off x="273055" y="95256"/>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327" name="Shape 1327"/>
              <p:cNvSpPr/>
              <p:nvPr/>
            </p:nvSpPr>
            <p:spPr>
              <a:xfrm>
                <a:off x="273055" y="-1"/>
                <a:ext cx="60343"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328" name="Shape 1328"/>
              <p:cNvSpPr/>
              <p:nvPr/>
            </p:nvSpPr>
            <p:spPr>
              <a:xfrm>
                <a:off x="361955" y="944591"/>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329" name="Shape 1329"/>
              <p:cNvSpPr/>
              <p:nvPr/>
            </p:nvSpPr>
            <p:spPr>
              <a:xfrm>
                <a:off x="361955" y="849341"/>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330" name="Shape 1330"/>
              <p:cNvSpPr/>
              <p:nvPr/>
            </p:nvSpPr>
            <p:spPr>
              <a:xfrm>
                <a:off x="361955" y="755679"/>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331" name="Shape 1331"/>
              <p:cNvSpPr/>
              <p:nvPr/>
            </p:nvSpPr>
            <p:spPr>
              <a:xfrm>
                <a:off x="361955" y="660423"/>
                <a:ext cx="6351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332" name="Shape 1332"/>
              <p:cNvSpPr/>
              <p:nvPr/>
            </p:nvSpPr>
            <p:spPr>
              <a:xfrm>
                <a:off x="361955" y="565170"/>
                <a:ext cx="6351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333" name="Shape 1333"/>
              <p:cNvSpPr/>
              <p:nvPr/>
            </p:nvSpPr>
            <p:spPr>
              <a:xfrm>
                <a:off x="361955" y="471502"/>
                <a:ext cx="6351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334" name="Shape 1334"/>
              <p:cNvSpPr/>
              <p:nvPr/>
            </p:nvSpPr>
            <p:spPr>
              <a:xfrm>
                <a:off x="361955" y="379427"/>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335" name="Shape 1335"/>
              <p:cNvSpPr/>
              <p:nvPr/>
            </p:nvSpPr>
            <p:spPr>
              <a:xfrm>
                <a:off x="361955" y="284173"/>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336" name="Shape 1336"/>
              <p:cNvSpPr/>
              <p:nvPr/>
            </p:nvSpPr>
            <p:spPr>
              <a:xfrm>
                <a:off x="361955" y="190506"/>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337" name="Shape 1337"/>
              <p:cNvSpPr/>
              <p:nvPr/>
            </p:nvSpPr>
            <p:spPr>
              <a:xfrm>
                <a:off x="361955" y="95256"/>
                <a:ext cx="6351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338" name="Shape 1338"/>
              <p:cNvSpPr/>
              <p:nvPr/>
            </p:nvSpPr>
            <p:spPr>
              <a:xfrm>
                <a:off x="361955" y="-1"/>
                <a:ext cx="63517"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339" name="Shape 1339"/>
              <p:cNvSpPr/>
              <p:nvPr/>
            </p:nvSpPr>
            <p:spPr>
              <a:xfrm>
                <a:off x="454030" y="944591"/>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340" name="Shape 1340"/>
              <p:cNvSpPr/>
              <p:nvPr/>
            </p:nvSpPr>
            <p:spPr>
              <a:xfrm>
                <a:off x="454030" y="849341"/>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341" name="Shape 1341"/>
              <p:cNvSpPr/>
              <p:nvPr/>
            </p:nvSpPr>
            <p:spPr>
              <a:xfrm>
                <a:off x="454030" y="755679"/>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342" name="Shape 1342"/>
              <p:cNvSpPr/>
              <p:nvPr/>
            </p:nvSpPr>
            <p:spPr>
              <a:xfrm>
                <a:off x="454030" y="660423"/>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343" name="Shape 1343"/>
              <p:cNvSpPr/>
              <p:nvPr/>
            </p:nvSpPr>
            <p:spPr>
              <a:xfrm>
                <a:off x="454030" y="565170"/>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344" name="Shape 1344"/>
              <p:cNvSpPr/>
              <p:nvPr/>
            </p:nvSpPr>
            <p:spPr>
              <a:xfrm>
                <a:off x="454030" y="471502"/>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345" name="Shape 1345"/>
              <p:cNvSpPr/>
              <p:nvPr/>
            </p:nvSpPr>
            <p:spPr>
              <a:xfrm>
                <a:off x="454030" y="379427"/>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346" name="Shape 1346"/>
              <p:cNvSpPr/>
              <p:nvPr/>
            </p:nvSpPr>
            <p:spPr>
              <a:xfrm>
                <a:off x="454030" y="284173"/>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347" name="Shape 1347"/>
              <p:cNvSpPr/>
              <p:nvPr/>
            </p:nvSpPr>
            <p:spPr>
              <a:xfrm>
                <a:off x="454030" y="190506"/>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348" name="Shape 1348"/>
              <p:cNvSpPr/>
              <p:nvPr/>
            </p:nvSpPr>
            <p:spPr>
              <a:xfrm>
                <a:off x="454030" y="95256"/>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349" name="Shape 1349"/>
              <p:cNvSpPr/>
              <p:nvPr/>
            </p:nvSpPr>
            <p:spPr>
              <a:xfrm>
                <a:off x="454030" y="-1"/>
                <a:ext cx="60343"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350" name="Shape 1350"/>
              <p:cNvSpPr/>
              <p:nvPr/>
            </p:nvSpPr>
            <p:spPr>
              <a:xfrm>
                <a:off x="542930" y="944591"/>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351" name="Shape 1351"/>
              <p:cNvSpPr/>
              <p:nvPr/>
            </p:nvSpPr>
            <p:spPr>
              <a:xfrm>
                <a:off x="542930" y="849341"/>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352" name="Shape 1352"/>
              <p:cNvSpPr/>
              <p:nvPr/>
            </p:nvSpPr>
            <p:spPr>
              <a:xfrm>
                <a:off x="542930" y="755679"/>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353" name="Shape 1353"/>
              <p:cNvSpPr/>
              <p:nvPr/>
            </p:nvSpPr>
            <p:spPr>
              <a:xfrm>
                <a:off x="542930" y="660423"/>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354" name="Shape 1354"/>
              <p:cNvSpPr/>
              <p:nvPr/>
            </p:nvSpPr>
            <p:spPr>
              <a:xfrm>
                <a:off x="542930" y="565170"/>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355" name="Shape 1355"/>
              <p:cNvSpPr/>
              <p:nvPr/>
            </p:nvSpPr>
            <p:spPr>
              <a:xfrm>
                <a:off x="542930" y="471502"/>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356" name="Shape 1356"/>
              <p:cNvSpPr/>
              <p:nvPr/>
            </p:nvSpPr>
            <p:spPr>
              <a:xfrm>
                <a:off x="542930" y="379427"/>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357" name="Shape 1357"/>
              <p:cNvSpPr/>
              <p:nvPr/>
            </p:nvSpPr>
            <p:spPr>
              <a:xfrm>
                <a:off x="542930" y="284173"/>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358" name="Shape 1358"/>
              <p:cNvSpPr/>
              <p:nvPr/>
            </p:nvSpPr>
            <p:spPr>
              <a:xfrm>
                <a:off x="542930" y="190506"/>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359" name="Shape 1359"/>
              <p:cNvSpPr/>
              <p:nvPr/>
            </p:nvSpPr>
            <p:spPr>
              <a:xfrm>
                <a:off x="542930" y="95256"/>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360" name="Shape 1360"/>
              <p:cNvSpPr/>
              <p:nvPr/>
            </p:nvSpPr>
            <p:spPr>
              <a:xfrm>
                <a:off x="542930" y="-1"/>
                <a:ext cx="60343"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361" name="Shape 1361"/>
              <p:cNvSpPr/>
              <p:nvPr/>
            </p:nvSpPr>
            <p:spPr>
              <a:xfrm>
                <a:off x="633417" y="94459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362" name="Shape 1362"/>
              <p:cNvSpPr/>
              <p:nvPr/>
            </p:nvSpPr>
            <p:spPr>
              <a:xfrm>
                <a:off x="633417" y="84934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363" name="Shape 1363"/>
              <p:cNvSpPr/>
              <p:nvPr/>
            </p:nvSpPr>
            <p:spPr>
              <a:xfrm>
                <a:off x="633417" y="755679"/>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364" name="Shape 1364"/>
              <p:cNvSpPr/>
              <p:nvPr/>
            </p:nvSpPr>
            <p:spPr>
              <a:xfrm>
                <a:off x="633417" y="660423"/>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365" name="Shape 1365"/>
              <p:cNvSpPr/>
              <p:nvPr/>
            </p:nvSpPr>
            <p:spPr>
              <a:xfrm>
                <a:off x="633417" y="565170"/>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366" name="Shape 1366"/>
              <p:cNvSpPr/>
              <p:nvPr/>
            </p:nvSpPr>
            <p:spPr>
              <a:xfrm>
                <a:off x="633417" y="471502"/>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367" name="Shape 1367"/>
              <p:cNvSpPr/>
              <p:nvPr/>
            </p:nvSpPr>
            <p:spPr>
              <a:xfrm>
                <a:off x="633417" y="379427"/>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368" name="Shape 1368"/>
              <p:cNvSpPr/>
              <p:nvPr/>
            </p:nvSpPr>
            <p:spPr>
              <a:xfrm>
                <a:off x="633417" y="284173"/>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369" name="Shape 1369"/>
              <p:cNvSpPr/>
              <p:nvPr/>
            </p:nvSpPr>
            <p:spPr>
              <a:xfrm>
                <a:off x="633417" y="190506"/>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370" name="Shape 1370"/>
              <p:cNvSpPr/>
              <p:nvPr/>
            </p:nvSpPr>
            <p:spPr>
              <a:xfrm>
                <a:off x="633417" y="95256"/>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371" name="Shape 1371"/>
              <p:cNvSpPr/>
              <p:nvPr/>
            </p:nvSpPr>
            <p:spPr>
              <a:xfrm>
                <a:off x="633417" y="-1"/>
                <a:ext cx="60345"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372" name="Shape 1372"/>
              <p:cNvSpPr/>
              <p:nvPr/>
            </p:nvSpPr>
            <p:spPr>
              <a:xfrm>
                <a:off x="722317" y="94459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373" name="Shape 1373"/>
              <p:cNvSpPr/>
              <p:nvPr/>
            </p:nvSpPr>
            <p:spPr>
              <a:xfrm>
                <a:off x="722317" y="84934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374" name="Shape 1374"/>
              <p:cNvSpPr/>
              <p:nvPr/>
            </p:nvSpPr>
            <p:spPr>
              <a:xfrm>
                <a:off x="722317" y="755679"/>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375" name="Shape 1375"/>
              <p:cNvSpPr/>
              <p:nvPr/>
            </p:nvSpPr>
            <p:spPr>
              <a:xfrm>
                <a:off x="722317" y="660423"/>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376" name="Shape 1376"/>
              <p:cNvSpPr/>
              <p:nvPr/>
            </p:nvSpPr>
            <p:spPr>
              <a:xfrm>
                <a:off x="722317" y="565170"/>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377" name="Shape 1377"/>
              <p:cNvSpPr/>
              <p:nvPr/>
            </p:nvSpPr>
            <p:spPr>
              <a:xfrm>
                <a:off x="722317" y="471502"/>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378" name="Shape 1378"/>
              <p:cNvSpPr/>
              <p:nvPr/>
            </p:nvSpPr>
            <p:spPr>
              <a:xfrm>
                <a:off x="722317" y="379427"/>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379" name="Shape 1379"/>
              <p:cNvSpPr/>
              <p:nvPr/>
            </p:nvSpPr>
            <p:spPr>
              <a:xfrm>
                <a:off x="722317" y="284173"/>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380" name="Shape 1380"/>
              <p:cNvSpPr/>
              <p:nvPr/>
            </p:nvSpPr>
            <p:spPr>
              <a:xfrm>
                <a:off x="722317" y="190506"/>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381" name="Shape 1381"/>
              <p:cNvSpPr/>
              <p:nvPr/>
            </p:nvSpPr>
            <p:spPr>
              <a:xfrm>
                <a:off x="722317" y="95256"/>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382" name="Shape 1382"/>
              <p:cNvSpPr/>
              <p:nvPr/>
            </p:nvSpPr>
            <p:spPr>
              <a:xfrm>
                <a:off x="722317" y="-1"/>
                <a:ext cx="60345"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383" name="Shape 1383"/>
              <p:cNvSpPr/>
              <p:nvPr/>
            </p:nvSpPr>
            <p:spPr>
              <a:xfrm>
                <a:off x="814393" y="94459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384" name="Shape 1384"/>
              <p:cNvSpPr/>
              <p:nvPr/>
            </p:nvSpPr>
            <p:spPr>
              <a:xfrm>
                <a:off x="814393" y="84934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385" name="Shape 1385"/>
              <p:cNvSpPr/>
              <p:nvPr/>
            </p:nvSpPr>
            <p:spPr>
              <a:xfrm>
                <a:off x="814393" y="755679"/>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386" name="Shape 1386"/>
              <p:cNvSpPr/>
              <p:nvPr/>
            </p:nvSpPr>
            <p:spPr>
              <a:xfrm>
                <a:off x="814393" y="660423"/>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387" name="Shape 1387"/>
              <p:cNvSpPr/>
              <p:nvPr/>
            </p:nvSpPr>
            <p:spPr>
              <a:xfrm>
                <a:off x="814393" y="565170"/>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388" name="Shape 1388"/>
              <p:cNvSpPr/>
              <p:nvPr/>
            </p:nvSpPr>
            <p:spPr>
              <a:xfrm>
                <a:off x="814393" y="471502"/>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389" name="Shape 1389"/>
              <p:cNvSpPr/>
              <p:nvPr/>
            </p:nvSpPr>
            <p:spPr>
              <a:xfrm>
                <a:off x="814393" y="379427"/>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390" name="Shape 1390"/>
              <p:cNvSpPr/>
              <p:nvPr/>
            </p:nvSpPr>
            <p:spPr>
              <a:xfrm>
                <a:off x="814393" y="284173"/>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391" name="Shape 1391"/>
              <p:cNvSpPr/>
              <p:nvPr/>
            </p:nvSpPr>
            <p:spPr>
              <a:xfrm>
                <a:off x="814393" y="190506"/>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392" name="Shape 1392"/>
              <p:cNvSpPr/>
              <p:nvPr/>
            </p:nvSpPr>
            <p:spPr>
              <a:xfrm>
                <a:off x="814393" y="95256"/>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393" name="Shape 1393"/>
              <p:cNvSpPr/>
              <p:nvPr/>
            </p:nvSpPr>
            <p:spPr>
              <a:xfrm>
                <a:off x="814393" y="-1"/>
                <a:ext cx="60345"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394" name="Shape 1394"/>
              <p:cNvSpPr/>
              <p:nvPr/>
            </p:nvSpPr>
            <p:spPr>
              <a:xfrm>
                <a:off x="903293" y="94459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395" name="Shape 1395"/>
              <p:cNvSpPr/>
              <p:nvPr/>
            </p:nvSpPr>
            <p:spPr>
              <a:xfrm>
                <a:off x="903293" y="84934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396" name="Shape 1396"/>
              <p:cNvSpPr/>
              <p:nvPr/>
            </p:nvSpPr>
            <p:spPr>
              <a:xfrm>
                <a:off x="903293" y="755679"/>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397" name="Shape 1397"/>
              <p:cNvSpPr/>
              <p:nvPr/>
            </p:nvSpPr>
            <p:spPr>
              <a:xfrm>
                <a:off x="903293" y="660423"/>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398" name="Shape 1398"/>
              <p:cNvSpPr/>
              <p:nvPr/>
            </p:nvSpPr>
            <p:spPr>
              <a:xfrm>
                <a:off x="903293" y="565170"/>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399" name="Shape 1399"/>
              <p:cNvSpPr/>
              <p:nvPr/>
            </p:nvSpPr>
            <p:spPr>
              <a:xfrm>
                <a:off x="903293" y="471502"/>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400" name="Shape 1400"/>
              <p:cNvSpPr/>
              <p:nvPr/>
            </p:nvSpPr>
            <p:spPr>
              <a:xfrm>
                <a:off x="903293" y="379427"/>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401" name="Shape 1401"/>
              <p:cNvSpPr/>
              <p:nvPr/>
            </p:nvSpPr>
            <p:spPr>
              <a:xfrm>
                <a:off x="903293" y="284173"/>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402" name="Shape 1402"/>
              <p:cNvSpPr/>
              <p:nvPr/>
            </p:nvSpPr>
            <p:spPr>
              <a:xfrm>
                <a:off x="903293" y="190506"/>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403" name="Shape 1403"/>
              <p:cNvSpPr/>
              <p:nvPr/>
            </p:nvSpPr>
            <p:spPr>
              <a:xfrm>
                <a:off x="903293" y="95256"/>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404" name="Shape 1404"/>
              <p:cNvSpPr/>
              <p:nvPr/>
            </p:nvSpPr>
            <p:spPr>
              <a:xfrm>
                <a:off x="903293" y="-1"/>
                <a:ext cx="60345"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405" name="Shape 1405"/>
              <p:cNvSpPr/>
              <p:nvPr/>
            </p:nvSpPr>
            <p:spPr>
              <a:xfrm>
                <a:off x="992193" y="944591"/>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406" name="Shape 1406"/>
              <p:cNvSpPr/>
              <p:nvPr/>
            </p:nvSpPr>
            <p:spPr>
              <a:xfrm>
                <a:off x="992193" y="849341"/>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407" name="Shape 1407"/>
              <p:cNvSpPr/>
              <p:nvPr/>
            </p:nvSpPr>
            <p:spPr>
              <a:xfrm>
                <a:off x="992193" y="755679"/>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408" name="Shape 1408"/>
              <p:cNvSpPr/>
              <p:nvPr/>
            </p:nvSpPr>
            <p:spPr>
              <a:xfrm>
                <a:off x="992193" y="660423"/>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409" name="Shape 1409"/>
              <p:cNvSpPr/>
              <p:nvPr/>
            </p:nvSpPr>
            <p:spPr>
              <a:xfrm>
                <a:off x="992193" y="565170"/>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410" name="Shape 1410"/>
              <p:cNvSpPr/>
              <p:nvPr/>
            </p:nvSpPr>
            <p:spPr>
              <a:xfrm>
                <a:off x="992193" y="471502"/>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411" name="Shape 1411"/>
              <p:cNvSpPr/>
              <p:nvPr/>
            </p:nvSpPr>
            <p:spPr>
              <a:xfrm>
                <a:off x="992193" y="379427"/>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412" name="Shape 1412"/>
              <p:cNvSpPr/>
              <p:nvPr/>
            </p:nvSpPr>
            <p:spPr>
              <a:xfrm>
                <a:off x="992193" y="284173"/>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413" name="Shape 1413"/>
              <p:cNvSpPr/>
              <p:nvPr/>
            </p:nvSpPr>
            <p:spPr>
              <a:xfrm>
                <a:off x="992193" y="190506"/>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414" name="Shape 1414"/>
              <p:cNvSpPr/>
              <p:nvPr/>
            </p:nvSpPr>
            <p:spPr>
              <a:xfrm>
                <a:off x="992193" y="95256"/>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415" name="Shape 1415"/>
              <p:cNvSpPr/>
              <p:nvPr/>
            </p:nvSpPr>
            <p:spPr>
              <a:xfrm>
                <a:off x="992193" y="-1"/>
                <a:ext cx="63519"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416" name="Shape 1416"/>
              <p:cNvSpPr/>
              <p:nvPr/>
            </p:nvSpPr>
            <p:spPr>
              <a:xfrm>
                <a:off x="1084268" y="94459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417" name="Shape 1417"/>
              <p:cNvSpPr/>
              <p:nvPr/>
            </p:nvSpPr>
            <p:spPr>
              <a:xfrm>
                <a:off x="1084268" y="84934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418" name="Shape 1418"/>
              <p:cNvSpPr/>
              <p:nvPr/>
            </p:nvSpPr>
            <p:spPr>
              <a:xfrm>
                <a:off x="1084268" y="755679"/>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419" name="Shape 1419"/>
              <p:cNvSpPr/>
              <p:nvPr/>
            </p:nvSpPr>
            <p:spPr>
              <a:xfrm>
                <a:off x="1084268" y="660423"/>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420" name="Shape 1420"/>
              <p:cNvSpPr/>
              <p:nvPr/>
            </p:nvSpPr>
            <p:spPr>
              <a:xfrm>
                <a:off x="1084268" y="565170"/>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421" name="Shape 1421"/>
              <p:cNvSpPr/>
              <p:nvPr/>
            </p:nvSpPr>
            <p:spPr>
              <a:xfrm>
                <a:off x="1084268" y="471502"/>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422" name="Shape 1422"/>
              <p:cNvSpPr/>
              <p:nvPr/>
            </p:nvSpPr>
            <p:spPr>
              <a:xfrm>
                <a:off x="1084268" y="379427"/>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423" name="Shape 1423"/>
              <p:cNvSpPr/>
              <p:nvPr/>
            </p:nvSpPr>
            <p:spPr>
              <a:xfrm>
                <a:off x="1084268" y="284173"/>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424" name="Shape 1424"/>
              <p:cNvSpPr/>
              <p:nvPr/>
            </p:nvSpPr>
            <p:spPr>
              <a:xfrm>
                <a:off x="1084268" y="190506"/>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425" name="Shape 1425"/>
              <p:cNvSpPr/>
              <p:nvPr/>
            </p:nvSpPr>
            <p:spPr>
              <a:xfrm>
                <a:off x="1084268" y="95256"/>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426" name="Shape 1426"/>
              <p:cNvSpPr/>
              <p:nvPr/>
            </p:nvSpPr>
            <p:spPr>
              <a:xfrm>
                <a:off x="1084268" y="-1"/>
                <a:ext cx="60345"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427" name="Shape 1427"/>
              <p:cNvSpPr/>
              <p:nvPr/>
            </p:nvSpPr>
            <p:spPr>
              <a:xfrm>
                <a:off x="1173168" y="944591"/>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428" name="Shape 1428"/>
              <p:cNvSpPr/>
              <p:nvPr/>
            </p:nvSpPr>
            <p:spPr>
              <a:xfrm>
                <a:off x="1173168" y="849341"/>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429" name="Shape 1429"/>
              <p:cNvSpPr/>
              <p:nvPr/>
            </p:nvSpPr>
            <p:spPr>
              <a:xfrm>
                <a:off x="1173168" y="755679"/>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430" name="Shape 1430"/>
              <p:cNvSpPr/>
              <p:nvPr/>
            </p:nvSpPr>
            <p:spPr>
              <a:xfrm>
                <a:off x="1173168" y="660423"/>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431" name="Shape 1431"/>
              <p:cNvSpPr/>
              <p:nvPr/>
            </p:nvSpPr>
            <p:spPr>
              <a:xfrm>
                <a:off x="1173168" y="565170"/>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432" name="Shape 1432"/>
              <p:cNvSpPr/>
              <p:nvPr/>
            </p:nvSpPr>
            <p:spPr>
              <a:xfrm>
                <a:off x="1173168" y="471502"/>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433" name="Shape 1433"/>
              <p:cNvSpPr/>
              <p:nvPr/>
            </p:nvSpPr>
            <p:spPr>
              <a:xfrm>
                <a:off x="1173168" y="379427"/>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434" name="Shape 1434"/>
              <p:cNvSpPr/>
              <p:nvPr/>
            </p:nvSpPr>
            <p:spPr>
              <a:xfrm>
                <a:off x="1173168" y="284173"/>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435" name="Shape 1435"/>
              <p:cNvSpPr/>
              <p:nvPr/>
            </p:nvSpPr>
            <p:spPr>
              <a:xfrm>
                <a:off x="1173168" y="190506"/>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436" name="Shape 1436"/>
              <p:cNvSpPr/>
              <p:nvPr/>
            </p:nvSpPr>
            <p:spPr>
              <a:xfrm>
                <a:off x="1173168" y="95256"/>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437" name="Shape 1437"/>
              <p:cNvSpPr/>
              <p:nvPr/>
            </p:nvSpPr>
            <p:spPr>
              <a:xfrm>
                <a:off x="1173168" y="-1"/>
                <a:ext cx="63519"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438" name="Shape 1438"/>
              <p:cNvSpPr/>
              <p:nvPr/>
            </p:nvSpPr>
            <p:spPr>
              <a:xfrm>
                <a:off x="1265245" y="94459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439" name="Shape 1439"/>
              <p:cNvSpPr/>
              <p:nvPr/>
            </p:nvSpPr>
            <p:spPr>
              <a:xfrm>
                <a:off x="1265245" y="84934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440" name="Shape 1440"/>
              <p:cNvSpPr/>
              <p:nvPr/>
            </p:nvSpPr>
            <p:spPr>
              <a:xfrm>
                <a:off x="1265245" y="755679"/>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441" name="Shape 1441"/>
              <p:cNvSpPr/>
              <p:nvPr/>
            </p:nvSpPr>
            <p:spPr>
              <a:xfrm>
                <a:off x="1265245" y="660423"/>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442" name="Shape 1442"/>
              <p:cNvSpPr/>
              <p:nvPr/>
            </p:nvSpPr>
            <p:spPr>
              <a:xfrm>
                <a:off x="1265245" y="565170"/>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443" name="Shape 1443"/>
              <p:cNvSpPr/>
              <p:nvPr/>
            </p:nvSpPr>
            <p:spPr>
              <a:xfrm>
                <a:off x="1265245" y="471502"/>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444" name="Shape 1444"/>
              <p:cNvSpPr/>
              <p:nvPr/>
            </p:nvSpPr>
            <p:spPr>
              <a:xfrm>
                <a:off x="1265245" y="379427"/>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445" name="Shape 1445"/>
              <p:cNvSpPr/>
              <p:nvPr/>
            </p:nvSpPr>
            <p:spPr>
              <a:xfrm>
                <a:off x="1265245" y="284173"/>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446" name="Shape 1446"/>
              <p:cNvSpPr/>
              <p:nvPr/>
            </p:nvSpPr>
            <p:spPr>
              <a:xfrm>
                <a:off x="1265245" y="190506"/>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447" name="Shape 1447"/>
              <p:cNvSpPr/>
              <p:nvPr/>
            </p:nvSpPr>
            <p:spPr>
              <a:xfrm>
                <a:off x="1265245" y="95256"/>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448" name="Shape 1448"/>
              <p:cNvSpPr/>
              <p:nvPr/>
            </p:nvSpPr>
            <p:spPr>
              <a:xfrm>
                <a:off x="1265245" y="-1"/>
                <a:ext cx="60345"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449" name="Shape 1449"/>
              <p:cNvSpPr/>
              <p:nvPr/>
            </p:nvSpPr>
            <p:spPr>
              <a:xfrm>
                <a:off x="1354147" y="944591"/>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450" name="Shape 1450"/>
              <p:cNvSpPr/>
              <p:nvPr/>
            </p:nvSpPr>
            <p:spPr>
              <a:xfrm>
                <a:off x="1354147" y="849341"/>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451" name="Shape 1451"/>
              <p:cNvSpPr/>
              <p:nvPr/>
            </p:nvSpPr>
            <p:spPr>
              <a:xfrm>
                <a:off x="1354147" y="755679"/>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452" name="Shape 1452"/>
              <p:cNvSpPr/>
              <p:nvPr/>
            </p:nvSpPr>
            <p:spPr>
              <a:xfrm>
                <a:off x="1354147" y="660423"/>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453" name="Shape 1453"/>
              <p:cNvSpPr/>
              <p:nvPr/>
            </p:nvSpPr>
            <p:spPr>
              <a:xfrm>
                <a:off x="1354147" y="565170"/>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454" name="Shape 1454"/>
              <p:cNvSpPr/>
              <p:nvPr/>
            </p:nvSpPr>
            <p:spPr>
              <a:xfrm>
                <a:off x="1354147" y="471502"/>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455" name="Shape 1455"/>
              <p:cNvSpPr/>
              <p:nvPr/>
            </p:nvSpPr>
            <p:spPr>
              <a:xfrm>
                <a:off x="1354147" y="379427"/>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456" name="Shape 1456"/>
              <p:cNvSpPr/>
              <p:nvPr/>
            </p:nvSpPr>
            <p:spPr>
              <a:xfrm>
                <a:off x="1354147" y="284173"/>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457" name="Shape 1457"/>
              <p:cNvSpPr/>
              <p:nvPr/>
            </p:nvSpPr>
            <p:spPr>
              <a:xfrm>
                <a:off x="1354147" y="190506"/>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458" name="Shape 1458"/>
              <p:cNvSpPr/>
              <p:nvPr/>
            </p:nvSpPr>
            <p:spPr>
              <a:xfrm>
                <a:off x="1354147" y="95256"/>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459" name="Shape 1459"/>
              <p:cNvSpPr/>
              <p:nvPr/>
            </p:nvSpPr>
            <p:spPr>
              <a:xfrm>
                <a:off x="1354147" y="-1"/>
                <a:ext cx="63519"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460" name="Shape 1460"/>
              <p:cNvSpPr/>
              <p:nvPr/>
            </p:nvSpPr>
            <p:spPr>
              <a:xfrm>
                <a:off x="1446224" y="94459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461" name="Shape 1461"/>
              <p:cNvSpPr/>
              <p:nvPr/>
            </p:nvSpPr>
            <p:spPr>
              <a:xfrm>
                <a:off x="1446224" y="84934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462" name="Shape 1462"/>
              <p:cNvSpPr/>
              <p:nvPr/>
            </p:nvSpPr>
            <p:spPr>
              <a:xfrm>
                <a:off x="1446224" y="755679"/>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463" name="Shape 1463"/>
              <p:cNvSpPr/>
              <p:nvPr/>
            </p:nvSpPr>
            <p:spPr>
              <a:xfrm>
                <a:off x="1446224" y="660423"/>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464" name="Shape 1464"/>
              <p:cNvSpPr/>
              <p:nvPr/>
            </p:nvSpPr>
            <p:spPr>
              <a:xfrm>
                <a:off x="1446224" y="565170"/>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465" name="Shape 1465"/>
              <p:cNvSpPr/>
              <p:nvPr/>
            </p:nvSpPr>
            <p:spPr>
              <a:xfrm>
                <a:off x="1446224" y="471502"/>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466" name="Shape 1466"/>
              <p:cNvSpPr/>
              <p:nvPr/>
            </p:nvSpPr>
            <p:spPr>
              <a:xfrm>
                <a:off x="1446224" y="379427"/>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467" name="Shape 1467"/>
              <p:cNvSpPr/>
              <p:nvPr/>
            </p:nvSpPr>
            <p:spPr>
              <a:xfrm>
                <a:off x="1446224" y="284173"/>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468" name="Shape 1468"/>
              <p:cNvSpPr/>
              <p:nvPr/>
            </p:nvSpPr>
            <p:spPr>
              <a:xfrm>
                <a:off x="1446224" y="190506"/>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469" name="Shape 1469"/>
              <p:cNvSpPr/>
              <p:nvPr/>
            </p:nvSpPr>
            <p:spPr>
              <a:xfrm>
                <a:off x="1446224" y="95256"/>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470" name="Shape 1470"/>
              <p:cNvSpPr/>
              <p:nvPr/>
            </p:nvSpPr>
            <p:spPr>
              <a:xfrm>
                <a:off x="1446224" y="-1"/>
                <a:ext cx="60345"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471" name="Shape 1471"/>
              <p:cNvSpPr/>
              <p:nvPr/>
            </p:nvSpPr>
            <p:spPr>
              <a:xfrm>
                <a:off x="1535127" y="944591"/>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472" name="Shape 1472"/>
              <p:cNvSpPr/>
              <p:nvPr/>
            </p:nvSpPr>
            <p:spPr>
              <a:xfrm>
                <a:off x="1535127" y="849341"/>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473" name="Shape 1473"/>
              <p:cNvSpPr/>
              <p:nvPr/>
            </p:nvSpPr>
            <p:spPr>
              <a:xfrm>
                <a:off x="1535127" y="755679"/>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474" name="Shape 1474"/>
              <p:cNvSpPr/>
              <p:nvPr/>
            </p:nvSpPr>
            <p:spPr>
              <a:xfrm>
                <a:off x="1535127" y="660423"/>
                <a:ext cx="61931"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475" name="Shape 1475"/>
              <p:cNvSpPr/>
              <p:nvPr/>
            </p:nvSpPr>
            <p:spPr>
              <a:xfrm>
                <a:off x="1535127" y="565170"/>
                <a:ext cx="61931"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476" name="Shape 1476"/>
              <p:cNvSpPr/>
              <p:nvPr/>
            </p:nvSpPr>
            <p:spPr>
              <a:xfrm>
                <a:off x="1535127" y="471502"/>
                <a:ext cx="61931"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477" name="Shape 1477"/>
              <p:cNvSpPr/>
              <p:nvPr/>
            </p:nvSpPr>
            <p:spPr>
              <a:xfrm>
                <a:off x="1535127" y="379427"/>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478" name="Shape 1478"/>
              <p:cNvSpPr/>
              <p:nvPr/>
            </p:nvSpPr>
            <p:spPr>
              <a:xfrm>
                <a:off x="1535127" y="284173"/>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479" name="Shape 1479"/>
              <p:cNvSpPr/>
              <p:nvPr/>
            </p:nvSpPr>
            <p:spPr>
              <a:xfrm>
                <a:off x="1535127" y="190506"/>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480" name="Shape 1480"/>
              <p:cNvSpPr/>
              <p:nvPr/>
            </p:nvSpPr>
            <p:spPr>
              <a:xfrm>
                <a:off x="1535127" y="95256"/>
                <a:ext cx="61931"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481" name="Shape 1481"/>
              <p:cNvSpPr/>
              <p:nvPr/>
            </p:nvSpPr>
            <p:spPr>
              <a:xfrm>
                <a:off x="1535127" y="-1"/>
                <a:ext cx="61931"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482" name="Shape 1482"/>
              <p:cNvSpPr/>
              <p:nvPr/>
            </p:nvSpPr>
            <p:spPr>
              <a:xfrm>
                <a:off x="1625615" y="944591"/>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483" name="Shape 1483"/>
              <p:cNvSpPr/>
              <p:nvPr/>
            </p:nvSpPr>
            <p:spPr>
              <a:xfrm>
                <a:off x="1625615" y="849341"/>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484" name="Shape 1484"/>
              <p:cNvSpPr/>
              <p:nvPr/>
            </p:nvSpPr>
            <p:spPr>
              <a:xfrm>
                <a:off x="1625615" y="755679"/>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grpSp>
        <p:grpSp>
          <p:nvGrpSpPr>
            <p:cNvPr id="1686" name="Group 1686"/>
            <p:cNvGrpSpPr/>
            <p:nvPr/>
          </p:nvGrpSpPr>
          <p:grpSpPr>
            <a:xfrm>
              <a:off x="2255837" y="-3"/>
              <a:ext cx="1687547" cy="1004938"/>
              <a:chOff x="0" y="0"/>
              <a:chExt cx="1687546" cy="1004936"/>
            </a:xfrm>
          </p:grpSpPr>
          <p:sp>
            <p:nvSpPr>
              <p:cNvPr id="1486" name="Shape 1486"/>
              <p:cNvSpPr/>
              <p:nvPr/>
            </p:nvSpPr>
            <p:spPr>
              <a:xfrm>
                <a:off x="-1" y="660423"/>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487" name="Shape 1487"/>
              <p:cNvSpPr/>
              <p:nvPr/>
            </p:nvSpPr>
            <p:spPr>
              <a:xfrm>
                <a:off x="-1" y="565170"/>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488" name="Shape 1488"/>
              <p:cNvSpPr/>
              <p:nvPr/>
            </p:nvSpPr>
            <p:spPr>
              <a:xfrm>
                <a:off x="-1" y="471502"/>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489" name="Shape 1489"/>
              <p:cNvSpPr/>
              <p:nvPr/>
            </p:nvSpPr>
            <p:spPr>
              <a:xfrm>
                <a:off x="-1" y="379427"/>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490" name="Shape 1490"/>
              <p:cNvSpPr/>
              <p:nvPr/>
            </p:nvSpPr>
            <p:spPr>
              <a:xfrm>
                <a:off x="-1" y="284173"/>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491" name="Shape 1491"/>
              <p:cNvSpPr/>
              <p:nvPr/>
            </p:nvSpPr>
            <p:spPr>
              <a:xfrm>
                <a:off x="-1" y="190506"/>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492" name="Shape 1492"/>
              <p:cNvSpPr/>
              <p:nvPr/>
            </p:nvSpPr>
            <p:spPr>
              <a:xfrm>
                <a:off x="-1" y="95256"/>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493" name="Shape 1493"/>
              <p:cNvSpPr/>
              <p:nvPr/>
            </p:nvSpPr>
            <p:spPr>
              <a:xfrm>
                <a:off x="-1" y="-1"/>
                <a:ext cx="60345"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494" name="Shape 1494"/>
              <p:cNvSpPr/>
              <p:nvPr/>
            </p:nvSpPr>
            <p:spPr>
              <a:xfrm>
                <a:off x="88905" y="944591"/>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495" name="Shape 1495"/>
              <p:cNvSpPr/>
              <p:nvPr/>
            </p:nvSpPr>
            <p:spPr>
              <a:xfrm>
                <a:off x="88905" y="849341"/>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496" name="Shape 1496"/>
              <p:cNvSpPr/>
              <p:nvPr/>
            </p:nvSpPr>
            <p:spPr>
              <a:xfrm>
                <a:off x="88905" y="755679"/>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497" name="Shape 1497"/>
              <p:cNvSpPr/>
              <p:nvPr/>
            </p:nvSpPr>
            <p:spPr>
              <a:xfrm>
                <a:off x="88905" y="660423"/>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498" name="Shape 1498"/>
              <p:cNvSpPr/>
              <p:nvPr/>
            </p:nvSpPr>
            <p:spPr>
              <a:xfrm>
                <a:off x="88905" y="565170"/>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499" name="Shape 1499"/>
              <p:cNvSpPr/>
              <p:nvPr/>
            </p:nvSpPr>
            <p:spPr>
              <a:xfrm>
                <a:off x="88905" y="471502"/>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500" name="Shape 1500"/>
              <p:cNvSpPr/>
              <p:nvPr/>
            </p:nvSpPr>
            <p:spPr>
              <a:xfrm>
                <a:off x="88905" y="379427"/>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501" name="Shape 1501"/>
              <p:cNvSpPr/>
              <p:nvPr/>
            </p:nvSpPr>
            <p:spPr>
              <a:xfrm>
                <a:off x="88905" y="284173"/>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502" name="Shape 1502"/>
              <p:cNvSpPr/>
              <p:nvPr/>
            </p:nvSpPr>
            <p:spPr>
              <a:xfrm>
                <a:off x="88905" y="190506"/>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503" name="Shape 1503"/>
              <p:cNvSpPr/>
              <p:nvPr/>
            </p:nvSpPr>
            <p:spPr>
              <a:xfrm>
                <a:off x="88905" y="95256"/>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504" name="Shape 1504"/>
              <p:cNvSpPr/>
              <p:nvPr/>
            </p:nvSpPr>
            <p:spPr>
              <a:xfrm>
                <a:off x="88905" y="-1"/>
                <a:ext cx="63519"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505" name="Shape 1505"/>
              <p:cNvSpPr/>
              <p:nvPr/>
            </p:nvSpPr>
            <p:spPr>
              <a:xfrm>
                <a:off x="180980" y="94459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506" name="Shape 1506"/>
              <p:cNvSpPr/>
              <p:nvPr/>
            </p:nvSpPr>
            <p:spPr>
              <a:xfrm>
                <a:off x="180980" y="84934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507" name="Shape 1507"/>
              <p:cNvSpPr/>
              <p:nvPr/>
            </p:nvSpPr>
            <p:spPr>
              <a:xfrm>
                <a:off x="180980" y="755679"/>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508" name="Shape 1508"/>
              <p:cNvSpPr/>
              <p:nvPr/>
            </p:nvSpPr>
            <p:spPr>
              <a:xfrm>
                <a:off x="180980" y="660423"/>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509" name="Shape 1509"/>
              <p:cNvSpPr/>
              <p:nvPr/>
            </p:nvSpPr>
            <p:spPr>
              <a:xfrm>
                <a:off x="180980" y="565170"/>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510" name="Shape 1510"/>
              <p:cNvSpPr/>
              <p:nvPr/>
            </p:nvSpPr>
            <p:spPr>
              <a:xfrm>
                <a:off x="180980" y="471502"/>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511" name="Shape 1511"/>
              <p:cNvSpPr/>
              <p:nvPr/>
            </p:nvSpPr>
            <p:spPr>
              <a:xfrm>
                <a:off x="180980" y="379427"/>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512" name="Shape 1512"/>
              <p:cNvSpPr/>
              <p:nvPr/>
            </p:nvSpPr>
            <p:spPr>
              <a:xfrm>
                <a:off x="180980" y="284173"/>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513" name="Shape 1513"/>
              <p:cNvSpPr/>
              <p:nvPr/>
            </p:nvSpPr>
            <p:spPr>
              <a:xfrm>
                <a:off x="180980" y="190506"/>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514" name="Shape 1514"/>
              <p:cNvSpPr/>
              <p:nvPr/>
            </p:nvSpPr>
            <p:spPr>
              <a:xfrm>
                <a:off x="180980" y="95256"/>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515" name="Shape 1515"/>
              <p:cNvSpPr/>
              <p:nvPr/>
            </p:nvSpPr>
            <p:spPr>
              <a:xfrm>
                <a:off x="180980" y="-1"/>
                <a:ext cx="60345"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516" name="Shape 1516"/>
              <p:cNvSpPr/>
              <p:nvPr/>
            </p:nvSpPr>
            <p:spPr>
              <a:xfrm>
                <a:off x="269880" y="944591"/>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517" name="Shape 1517"/>
              <p:cNvSpPr/>
              <p:nvPr/>
            </p:nvSpPr>
            <p:spPr>
              <a:xfrm>
                <a:off x="269880" y="849341"/>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518" name="Shape 1518"/>
              <p:cNvSpPr/>
              <p:nvPr/>
            </p:nvSpPr>
            <p:spPr>
              <a:xfrm>
                <a:off x="269880" y="755679"/>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519" name="Shape 1519"/>
              <p:cNvSpPr/>
              <p:nvPr/>
            </p:nvSpPr>
            <p:spPr>
              <a:xfrm>
                <a:off x="269880" y="660423"/>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520" name="Shape 1520"/>
              <p:cNvSpPr/>
              <p:nvPr/>
            </p:nvSpPr>
            <p:spPr>
              <a:xfrm>
                <a:off x="269880" y="565170"/>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521" name="Shape 1521"/>
              <p:cNvSpPr/>
              <p:nvPr/>
            </p:nvSpPr>
            <p:spPr>
              <a:xfrm>
                <a:off x="269880" y="471502"/>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522" name="Shape 1522"/>
              <p:cNvSpPr/>
              <p:nvPr/>
            </p:nvSpPr>
            <p:spPr>
              <a:xfrm>
                <a:off x="269880" y="379427"/>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523" name="Shape 1523"/>
              <p:cNvSpPr/>
              <p:nvPr/>
            </p:nvSpPr>
            <p:spPr>
              <a:xfrm>
                <a:off x="269880" y="284173"/>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524" name="Shape 1524"/>
              <p:cNvSpPr/>
              <p:nvPr/>
            </p:nvSpPr>
            <p:spPr>
              <a:xfrm>
                <a:off x="269880" y="190506"/>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525" name="Shape 1525"/>
              <p:cNvSpPr/>
              <p:nvPr/>
            </p:nvSpPr>
            <p:spPr>
              <a:xfrm>
                <a:off x="269880" y="95256"/>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526" name="Shape 1526"/>
              <p:cNvSpPr/>
              <p:nvPr/>
            </p:nvSpPr>
            <p:spPr>
              <a:xfrm>
                <a:off x="269880" y="-1"/>
                <a:ext cx="63519"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527" name="Shape 1527"/>
              <p:cNvSpPr/>
              <p:nvPr/>
            </p:nvSpPr>
            <p:spPr>
              <a:xfrm>
                <a:off x="361955" y="94459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528" name="Shape 1528"/>
              <p:cNvSpPr/>
              <p:nvPr/>
            </p:nvSpPr>
            <p:spPr>
              <a:xfrm>
                <a:off x="361955" y="84934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529" name="Shape 1529"/>
              <p:cNvSpPr/>
              <p:nvPr/>
            </p:nvSpPr>
            <p:spPr>
              <a:xfrm>
                <a:off x="361955" y="755679"/>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530" name="Shape 1530"/>
              <p:cNvSpPr/>
              <p:nvPr/>
            </p:nvSpPr>
            <p:spPr>
              <a:xfrm>
                <a:off x="361955" y="660423"/>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531" name="Shape 1531"/>
              <p:cNvSpPr/>
              <p:nvPr/>
            </p:nvSpPr>
            <p:spPr>
              <a:xfrm>
                <a:off x="361955" y="565170"/>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532" name="Shape 1532"/>
              <p:cNvSpPr/>
              <p:nvPr/>
            </p:nvSpPr>
            <p:spPr>
              <a:xfrm>
                <a:off x="361955" y="471502"/>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533" name="Shape 1533"/>
              <p:cNvSpPr/>
              <p:nvPr/>
            </p:nvSpPr>
            <p:spPr>
              <a:xfrm>
                <a:off x="361955" y="379427"/>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534" name="Shape 1534"/>
              <p:cNvSpPr/>
              <p:nvPr/>
            </p:nvSpPr>
            <p:spPr>
              <a:xfrm>
                <a:off x="361955" y="284173"/>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535" name="Shape 1535"/>
              <p:cNvSpPr/>
              <p:nvPr/>
            </p:nvSpPr>
            <p:spPr>
              <a:xfrm>
                <a:off x="361955" y="190506"/>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536" name="Shape 1536"/>
              <p:cNvSpPr/>
              <p:nvPr/>
            </p:nvSpPr>
            <p:spPr>
              <a:xfrm>
                <a:off x="361955" y="95256"/>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537" name="Shape 1537"/>
              <p:cNvSpPr/>
              <p:nvPr/>
            </p:nvSpPr>
            <p:spPr>
              <a:xfrm>
                <a:off x="361955" y="-1"/>
                <a:ext cx="60345"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538" name="Shape 1538"/>
              <p:cNvSpPr/>
              <p:nvPr/>
            </p:nvSpPr>
            <p:spPr>
              <a:xfrm>
                <a:off x="450855" y="944591"/>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539" name="Shape 1539"/>
              <p:cNvSpPr/>
              <p:nvPr/>
            </p:nvSpPr>
            <p:spPr>
              <a:xfrm>
                <a:off x="450855" y="849341"/>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540" name="Shape 1540"/>
              <p:cNvSpPr/>
              <p:nvPr/>
            </p:nvSpPr>
            <p:spPr>
              <a:xfrm>
                <a:off x="450855" y="755679"/>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541" name="Shape 1541"/>
              <p:cNvSpPr/>
              <p:nvPr/>
            </p:nvSpPr>
            <p:spPr>
              <a:xfrm>
                <a:off x="450855" y="660423"/>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542" name="Shape 1542"/>
              <p:cNvSpPr/>
              <p:nvPr/>
            </p:nvSpPr>
            <p:spPr>
              <a:xfrm>
                <a:off x="450855" y="565170"/>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543" name="Shape 1543"/>
              <p:cNvSpPr/>
              <p:nvPr/>
            </p:nvSpPr>
            <p:spPr>
              <a:xfrm>
                <a:off x="450855" y="471502"/>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544" name="Shape 1544"/>
              <p:cNvSpPr/>
              <p:nvPr/>
            </p:nvSpPr>
            <p:spPr>
              <a:xfrm>
                <a:off x="450855" y="379427"/>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545" name="Shape 1545"/>
              <p:cNvSpPr/>
              <p:nvPr/>
            </p:nvSpPr>
            <p:spPr>
              <a:xfrm>
                <a:off x="450855" y="284173"/>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546" name="Shape 1546"/>
              <p:cNvSpPr/>
              <p:nvPr/>
            </p:nvSpPr>
            <p:spPr>
              <a:xfrm>
                <a:off x="450855" y="190506"/>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547" name="Shape 1547"/>
              <p:cNvSpPr/>
              <p:nvPr/>
            </p:nvSpPr>
            <p:spPr>
              <a:xfrm>
                <a:off x="450855" y="95256"/>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548" name="Shape 1548"/>
              <p:cNvSpPr/>
              <p:nvPr/>
            </p:nvSpPr>
            <p:spPr>
              <a:xfrm>
                <a:off x="450855" y="-1"/>
                <a:ext cx="63519"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549" name="Shape 1549"/>
              <p:cNvSpPr/>
              <p:nvPr/>
            </p:nvSpPr>
            <p:spPr>
              <a:xfrm>
                <a:off x="542930" y="94459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550" name="Shape 1550"/>
              <p:cNvSpPr/>
              <p:nvPr/>
            </p:nvSpPr>
            <p:spPr>
              <a:xfrm>
                <a:off x="542930" y="84934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551" name="Shape 1551"/>
              <p:cNvSpPr/>
              <p:nvPr/>
            </p:nvSpPr>
            <p:spPr>
              <a:xfrm>
                <a:off x="542930" y="755679"/>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552" name="Shape 1552"/>
              <p:cNvSpPr/>
              <p:nvPr/>
            </p:nvSpPr>
            <p:spPr>
              <a:xfrm>
                <a:off x="542930" y="660423"/>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553" name="Shape 1553"/>
              <p:cNvSpPr/>
              <p:nvPr/>
            </p:nvSpPr>
            <p:spPr>
              <a:xfrm>
                <a:off x="542930" y="565170"/>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554" name="Shape 1554"/>
              <p:cNvSpPr/>
              <p:nvPr/>
            </p:nvSpPr>
            <p:spPr>
              <a:xfrm>
                <a:off x="542930" y="471502"/>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555" name="Shape 1555"/>
              <p:cNvSpPr/>
              <p:nvPr/>
            </p:nvSpPr>
            <p:spPr>
              <a:xfrm>
                <a:off x="542930" y="379427"/>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556" name="Shape 1556"/>
              <p:cNvSpPr/>
              <p:nvPr/>
            </p:nvSpPr>
            <p:spPr>
              <a:xfrm>
                <a:off x="542930" y="284173"/>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557" name="Shape 1557"/>
              <p:cNvSpPr/>
              <p:nvPr/>
            </p:nvSpPr>
            <p:spPr>
              <a:xfrm>
                <a:off x="542930" y="190506"/>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558" name="Shape 1558"/>
              <p:cNvSpPr/>
              <p:nvPr/>
            </p:nvSpPr>
            <p:spPr>
              <a:xfrm>
                <a:off x="542930" y="95256"/>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559" name="Shape 1559"/>
              <p:cNvSpPr/>
              <p:nvPr/>
            </p:nvSpPr>
            <p:spPr>
              <a:xfrm>
                <a:off x="542930" y="-1"/>
                <a:ext cx="60345"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560" name="Shape 1560"/>
              <p:cNvSpPr/>
              <p:nvPr/>
            </p:nvSpPr>
            <p:spPr>
              <a:xfrm>
                <a:off x="631830" y="94459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561" name="Shape 1561"/>
              <p:cNvSpPr/>
              <p:nvPr/>
            </p:nvSpPr>
            <p:spPr>
              <a:xfrm>
                <a:off x="631830" y="84934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562" name="Shape 1562"/>
              <p:cNvSpPr/>
              <p:nvPr/>
            </p:nvSpPr>
            <p:spPr>
              <a:xfrm>
                <a:off x="631830" y="755679"/>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563" name="Shape 1563"/>
              <p:cNvSpPr/>
              <p:nvPr/>
            </p:nvSpPr>
            <p:spPr>
              <a:xfrm>
                <a:off x="631830" y="660423"/>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564" name="Shape 1564"/>
              <p:cNvSpPr/>
              <p:nvPr/>
            </p:nvSpPr>
            <p:spPr>
              <a:xfrm>
                <a:off x="631830" y="565170"/>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565" name="Shape 1565"/>
              <p:cNvSpPr/>
              <p:nvPr/>
            </p:nvSpPr>
            <p:spPr>
              <a:xfrm>
                <a:off x="631830" y="471502"/>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566" name="Shape 1566"/>
              <p:cNvSpPr/>
              <p:nvPr/>
            </p:nvSpPr>
            <p:spPr>
              <a:xfrm>
                <a:off x="631830" y="379427"/>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567" name="Shape 1567"/>
              <p:cNvSpPr/>
              <p:nvPr/>
            </p:nvSpPr>
            <p:spPr>
              <a:xfrm>
                <a:off x="631830" y="284173"/>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568" name="Shape 1568"/>
              <p:cNvSpPr/>
              <p:nvPr/>
            </p:nvSpPr>
            <p:spPr>
              <a:xfrm>
                <a:off x="631830" y="190506"/>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569" name="Shape 1569"/>
              <p:cNvSpPr/>
              <p:nvPr/>
            </p:nvSpPr>
            <p:spPr>
              <a:xfrm>
                <a:off x="631830" y="95256"/>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570" name="Shape 1570"/>
              <p:cNvSpPr/>
              <p:nvPr/>
            </p:nvSpPr>
            <p:spPr>
              <a:xfrm>
                <a:off x="631830" y="-1"/>
                <a:ext cx="60345"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571" name="Shape 1571"/>
              <p:cNvSpPr/>
              <p:nvPr/>
            </p:nvSpPr>
            <p:spPr>
              <a:xfrm>
                <a:off x="723905" y="94459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572" name="Shape 1572"/>
              <p:cNvSpPr/>
              <p:nvPr/>
            </p:nvSpPr>
            <p:spPr>
              <a:xfrm>
                <a:off x="723905" y="84934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573" name="Shape 1573"/>
              <p:cNvSpPr/>
              <p:nvPr/>
            </p:nvSpPr>
            <p:spPr>
              <a:xfrm>
                <a:off x="723905" y="755679"/>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574" name="Shape 1574"/>
              <p:cNvSpPr/>
              <p:nvPr/>
            </p:nvSpPr>
            <p:spPr>
              <a:xfrm>
                <a:off x="723905" y="660423"/>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575" name="Shape 1575"/>
              <p:cNvSpPr/>
              <p:nvPr/>
            </p:nvSpPr>
            <p:spPr>
              <a:xfrm>
                <a:off x="723905" y="565170"/>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576" name="Shape 1576"/>
              <p:cNvSpPr/>
              <p:nvPr/>
            </p:nvSpPr>
            <p:spPr>
              <a:xfrm>
                <a:off x="723905" y="471502"/>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577" name="Shape 1577"/>
              <p:cNvSpPr/>
              <p:nvPr/>
            </p:nvSpPr>
            <p:spPr>
              <a:xfrm>
                <a:off x="723905" y="379427"/>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578" name="Shape 1578"/>
              <p:cNvSpPr/>
              <p:nvPr/>
            </p:nvSpPr>
            <p:spPr>
              <a:xfrm>
                <a:off x="723905" y="284173"/>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579" name="Shape 1579"/>
              <p:cNvSpPr/>
              <p:nvPr/>
            </p:nvSpPr>
            <p:spPr>
              <a:xfrm>
                <a:off x="723905" y="190506"/>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580" name="Shape 1580"/>
              <p:cNvSpPr/>
              <p:nvPr/>
            </p:nvSpPr>
            <p:spPr>
              <a:xfrm>
                <a:off x="723905" y="95256"/>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581" name="Shape 1581"/>
              <p:cNvSpPr/>
              <p:nvPr/>
            </p:nvSpPr>
            <p:spPr>
              <a:xfrm>
                <a:off x="723905" y="-1"/>
                <a:ext cx="60345"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582" name="Shape 1582"/>
              <p:cNvSpPr/>
              <p:nvPr/>
            </p:nvSpPr>
            <p:spPr>
              <a:xfrm>
                <a:off x="812805" y="94459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583" name="Shape 1583"/>
              <p:cNvSpPr/>
              <p:nvPr/>
            </p:nvSpPr>
            <p:spPr>
              <a:xfrm>
                <a:off x="812805" y="84934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584" name="Shape 1584"/>
              <p:cNvSpPr/>
              <p:nvPr/>
            </p:nvSpPr>
            <p:spPr>
              <a:xfrm>
                <a:off x="812805" y="755679"/>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585" name="Shape 1585"/>
              <p:cNvSpPr/>
              <p:nvPr/>
            </p:nvSpPr>
            <p:spPr>
              <a:xfrm>
                <a:off x="812805" y="660423"/>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586" name="Shape 1586"/>
              <p:cNvSpPr/>
              <p:nvPr/>
            </p:nvSpPr>
            <p:spPr>
              <a:xfrm>
                <a:off x="812805" y="565170"/>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587" name="Shape 1587"/>
              <p:cNvSpPr/>
              <p:nvPr/>
            </p:nvSpPr>
            <p:spPr>
              <a:xfrm>
                <a:off x="812805" y="471502"/>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588" name="Shape 1588"/>
              <p:cNvSpPr/>
              <p:nvPr/>
            </p:nvSpPr>
            <p:spPr>
              <a:xfrm>
                <a:off x="812805" y="379427"/>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589" name="Shape 1589"/>
              <p:cNvSpPr/>
              <p:nvPr/>
            </p:nvSpPr>
            <p:spPr>
              <a:xfrm>
                <a:off x="812805" y="284173"/>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590" name="Shape 1590"/>
              <p:cNvSpPr/>
              <p:nvPr/>
            </p:nvSpPr>
            <p:spPr>
              <a:xfrm>
                <a:off x="812805" y="190506"/>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591" name="Shape 1591"/>
              <p:cNvSpPr/>
              <p:nvPr/>
            </p:nvSpPr>
            <p:spPr>
              <a:xfrm>
                <a:off x="812805" y="95256"/>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592" name="Shape 1592"/>
              <p:cNvSpPr/>
              <p:nvPr/>
            </p:nvSpPr>
            <p:spPr>
              <a:xfrm>
                <a:off x="812805" y="-1"/>
                <a:ext cx="60345"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593" name="Shape 1593"/>
              <p:cNvSpPr/>
              <p:nvPr/>
            </p:nvSpPr>
            <p:spPr>
              <a:xfrm>
                <a:off x="903292" y="94459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594" name="Shape 1594"/>
              <p:cNvSpPr/>
              <p:nvPr/>
            </p:nvSpPr>
            <p:spPr>
              <a:xfrm>
                <a:off x="903292" y="84934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595" name="Shape 1595"/>
              <p:cNvSpPr/>
              <p:nvPr/>
            </p:nvSpPr>
            <p:spPr>
              <a:xfrm>
                <a:off x="903292" y="755679"/>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596" name="Shape 1596"/>
              <p:cNvSpPr/>
              <p:nvPr/>
            </p:nvSpPr>
            <p:spPr>
              <a:xfrm>
                <a:off x="903292" y="660423"/>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597" name="Shape 1597"/>
              <p:cNvSpPr/>
              <p:nvPr/>
            </p:nvSpPr>
            <p:spPr>
              <a:xfrm>
                <a:off x="903292" y="565170"/>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598" name="Shape 1598"/>
              <p:cNvSpPr/>
              <p:nvPr/>
            </p:nvSpPr>
            <p:spPr>
              <a:xfrm>
                <a:off x="903292" y="471502"/>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599" name="Shape 1599"/>
              <p:cNvSpPr/>
              <p:nvPr/>
            </p:nvSpPr>
            <p:spPr>
              <a:xfrm>
                <a:off x="903292" y="379427"/>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600" name="Shape 1600"/>
              <p:cNvSpPr/>
              <p:nvPr/>
            </p:nvSpPr>
            <p:spPr>
              <a:xfrm>
                <a:off x="903292" y="284173"/>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601" name="Shape 1601"/>
              <p:cNvSpPr/>
              <p:nvPr/>
            </p:nvSpPr>
            <p:spPr>
              <a:xfrm>
                <a:off x="903292" y="190506"/>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602" name="Shape 1602"/>
              <p:cNvSpPr/>
              <p:nvPr/>
            </p:nvSpPr>
            <p:spPr>
              <a:xfrm>
                <a:off x="903292" y="95256"/>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603" name="Shape 1603"/>
              <p:cNvSpPr/>
              <p:nvPr/>
            </p:nvSpPr>
            <p:spPr>
              <a:xfrm>
                <a:off x="903292" y="-1"/>
                <a:ext cx="60345"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604" name="Shape 1604"/>
              <p:cNvSpPr/>
              <p:nvPr/>
            </p:nvSpPr>
            <p:spPr>
              <a:xfrm>
                <a:off x="992192" y="94459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605" name="Shape 1605"/>
              <p:cNvSpPr/>
              <p:nvPr/>
            </p:nvSpPr>
            <p:spPr>
              <a:xfrm>
                <a:off x="992192" y="84934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606" name="Shape 1606"/>
              <p:cNvSpPr/>
              <p:nvPr/>
            </p:nvSpPr>
            <p:spPr>
              <a:xfrm>
                <a:off x="992192" y="755679"/>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607" name="Shape 1607"/>
              <p:cNvSpPr/>
              <p:nvPr/>
            </p:nvSpPr>
            <p:spPr>
              <a:xfrm>
                <a:off x="992192" y="660423"/>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608" name="Shape 1608"/>
              <p:cNvSpPr/>
              <p:nvPr/>
            </p:nvSpPr>
            <p:spPr>
              <a:xfrm>
                <a:off x="992192" y="565170"/>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609" name="Shape 1609"/>
              <p:cNvSpPr/>
              <p:nvPr/>
            </p:nvSpPr>
            <p:spPr>
              <a:xfrm>
                <a:off x="992192" y="471502"/>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610" name="Shape 1610"/>
              <p:cNvSpPr/>
              <p:nvPr/>
            </p:nvSpPr>
            <p:spPr>
              <a:xfrm>
                <a:off x="992192" y="379427"/>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611" name="Shape 1611"/>
              <p:cNvSpPr/>
              <p:nvPr/>
            </p:nvSpPr>
            <p:spPr>
              <a:xfrm>
                <a:off x="992192" y="284173"/>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612" name="Shape 1612"/>
              <p:cNvSpPr/>
              <p:nvPr/>
            </p:nvSpPr>
            <p:spPr>
              <a:xfrm>
                <a:off x="992192" y="190506"/>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613" name="Shape 1613"/>
              <p:cNvSpPr/>
              <p:nvPr/>
            </p:nvSpPr>
            <p:spPr>
              <a:xfrm>
                <a:off x="992192" y="95256"/>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614" name="Shape 1614"/>
              <p:cNvSpPr/>
              <p:nvPr/>
            </p:nvSpPr>
            <p:spPr>
              <a:xfrm>
                <a:off x="992192" y="-1"/>
                <a:ext cx="60345"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615" name="Shape 1615"/>
              <p:cNvSpPr/>
              <p:nvPr/>
            </p:nvSpPr>
            <p:spPr>
              <a:xfrm>
                <a:off x="1081092" y="944591"/>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616" name="Shape 1616"/>
              <p:cNvSpPr/>
              <p:nvPr/>
            </p:nvSpPr>
            <p:spPr>
              <a:xfrm>
                <a:off x="1081092" y="849341"/>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617" name="Shape 1617"/>
              <p:cNvSpPr/>
              <p:nvPr/>
            </p:nvSpPr>
            <p:spPr>
              <a:xfrm>
                <a:off x="1081092" y="755679"/>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618" name="Shape 1618"/>
              <p:cNvSpPr/>
              <p:nvPr/>
            </p:nvSpPr>
            <p:spPr>
              <a:xfrm>
                <a:off x="1081092" y="660423"/>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619" name="Shape 1619"/>
              <p:cNvSpPr/>
              <p:nvPr/>
            </p:nvSpPr>
            <p:spPr>
              <a:xfrm>
                <a:off x="1081092" y="565170"/>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620" name="Shape 1620"/>
              <p:cNvSpPr/>
              <p:nvPr/>
            </p:nvSpPr>
            <p:spPr>
              <a:xfrm>
                <a:off x="1081092" y="471502"/>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621" name="Shape 1621"/>
              <p:cNvSpPr/>
              <p:nvPr/>
            </p:nvSpPr>
            <p:spPr>
              <a:xfrm>
                <a:off x="1081092" y="379427"/>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622" name="Shape 1622"/>
              <p:cNvSpPr/>
              <p:nvPr/>
            </p:nvSpPr>
            <p:spPr>
              <a:xfrm>
                <a:off x="1081092" y="284173"/>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623" name="Shape 1623"/>
              <p:cNvSpPr/>
              <p:nvPr/>
            </p:nvSpPr>
            <p:spPr>
              <a:xfrm>
                <a:off x="1081092" y="190506"/>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624" name="Shape 1624"/>
              <p:cNvSpPr/>
              <p:nvPr/>
            </p:nvSpPr>
            <p:spPr>
              <a:xfrm>
                <a:off x="1081092" y="95256"/>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625" name="Shape 1625"/>
              <p:cNvSpPr/>
              <p:nvPr/>
            </p:nvSpPr>
            <p:spPr>
              <a:xfrm>
                <a:off x="1081092" y="-1"/>
                <a:ext cx="63519"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626" name="Shape 1626"/>
              <p:cNvSpPr/>
              <p:nvPr/>
            </p:nvSpPr>
            <p:spPr>
              <a:xfrm>
                <a:off x="1173167" y="94459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627" name="Shape 1627"/>
              <p:cNvSpPr/>
              <p:nvPr/>
            </p:nvSpPr>
            <p:spPr>
              <a:xfrm>
                <a:off x="1173167" y="84934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628" name="Shape 1628"/>
              <p:cNvSpPr/>
              <p:nvPr/>
            </p:nvSpPr>
            <p:spPr>
              <a:xfrm>
                <a:off x="1173167" y="755679"/>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629" name="Shape 1629"/>
              <p:cNvSpPr/>
              <p:nvPr/>
            </p:nvSpPr>
            <p:spPr>
              <a:xfrm>
                <a:off x="1173167" y="660423"/>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630" name="Shape 1630"/>
              <p:cNvSpPr/>
              <p:nvPr/>
            </p:nvSpPr>
            <p:spPr>
              <a:xfrm>
                <a:off x="1173167" y="565170"/>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631" name="Shape 1631"/>
              <p:cNvSpPr/>
              <p:nvPr/>
            </p:nvSpPr>
            <p:spPr>
              <a:xfrm>
                <a:off x="1173167" y="471502"/>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632" name="Shape 1632"/>
              <p:cNvSpPr/>
              <p:nvPr/>
            </p:nvSpPr>
            <p:spPr>
              <a:xfrm>
                <a:off x="1173167" y="379427"/>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633" name="Shape 1633"/>
              <p:cNvSpPr/>
              <p:nvPr/>
            </p:nvSpPr>
            <p:spPr>
              <a:xfrm>
                <a:off x="1173167" y="284173"/>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634" name="Shape 1634"/>
              <p:cNvSpPr/>
              <p:nvPr/>
            </p:nvSpPr>
            <p:spPr>
              <a:xfrm>
                <a:off x="1173167" y="190506"/>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635" name="Shape 1635"/>
              <p:cNvSpPr/>
              <p:nvPr/>
            </p:nvSpPr>
            <p:spPr>
              <a:xfrm>
                <a:off x="1173167" y="95256"/>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636" name="Shape 1636"/>
              <p:cNvSpPr/>
              <p:nvPr/>
            </p:nvSpPr>
            <p:spPr>
              <a:xfrm>
                <a:off x="1173167" y="-1"/>
                <a:ext cx="60345"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637" name="Shape 1637"/>
              <p:cNvSpPr/>
              <p:nvPr/>
            </p:nvSpPr>
            <p:spPr>
              <a:xfrm>
                <a:off x="1262068" y="944591"/>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638" name="Shape 1638"/>
              <p:cNvSpPr/>
              <p:nvPr/>
            </p:nvSpPr>
            <p:spPr>
              <a:xfrm>
                <a:off x="1262068" y="849341"/>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639" name="Shape 1639"/>
              <p:cNvSpPr/>
              <p:nvPr/>
            </p:nvSpPr>
            <p:spPr>
              <a:xfrm>
                <a:off x="1262068" y="755679"/>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640" name="Shape 1640"/>
              <p:cNvSpPr/>
              <p:nvPr/>
            </p:nvSpPr>
            <p:spPr>
              <a:xfrm>
                <a:off x="1262068" y="660423"/>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641" name="Shape 1641"/>
              <p:cNvSpPr/>
              <p:nvPr/>
            </p:nvSpPr>
            <p:spPr>
              <a:xfrm>
                <a:off x="1262068" y="565170"/>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642" name="Shape 1642"/>
              <p:cNvSpPr/>
              <p:nvPr/>
            </p:nvSpPr>
            <p:spPr>
              <a:xfrm>
                <a:off x="1262068" y="471502"/>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643" name="Shape 1643"/>
              <p:cNvSpPr/>
              <p:nvPr/>
            </p:nvSpPr>
            <p:spPr>
              <a:xfrm>
                <a:off x="1262068" y="379427"/>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644" name="Shape 1644"/>
              <p:cNvSpPr/>
              <p:nvPr/>
            </p:nvSpPr>
            <p:spPr>
              <a:xfrm>
                <a:off x="1262068" y="284173"/>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645" name="Shape 1645"/>
              <p:cNvSpPr/>
              <p:nvPr/>
            </p:nvSpPr>
            <p:spPr>
              <a:xfrm>
                <a:off x="1262068" y="190506"/>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646" name="Shape 1646"/>
              <p:cNvSpPr/>
              <p:nvPr/>
            </p:nvSpPr>
            <p:spPr>
              <a:xfrm>
                <a:off x="1262068" y="95256"/>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647" name="Shape 1647"/>
              <p:cNvSpPr/>
              <p:nvPr/>
            </p:nvSpPr>
            <p:spPr>
              <a:xfrm>
                <a:off x="1262068" y="-1"/>
                <a:ext cx="63519"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648" name="Shape 1648"/>
              <p:cNvSpPr/>
              <p:nvPr/>
            </p:nvSpPr>
            <p:spPr>
              <a:xfrm>
                <a:off x="1354147" y="94459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649" name="Shape 1649"/>
              <p:cNvSpPr/>
              <p:nvPr/>
            </p:nvSpPr>
            <p:spPr>
              <a:xfrm>
                <a:off x="1354147" y="84934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650" name="Shape 1650"/>
              <p:cNvSpPr/>
              <p:nvPr/>
            </p:nvSpPr>
            <p:spPr>
              <a:xfrm>
                <a:off x="1354147" y="755679"/>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651" name="Shape 1651"/>
              <p:cNvSpPr/>
              <p:nvPr/>
            </p:nvSpPr>
            <p:spPr>
              <a:xfrm>
                <a:off x="1354147" y="660423"/>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652" name="Shape 1652"/>
              <p:cNvSpPr/>
              <p:nvPr/>
            </p:nvSpPr>
            <p:spPr>
              <a:xfrm>
                <a:off x="1354147" y="565170"/>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653" name="Shape 1653"/>
              <p:cNvSpPr/>
              <p:nvPr/>
            </p:nvSpPr>
            <p:spPr>
              <a:xfrm>
                <a:off x="1354147" y="471502"/>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654" name="Shape 1654"/>
              <p:cNvSpPr/>
              <p:nvPr/>
            </p:nvSpPr>
            <p:spPr>
              <a:xfrm>
                <a:off x="1354147" y="379427"/>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655" name="Shape 1655"/>
              <p:cNvSpPr/>
              <p:nvPr/>
            </p:nvSpPr>
            <p:spPr>
              <a:xfrm>
                <a:off x="1354147" y="284173"/>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656" name="Shape 1656"/>
              <p:cNvSpPr/>
              <p:nvPr/>
            </p:nvSpPr>
            <p:spPr>
              <a:xfrm>
                <a:off x="1354147" y="190506"/>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657" name="Shape 1657"/>
              <p:cNvSpPr/>
              <p:nvPr/>
            </p:nvSpPr>
            <p:spPr>
              <a:xfrm>
                <a:off x="1354147" y="95256"/>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658" name="Shape 1658"/>
              <p:cNvSpPr/>
              <p:nvPr/>
            </p:nvSpPr>
            <p:spPr>
              <a:xfrm>
                <a:off x="1354147" y="-1"/>
                <a:ext cx="60345"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659" name="Shape 1659"/>
              <p:cNvSpPr/>
              <p:nvPr/>
            </p:nvSpPr>
            <p:spPr>
              <a:xfrm>
                <a:off x="1443049" y="944591"/>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660" name="Shape 1660"/>
              <p:cNvSpPr/>
              <p:nvPr/>
            </p:nvSpPr>
            <p:spPr>
              <a:xfrm>
                <a:off x="1443049" y="849341"/>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661" name="Shape 1661"/>
              <p:cNvSpPr/>
              <p:nvPr/>
            </p:nvSpPr>
            <p:spPr>
              <a:xfrm>
                <a:off x="1443049" y="755679"/>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662" name="Shape 1662"/>
              <p:cNvSpPr/>
              <p:nvPr/>
            </p:nvSpPr>
            <p:spPr>
              <a:xfrm>
                <a:off x="1443049" y="660423"/>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663" name="Shape 1663"/>
              <p:cNvSpPr/>
              <p:nvPr/>
            </p:nvSpPr>
            <p:spPr>
              <a:xfrm>
                <a:off x="1443049" y="565170"/>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664" name="Shape 1664"/>
              <p:cNvSpPr/>
              <p:nvPr/>
            </p:nvSpPr>
            <p:spPr>
              <a:xfrm>
                <a:off x="1443049" y="471502"/>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665" name="Shape 1665"/>
              <p:cNvSpPr/>
              <p:nvPr/>
            </p:nvSpPr>
            <p:spPr>
              <a:xfrm>
                <a:off x="1443049" y="379427"/>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666" name="Shape 1666"/>
              <p:cNvSpPr/>
              <p:nvPr/>
            </p:nvSpPr>
            <p:spPr>
              <a:xfrm>
                <a:off x="1443049" y="284173"/>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667" name="Shape 1667"/>
              <p:cNvSpPr/>
              <p:nvPr/>
            </p:nvSpPr>
            <p:spPr>
              <a:xfrm>
                <a:off x="1443049" y="190506"/>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668" name="Shape 1668"/>
              <p:cNvSpPr/>
              <p:nvPr/>
            </p:nvSpPr>
            <p:spPr>
              <a:xfrm>
                <a:off x="1443049" y="95256"/>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669" name="Shape 1669"/>
              <p:cNvSpPr/>
              <p:nvPr/>
            </p:nvSpPr>
            <p:spPr>
              <a:xfrm>
                <a:off x="1443049" y="-1"/>
                <a:ext cx="63519"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670" name="Shape 1670"/>
              <p:cNvSpPr/>
              <p:nvPr/>
            </p:nvSpPr>
            <p:spPr>
              <a:xfrm>
                <a:off x="1535127" y="94459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671" name="Shape 1671"/>
              <p:cNvSpPr/>
              <p:nvPr/>
            </p:nvSpPr>
            <p:spPr>
              <a:xfrm>
                <a:off x="1535127" y="84934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672" name="Shape 1672"/>
              <p:cNvSpPr/>
              <p:nvPr/>
            </p:nvSpPr>
            <p:spPr>
              <a:xfrm>
                <a:off x="1535127" y="755679"/>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673" name="Shape 1673"/>
              <p:cNvSpPr/>
              <p:nvPr/>
            </p:nvSpPr>
            <p:spPr>
              <a:xfrm>
                <a:off x="1535127" y="660423"/>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674" name="Shape 1674"/>
              <p:cNvSpPr/>
              <p:nvPr/>
            </p:nvSpPr>
            <p:spPr>
              <a:xfrm>
                <a:off x="1535127" y="565170"/>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675" name="Shape 1675"/>
              <p:cNvSpPr/>
              <p:nvPr/>
            </p:nvSpPr>
            <p:spPr>
              <a:xfrm>
                <a:off x="1535127" y="471502"/>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676" name="Shape 1676"/>
              <p:cNvSpPr/>
              <p:nvPr/>
            </p:nvSpPr>
            <p:spPr>
              <a:xfrm>
                <a:off x="1535127" y="379427"/>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677" name="Shape 1677"/>
              <p:cNvSpPr/>
              <p:nvPr/>
            </p:nvSpPr>
            <p:spPr>
              <a:xfrm>
                <a:off x="1535127" y="284173"/>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678" name="Shape 1678"/>
              <p:cNvSpPr/>
              <p:nvPr/>
            </p:nvSpPr>
            <p:spPr>
              <a:xfrm>
                <a:off x="1535127" y="190506"/>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679" name="Shape 1679"/>
              <p:cNvSpPr/>
              <p:nvPr/>
            </p:nvSpPr>
            <p:spPr>
              <a:xfrm>
                <a:off x="1535127" y="95256"/>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680" name="Shape 1680"/>
              <p:cNvSpPr/>
              <p:nvPr/>
            </p:nvSpPr>
            <p:spPr>
              <a:xfrm>
                <a:off x="1535127" y="-1"/>
                <a:ext cx="60345"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681" name="Shape 1681"/>
              <p:cNvSpPr/>
              <p:nvPr/>
            </p:nvSpPr>
            <p:spPr>
              <a:xfrm>
                <a:off x="1624027" y="944591"/>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682" name="Shape 1682"/>
              <p:cNvSpPr/>
              <p:nvPr/>
            </p:nvSpPr>
            <p:spPr>
              <a:xfrm>
                <a:off x="1624027" y="849341"/>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683" name="Shape 1683"/>
              <p:cNvSpPr/>
              <p:nvPr/>
            </p:nvSpPr>
            <p:spPr>
              <a:xfrm>
                <a:off x="1624027" y="755679"/>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684" name="Shape 1684"/>
              <p:cNvSpPr/>
              <p:nvPr/>
            </p:nvSpPr>
            <p:spPr>
              <a:xfrm>
                <a:off x="1624027" y="660423"/>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685" name="Shape 1685"/>
              <p:cNvSpPr/>
              <p:nvPr/>
            </p:nvSpPr>
            <p:spPr>
              <a:xfrm>
                <a:off x="1624027" y="565170"/>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grpSp>
        <p:grpSp>
          <p:nvGrpSpPr>
            <p:cNvPr id="1887" name="Group 1887"/>
            <p:cNvGrpSpPr/>
            <p:nvPr/>
          </p:nvGrpSpPr>
          <p:grpSpPr>
            <a:xfrm>
              <a:off x="3879850" y="-3"/>
              <a:ext cx="1685961" cy="1004938"/>
              <a:chOff x="0" y="0"/>
              <a:chExt cx="1685959" cy="1004936"/>
            </a:xfrm>
          </p:grpSpPr>
          <p:sp>
            <p:nvSpPr>
              <p:cNvPr id="1687" name="Shape 1687"/>
              <p:cNvSpPr/>
              <p:nvPr/>
            </p:nvSpPr>
            <p:spPr>
              <a:xfrm>
                <a:off x="-1" y="471502"/>
                <a:ext cx="6351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688" name="Shape 1688"/>
              <p:cNvSpPr/>
              <p:nvPr/>
            </p:nvSpPr>
            <p:spPr>
              <a:xfrm>
                <a:off x="-1" y="379427"/>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689" name="Shape 1689"/>
              <p:cNvSpPr/>
              <p:nvPr/>
            </p:nvSpPr>
            <p:spPr>
              <a:xfrm>
                <a:off x="-1" y="284173"/>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690" name="Shape 1690"/>
              <p:cNvSpPr/>
              <p:nvPr/>
            </p:nvSpPr>
            <p:spPr>
              <a:xfrm>
                <a:off x="-1" y="190506"/>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691" name="Shape 1691"/>
              <p:cNvSpPr/>
              <p:nvPr/>
            </p:nvSpPr>
            <p:spPr>
              <a:xfrm>
                <a:off x="-1" y="95256"/>
                <a:ext cx="6351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692" name="Shape 1692"/>
              <p:cNvSpPr/>
              <p:nvPr/>
            </p:nvSpPr>
            <p:spPr>
              <a:xfrm>
                <a:off x="-1" y="-1"/>
                <a:ext cx="63517"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693" name="Shape 1693"/>
              <p:cNvSpPr/>
              <p:nvPr/>
            </p:nvSpPr>
            <p:spPr>
              <a:xfrm>
                <a:off x="92077" y="944591"/>
                <a:ext cx="5875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694" name="Shape 1694"/>
              <p:cNvSpPr/>
              <p:nvPr/>
            </p:nvSpPr>
            <p:spPr>
              <a:xfrm>
                <a:off x="92077" y="849341"/>
                <a:ext cx="5875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695" name="Shape 1695"/>
              <p:cNvSpPr/>
              <p:nvPr/>
            </p:nvSpPr>
            <p:spPr>
              <a:xfrm>
                <a:off x="92077" y="755679"/>
                <a:ext cx="5875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696" name="Shape 1696"/>
              <p:cNvSpPr/>
              <p:nvPr/>
            </p:nvSpPr>
            <p:spPr>
              <a:xfrm>
                <a:off x="92077" y="660423"/>
                <a:ext cx="5875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697" name="Shape 1697"/>
              <p:cNvSpPr/>
              <p:nvPr/>
            </p:nvSpPr>
            <p:spPr>
              <a:xfrm>
                <a:off x="92077" y="565170"/>
                <a:ext cx="5875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698" name="Shape 1698"/>
              <p:cNvSpPr/>
              <p:nvPr/>
            </p:nvSpPr>
            <p:spPr>
              <a:xfrm>
                <a:off x="92077" y="471502"/>
                <a:ext cx="5875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699" name="Shape 1699"/>
              <p:cNvSpPr/>
              <p:nvPr/>
            </p:nvSpPr>
            <p:spPr>
              <a:xfrm>
                <a:off x="92077" y="379427"/>
                <a:ext cx="5875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700" name="Shape 1700"/>
              <p:cNvSpPr/>
              <p:nvPr/>
            </p:nvSpPr>
            <p:spPr>
              <a:xfrm>
                <a:off x="92077" y="284173"/>
                <a:ext cx="5875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701" name="Shape 1701"/>
              <p:cNvSpPr/>
              <p:nvPr/>
            </p:nvSpPr>
            <p:spPr>
              <a:xfrm>
                <a:off x="92077" y="190506"/>
                <a:ext cx="5875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702" name="Shape 1702"/>
              <p:cNvSpPr/>
              <p:nvPr/>
            </p:nvSpPr>
            <p:spPr>
              <a:xfrm>
                <a:off x="92077" y="95256"/>
                <a:ext cx="5875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703" name="Shape 1703"/>
              <p:cNvSpPr/>
              <p:nvPr/>
            </p:nvSpPr>
            <p:spPr>
              <a:xfrm>
                <a:off x="92077" y="-1"/>
                <a:ext cx="58757"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704" name="Shape 1704"/>
              <p:cNvSpPr/>
              <p:nvPr/>
            </p:nvSpPr>
            <p:spPr>
              <a:xfrm>
                <a:off x="180977" y="944591"/>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705" name="Shape 1705"/>
              <p:cNvSpPr/>
              <p:nvPr/>
            </p:nvSpPr>
            <p:spPr>
              <a:xfrm>
                <a:off x="180977" y="849341"/>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706" name="Shape 1706"/>
              <p:cNvSpPr/>
              <p:nvPr/>
            </p:nvSpPr>
            <p:spPr>
              <a:xfrm>
                <a:off x="180977" y="755679"/>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707" name="Shape 1707"/>
              <p:cNvSpPr/>
              <p:nvPr/>
            </p:nvSpPr>
            <p:spPr>
              <a:xfrm>
                <a:off x="180977" y="660423"/>
                <a:ext cx="61931"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708" name="Shape 1708"/>
              <p:cNvSpPr/>
              <p:nvPr/>
            </p:nvSpPr>
            <p:spPr>
              <a:xfrm>
                <a:off x="180977" y="565170"/>
                <a:ext cx="61931"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709" name="Shape 1709"/>
              <p:cNvSpPr/>
              <p:nvPr/>
            </p:nvSpPr>
            <p:spPr>
              <a:xfrm>
                <a:off x="180977" y="471502"/>
                <a:ext cx="61931"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710" name="Shape 1710"/>
              <p:cNvSpPr/>
              <p:nvPr/>
            </p:nvSpPr>
            <p:spPr>
              <a:xfrm>
                <a:off x="180977" y="379427"/>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711" name="Shape 1711"/>
              <p:cNvSpPr/>
              <p:nvPr/>
            </p:nvSpPr>
            <p:spPr>
              <a:xfrm>
                <a:off x="180977" y="284173"/>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712" name="Shape 1712"/>
              <p:cNvSpPr/>
              <p:nvPr/>
            </p:nvSpPr>
            <p:spPr>
              <a:xfrm>
                <a:off x="180977" y="190506"/>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713" name="Shape 1713"/>
              <p:cNvSpPr/>
              <p:nvPr/>
            </p:nvSpPr>
            <p:spPr>
              <a:xfrm>
                <a:off x="180977" y="95256"/>
                <a:ext cx="61931"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714" name="Shape 1714"/>
              <p:cNvSpPr/>
              <p:nvPr/>
            </p:nvSpPr>
            <p:spPr>
              <a:xfrm>
                <a:off x="180977" y="-1"/>
                <a:ext cx="61931"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715" name="Shape 1715"/>
              <p:cNvSpPr/>
              <p:nvPr/>
            </p:nvSpPr>
            <p:spPr>
              <a:xfrm>
                <a:off x="271465" y="94459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716" name="Shape 1716"/>
              <p:cNvSpPr/>
              <p:nvPr/>
            </p:nvSpPr>
            <p:spPr>
              <a:xfrm>
                <a:off x="271465" y="84934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717" name="Shape 1717"/>
              <p:cNvSpPr/>
              <p:nvPr/>
            </p:nvSpPr>
            <p:spPr>
              <a:xfrm>
                <a:off x="271465" y="755679"/>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718" name="Shape 1718"/>
              <p:cNvSpPr/>
              <p:nvPr/>
            </p:nvSpPr>
            <p:spPr>
              <a:xfrm>
                <a:off x="271465" y="660423"/>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719" name="Shape 1719"/>
              <p:cNvSpPr/>
              <p:nvPr/>
            </p:nvSpPr>
            <p:spPr>
              <a:xfrm>
                <a:off x="271465" y="565170"/>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720" name="Shape 1720"/>
              <p:cNvSpPr/>
              <p:nvPr/>
            </p:nvSpPr>
            <p:spPr>
              <a:xfrm>
                <a:off x="271465" y="471502"/>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721" name="Shape 1721"/>
              <p:cNvSpPr/>
              <p:nvPr/>
            </p:nvSpPr>
            <p:spPr>
              <a:xfrm>
                <a:off x="271465" y="379427"/>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722" name="Shape 1722"/>
              <p:cNvSpPr/>
              <p:nvPr/>
            </p:nvSpPr>
            <p:spPr>
              <a:xfrm>
                <a:off x="271465" y="284173"/>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723" name="Shape 1723"/>
              <p:cNvSpPr/>
              <p:nvPr/>
            </p:nvSpPr>
            <p:spPr>
              <a:xfrm>
                <a:off x="271465" y="190506"/>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724" name="Shape 1724"/>
              <p:cNvSpPr/>
              <p:nvPr/>
            </p:nvSpPr>
            <p:spPr>
              <a:xfrm>
                <a:off x="271465" y="95256"/>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725" name="Shape 1725"/>
              <p:cNvSpPr/>
              <p:nvPr/>
            </p:nvSpPr>
            <p:spPr>
              <a:xfrm>
                <a:off x="271465" y="-1"/>
                <a:ext cx="60345"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726" name="Shape 1726"/>
              <p:cNvSpPr/>
              <p:nvPr/>
            </p:nvSpPr>
            <p:spPr>
              <a:xfrm>
                <a:off x="360365" y="944591"/>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727" name="Shape 1727"/>
              <p:cNvSpPr/>
              <p:nvPr/>
            </p:nvSpPr>
            <p:spPr>
              <a:xfrm>
                <a:off x="360365" y="849341"/>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728" name="Shape 1728"/>
              <p:cNvSpPr/>
              <p:nvPr/>
            </p:nvSpPr>
            <p:spPr>
              <a:xfrm>
                <a:off x="360365" y="755679"/>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729" name="Shape 1729"/>
              <p:cNvSpPr/>
              <p:nvPr/>
            </p:nvSpPr>
            <p:spPr>
              <a:xfrm>
                <a:off x="360365" y="660423"/>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730" name="Shape 1730"/>
              <p:cNvSpPr/>
              <p:nvPr/>
            </p:nvSpPr>
            <p:spPr>
              <a:xfrm>
                <a:off x="360365" y="565170"/>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731" name="Shape 1731"/>
              <p:cNvSpPr/>
              <p:nvPr/>
            </p:nvSpPr>
            <p:spPr>
              <a:xfrm>
                <a:off x="360365" y="471502"/>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732" name="Shape 1732"/>
              <p:cNvSpPr/>
              <p:nvPr/>
            </p:nvSpPr>
            <p:spPr>
              <a:xfrm>
                <a:off x="360365" y="379427"/>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733" name="Shape 1733"/>
              <p:cNvSpPr/>
              <p:nvPr/>
            </p:nvSpPr>
            <p:spPr>
              <a:xfrm>
                <a:off x="360365" y="284173"/>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734" name="Shape 1734"/>
              <p:cNvSpPr/>
              <p:nvPr/>
            </p:nvSpPr>
            <p:spPr>
              <a:xfrm>
                <a:off x="360365" y="190506"/>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735" name="Shape 1735"/>
              <p:cNvSpPr/>
              <p:nvPr/>
            </p:nvSpPr>
            <p:spPr>
              <a:xfrm>
                <a:off x="360365" y="95256"/>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736" name="Shape 1736"/>
              <p:cNvSpPr/>
              <p:nvPr/>
            </p:nvSpPr>
            <p:spPr>
              <a:xfrm>
                <a:off x="360365" y="-1"/>
                <a:ext cx="63519"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737" name="Shape 1737"/>
              <p:cNvSpPr/>
              <p:nvPr/>
            </p:nvSpPr>
            <p:spPr>
              <a:xfrm>
                <a:off x="452440" y="94459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738" name="Shape 1738"/>
              <p:cNvSpPr/>
              <p:nvPr/>
            </p:nvSpPr>
            <p:spPr>
              <a:xfrm>
                <a:off x="452440" y="84934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739" name="Shape 1739"/>
              <p:cNvSpPr/>
              <p:nvPr/>
            </p:nvSpPr>
            <p:spPr>
              <a:xfrm>
                <a:off x="452440" y="755679"/>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740" name="Shape 1740"/>
              <p:cNvSpPr/>
              <p:nvPr/>
            </p:nvSpPr>
            <p:spPr>
              <a:xfrm>
                <a:off x="452440" y="660423"/>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741" name="Shape 1741"/>
              <p:cNvSpPr/>
              <p:nvPr/>
            </p:nvSpPr>
            <p:spPr>
              <a:xfrm>
                <a:off x="452440" y="565170"/>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742" name="Shape 1742"/>
              <p:cNvSpPr/>
              <p:nvPr/>
            </p:nvSpPr>
            <p:spPr>
              <a:xfrm>
                <a:off x="452440" y="471502"/>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743" name="Shape 1743"/>
              <p:cNvSpPr/>
              <p:nvPr/>
            </p:nvSpPr>
            <p:spPr>
              <a:xfrm>
                <a:off x="452440" y="379427"/>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744" name="Shape 1744"/>
              <p:cNvSpPr/>
              <p:nvPr/>
            </p:nvSpPr>
            <p:spPr>
              <a:xfrm>
                <a:off x="452440" y="284173"/>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745" name="Shape 1745"/>
              <p:cNvSpPr/>
              <p:nvPr/>
            </p:nvSpPr>
            <p:spPr>
              <a:xfrm>
                <a:off x="452440" y="190506"/>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746" name="Shape 1746"/>
              <p:cNvSpPr/>
              <p:nvPr/>
            </p:nvSpPr>
            <p:spPr>
              <a:xfrm>
                <a:off x="452440" y="95256"/>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747" name="Shape 1747"/>
              <p:cNvSpPr/>
              <p:nvPr/>
            </p:nvSpPr>
            <p:spPr>
              <a:xfrm>
                <a:off x="452440" y="-1"/>
                <a:ext cx="60345"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748" name="Shape 1748"/>
              <p:cNvSpPr/>
              <p:nvPr/>
            </p:nvSpPr>
            <p:spPr>
              <a:xfrm>
                <a:off x="541340" y="94459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749" name="Shape 1749"/>
              <p:cNvSpPr/>
              <p:nvPr/>
            </p:nvSpPr>
            <p:spPr>
              <a:xfrm>
                <a:off x="541340" y="84934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750" name="Shape 1750"/>
              <p:cNvSpPr/>
              <p:nvPr/>
            </p:nvSpPr>
            <p:spPr>
              <a:xfrm>
                <a:off x="541340" y="755679"/>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751" name="Shape 1751"/>
              <p:cNvSpPr/>
              <p:nvPr/>
            </p:nvSpPr>
            <p:spPr>
              <a:xfrm>
                <a:off x="541340" y="660423"/>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752" name="Shape 1752"/>
              <p:cNvSpPr/>
              <p:nvPr/>
            </p:nvSpPr>
            <p:spPr>
              <a:xfrm>
                <a:off x="541340" y="565170"/>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753" name="Shape 1753"/>
              <p:cNvSpPr/>
              <p:nvPr/>
            </p:nvSpPr>
            <p:spPr>
              <a:xfrm>
                <a:off x="541340" y="471502"/>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754" name="Shape 1754"/>
              <p:cNvSpPr/>
              <p:nvPr/>
            </p:nvSpPr>
            <p:spPr>
              <a:xfrm>
                <a:off x="541340" y="379427"/>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755" name="Shape 1755"/>
              <p:cNvSpPr/>
              <p:nvPr/>
            </p:nvSpPr>
            <p:spPr>
              <a:xfrm>
                <a:off x="541340" y="284173"/>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756" name="Shape 1756"/>
              <p:cNvSpPr/>
              <p:nvPr/>
            </p:nvSpPr>
            <p:spPr>
              <a:xfrm>
                <a:off x="541340" y="190506"/>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757" name="Shape 1757"/>
              <p:cNvSpPr/>
              <p:nvPr/>
            </p:nvSpPr>
            <p:spPr>
              <a:xfrm>
                <a:off x="541340" y="95256"/>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758" name="Shape 1758"/>
              <p:cNvSpPr/>
              <p:nvPr/>
            </p:nvSpPr>
            <p:spPr>
              <a:xfrm>
                <a:off x="541340" y="-1"/>
                <a:ext cx="60345"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759" name="Shape 1759"/>
              <p:cNvSpPr/>
              <p:nvPr/>
            </p:nvSpPr>
            <p:spPr>
              <a:xfrm>
                <a:off x="633415" y="94459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760" name="Shape 1760"/>
              <p:cNvSpPr/>
              <p:nvPr/>
            </p:nvSpPr>
            <p:spPr>
              <a:xfrm>
                <a:off x="633415" y="84934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761" name="Shape 1761"/>
              <p:cNvSpPr/>
              <p:nvPr/>
            </p:nvSpPr>
            <p:spPr>
              <a:xfrm>
                <a:off x="633415" y="755679"/>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762" name="Shape 1762"/>
              <p:cNvSpPr/>
              <p:nvPr/>
            </p:nvSpPr>
            <p:spPr>
              <a:xfrm>
                <a:off x="633415" y="660423"/>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763" name="Shape 1763"/>
              <p:cNvSpPr/>
              <p:nvPr/>
            </p:nvSpPr>
            <p:spPr>
              <a:xfrm>
                <a:off x="633415" y="565170"/>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764" name="Shape 1764"/>
              <p:cNvSpPr/>
              <p:nvPr/>
            </p:nvSpPr>
            <p:spPr>
              <a:xfrm>
                <a:off x="633415" y="471502"/>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765" name="Shape 1765"/>
              <p:cNvSpPr/>
              <p:nvPr/>
            </p:nvSpPr>
            <p:spPr>
              <a:xfrm>
                <a:off x="633415" y="379427"/>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766" name="Shape 1766"/>
              <p:cNvSpPr/>
              <p:nvPr/>
            </p:nvSpPr>
            <p:spPr>
              <a:xfrm>
                <a:off x="633415" y="284173"/>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767" name="Shape 1767"/>
              <p:cNvSpPr/>
              <p:nvPr/>
            </p:nvSpPr>
            <p:spPr>
              <a:xfrm>
                <a:off x="633415" y="190506"/>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768" name="Shape 1768"/>
              <p:cNvSpPr/>
              <p:nvPr/>
            </p:nvSpPr>
            <p:spPr>
              <a:xfrm>
                <a:off x="633415" y="95256"/>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769" name="Shape 1769"/>
              <p:cNvSpPr/>
              <p:nvPr/>
            </p:nvSpPr>
            <p:spPr>
              <a:xfrm>
                <a:off x="633415" y="-1"/>
                <a:ext cx="60345"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770" name="Shape 1770"/>
              <p:cNvSpPr/>
              <p:nvPr/>
            </p:nvSpPr>
            <p:spPr>
              <a:xfrm>
                <a:off x="722317" y="94459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771" name="Shape 1771"/>
              <p:cNvSpPr/>
              <p:nvPr/>
            </p:nvSpPr>
            <p:spPr>
              <a:xfrm>
                <a:off x="722317" y="84934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772" name="Shape 1772"/>
              <p:cNvSpPr/>
              <p:nvPr/>
            </p:nvSpPr>
            <p:spPr>
              <a:xfrm>
                <a:off x="722317" y="755679"/>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773" name="Shape 1773"/>
              <p:cNvSpPr/>
              <p:nvPr/>
            </p:nvSpPr>
            <p:spPr>
              <a:xfrm>
                <a:off x="722317" y="660423"/>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774" name="Shape 1774"/>
              <p:cNvSpPr/>
              <p:nvPr/>
            </p:nvSpPr>
            <p:spPr>
              <a:xfrm>
                <a:off x="722317" y="565170"/>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775" name="Shape 1775"/>
              <p:cNvSpPr/>
              <p:nvPr/>
            </p:nvSpPr>
            <p:spPr>
              <a:xfrm>
                <a:off x="722317" y="471502"/>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776" name="Shape 1776"/>
              <p:cNvSpPr/>
              <p:nvPr/>
            </p:nvSpPr>
            <p:spPr>
              <a:xfrm>
                <a:off x="722317" y="379427"/>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777" name="Shape 1777"/>
              <p:cNvSpPr/>
              <p:nvPr/>
            </p:nvSpPr>
            <p:spPr>
              <a:xfrm>
                <a:off x="722317" y="284173"/>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778" name="Shape 1778"/>
              <p:cNvSpPr/>
              <p:nvPr/>
            </p:nvSpPr>
            <p:spPr>
              <a:xfrm>
                <a:off x="722317" y="190506"/>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779" name="Shape 1779"/>
              <p:cNvSpPr/>
              <p:nvPr/>
            </p:nvSpPr>
            <p:spPr>
              <a:xfrm>
                <a:off x="722317" y="95256"/>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780" name="Shape 1780"/>
              <p:cNvSpPr/>
              <p:nvPr/>
            </p:nvSpPr>
            <p:spPr>
              <a:xfrm>
                <a:off x="722317" y="-1"/>
                <a:ext cx="60345"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781" name="Shape 1781"/>
              <p:cNvSpPr/>
              <p:nvPr/>
            </p:nvSpPr>
            <p:spPr>
              <a:xfrm>
                <a:off x="814394" y="94459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782" name="Shape 1782"/>
              <p:cNvSpPr/>
              <p:nvPr/>
            </p:nvSpPr>
            <p:spPr>
              <a:xfrm>
                <a:off x="814394" y="84934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783" name="Shape 1783"/>
              <p:cNvSpPr/>
              <p:nvPr/>
            </p:nvSpPr>
            <p:spPr>
              <a:xfrm>
                <a:off x="814394" y="755679"/>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784" name="Shape 1784"/>
              <p:cNvSpPr/>
              <p:nvPr/>
            </p:nvSpPr>
            <p:spPr>
              <a:xfrm>
                <a:off x="814394" y="660423"/>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785" name="Shape 1785"/>
              <p:cNvSpPr/>
              <p:nvPr/>
            </p:nvSpPr>
            <p:spPr>
              <a:xfrm>
                <a:off x="814394" y="565170"/>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786" name="Shape 1786"/>
              <p:cNvSpPr/>
              <p:nvPr/>
            </p:nvSpPr>
            <p:spPr>
              <a:xfrm>
                <a:off x="814394" y="471502"/>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787" name="Shape 1787"/>
              <p:cNvSpPr/>
              <p:nvPr/>
            </p:nvSpPr>
            <p:spPr>
              <a:xfrm>
                <a:off x="814394" y="379427"/>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788" name="Shape 1788"/>
              <p:cNvSpPr/>
              <p:nvPr/>
            </p:nvSpPr>
            <p:spPr>
              <a:xfrm>
                <a:off x="814394" y="284173"/>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789" name="Shape 1789"/>
              <p:cNvSpPr/>
              <p:nvPr/>
            </p:nvSpPr>
            <p:spPr>
              <a:xfrm>
                <a:off x="814394" y="190506"/>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790" name="Shape 1790"/>
              <p:cNvSpPr/>
              <p:nvPr/>
            </p:nvSpPr>
            <p:spPr>
              <a:xfrm>
                <a:off x="814394" y="95256"/>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791" name="Shape 1791"/>
              <p:cNvSpPr/>
              <p:nvPr/>
            </p:nvSpPr>
            <p:spPr>
              <a:xfrm>
                <a:off x="814394" y="-1"/>
                <a:ext cx="60345"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792" name="Shape 1792"/>
              <p:cNvSpPr/>
              <p:nvPr/>
            </p:nvSpPr>
            <p:spPr>
              <a:xfrm>
                <a:off x="903294" y="94459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793" name="Shape 1793"/>
              <p:cNvSpPr/>
              <p:nvPr/>
            </p:nvSpPr>
            <p:spPr>
              <a:xfrm>
                <a:off x="903294" y="84934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794" name="Shape 1794"/>
              <p:cNvSpPr/>
              <p:nvPr/>
            </p:nvSpPr>
            <p:spPr>
              <a:xfrm>
                <a:off x="903294" y="755679"/>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795" name="Shape 1795"/>
              <p:cNvSpPr/>
              <p:nvPr/>
            </p:nvSpPr>
            <p:spPr>
              <a:xfrm>
                <a:off x="903294" y="660423"/>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796" name="Shape 1796"/>
              <p:cNvSpPr/>
              <p:nvPr/>
            </p:nvSpPr>
            <p:spPr>
              <a:xfrm>
                <a:off x="903294" y="565170"/>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797" name="Shape 1797"/>
              <p:cNvSpPr/>
              <p:nvPr/>
            </p:nvSpPr>
            <p:spPr>
              <a:xfrm>
                <a:off x="903294" y="471502"/>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798" name="Shape 1798"/>
              <p:cNvSpPr/>
              <p:nvPr/>
            </p:nvSpPr>
            <p:spPr>
              <a:xfrm>
                <a:off x="903294" y="379427"/>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799" name="Shape 1799"/>
              <p:cNvSpPr/>
              <p:nvPr/>
            </p:nvSpPr>
            <p:spPr>
              <a:xfrm>
                <a:off x="903294" y="284173"/>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800" name="Shape 1800"/>
              <p:cNvSpPr/>
              <p:nvPr/>
            </p:nvSpPr>
            <p:spPr>
              <a:xfrm>
                <a:off x="903294" y="190506"/>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801" name="Shape 1801"/>
              <p:cNvSpPr/>
              <p:nvPr/>
            </p:nvSpPr>
            <p:spPr>
              <a:xfrm>
                <a:off x="903294" y="95256"/>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802" name="Shape 1802"/>
              <p:cNvSpPr/>
              <p:nvPr/>
            </p:nvSpPr>
            <p:spPr>
              <a:xfrm>
                <a:off x="903294" y="-1"/>
                <a:ext cx="60345"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803" name="Shape 1803"/>
              <p:cNvSpPr/>
              <p:nvPr/>
            </p:nvSpPr>
            <p:spPr>
              <a:xfrm>
                <a:off x="992194" y="944591"/>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804" name="Shape 1804"/>
              <p:cNvSpPr/>
              <p:nvPr/>
            </p:nvSpPr>
            <p:spPr>
              <a:xfrm>
                <a:off x="992194" y="849341"/>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805" name="Shape 1805"/>
              <p:cNvSpPr/>
              <p:nvPr/>
            </p:nvSpPr>
            <p:spPr>
              <a:xfrm>
                <a:off x="992194" y="755679"/>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806" name="Shape 1806"/>
              <p:cNvSpPr/>
              <p:nvPr/>
            </p:nvSpPr>
            <p:spPr>
              <a:xfrm>
                <a:off x="992194" y="660423"/>
                <a:ext cx="61931"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807" name="Shape 1807"/>
              <p:cNvSpPr/>
              <p:nvPr/>
            </p:nvSpPr>
            <p:spPr>
              <a:xfrm>
                <a:off x="992194" y="565170"/>
                <a:ext cx="61931"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808" name="Shape 1808"/>
              <p:cNvSpPr/>
              <p:nvPr/>
            </p:nvSpPr>
            <p:spPr>
              <a:xfrm>
                <a:off x="992194" y="471502"/>
                <a:ext cx="61931"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809" name="Shape 1809"/>
              <p:cNvSpPr/>
              <p:nvPr/>
            </p:nvSpPr>
            <p:spPr>
              <a:xfrm>
                <a:off x="992194" y="379427"/>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810" name="Shape 1810"/>
              <p:cNvSpPr/>
              <p:nvPr/>
            </p:nvSpPr>
            <p:spPr>
              <a:xfrm>
                <a:off x="992194" y="284173"/>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811" name="Shape 1811"/>
              <p:cNvSpPr/>
              <p:nvPr/>
            </p:nvSpPr>
            <p:spPr>
              <a:xfrm>
                <a:off x="992194" y="190506"/>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812" name="Shape 1812"/>
              <p:cNvSpPr/>
              <p:nvPr/>
            </p:nvSpPr>
            <p:spPr>
              <a:xfrm>
                <a:off x="992194" y="95256"/>
                <a:ext cx="61931"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813" name="Shape 1813"/>
              <p:cNvSpPr/>
              <p:nvPr/>
            </p:nvSpPr>
            <p:spPr>
              <a:xfrm>
                <a:off x="992194" y="-1"/>
                <a:ext cx="61931"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814" name="Shape 1814"/>
              <p:cNvSpPr/>
              <p:nvPr/>
            </p:nvSpPr>
            <p:spPr>
              <a:xfrm>
                <a:off x="1084269" y="944591"/>
                <a:ext cx="5875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815" name="Shape 1815"/>
              <p:cNvSpPr/>
              <p:nvPr/>
            </p:nvSpPr>
            <p:spPr>
              <a:xfrm>
                <a:off x="1084269" y="849341"/>
                <a:ext cx="5875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816" name="Shape 1816"/>
              <p:cNvSpPr/>
              <p:nvPr/>
            </p:nvSpPr>
            <p:spPr>
              <a:xfrm>
                <a:off x="1084269" y="755679"/>
                <a:ext cx="5875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817" name="Shape 1817"/>
              <p:cNvSpPr/>
              <p:nvPr/>
            </p:nvSpPr>
            <p:spPr>
              <a:xfrm>
                <a:off x="1084269" y="660423"/>
                <a:ext cx="5875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818" name="Shape 1818"/>
              <p:cNvSpPr/>
              <p:nvPr/>
            </p:nvSpPr>
            <p:spPr>
              <a:xfrm>
                <a:off x="1084269" y="565170"/>
                <a:ext cx="5875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819" name="Shape 1819"/>
              <p:cNvSpPr/>
              <p:nvPr/>
            </p:nvSpPr>
            <p:spPr>
              <a:xfrm>
                <a:off x="1084269" y="471502"/>
                <a:ext cx="5875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820" name="Shape 1820"/>
              <p:cNvSpPr/>
              <p:nvPr/>
            </p:nvSpPr>
            <p:spPr>
              <a:xfrm>
                <a:off x="1084269" y="379427"/>
                <a:ext cx="5875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821" name="Shape 1821"/>
              <p:cNvSpPr/>
              <p:nvPr/>
            </p:nvSpPr>
            <p:spPr>
              <a:xfrm>
                <a:off x="1084269" y="284173"/>
                <a:ext cx="5875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822" name="Shape 1822"/>
              <p:cNvSpPr/>
              <p:nvPr/>
            </p:nvSpPr>
            <p:spPr>
              <a:xfrm>
                <a:off x="1084269" y="190506"/>
                <a:ext cx="5875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823" name="Shape 1823"/>
              <p:cNvSpPr/>
              <p:nvPr/>
            </p:nvSpPr>
            <p:spPr>
              <a:xfrm>
                <a:off x="1084269" y="95256"/>
                <a:ext cx="5875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824" name="Shape 1824"/>
              <p:cNvSpPr/>
              <p:nvPr/>
            </p:nvSpPr>
            <p:spPr>
              <a:xfrm>
                <a:off x="1084269" y="-1"/>
                <a:ext cx="58757"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825" name="Shape 1825"/>
              <p:cNvSpPr/>
              <p:nvPr/>
            </p:nvSpPr>
            <p:spPr>
              <a:xfrm>
                <a:off x="1173169" y="944591"/>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826" name="Shape 1826"/>
              <p:cNvSpPr/>
              <p:nvPr/>
            </p:nvSpPr>
            <p:spPr>
              <a:xfrm>
                <a:off x="1173169" y="849341"/>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827" name="Shape 1827"/>
              <p:cNvSpPr/>
              <p:nvPr/>
            </p:nvSpPr>
            <p:spPr>
              <a:xfrm>
                <a:off x="1173169" y="755679"/>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828" name="Shape 1828"/>
              <p:cNvSpPr/>
              <p:nvPr/>
            </p:nvSpPr>
            <p:spPr>
              <a:xfrm>
                <a:off x="1173169" y="660423"/>
                <a:ext cx="61931"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829" name="Shape 1829"/>
              <p:cNvSpPr/>
              <p:nvPr/>
            </p:nvSpPr>
            <p:spPr>
              <a:xfrm>
                <a:off x="1173169" y="565170"/>
                <a:ext cx="61931"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830" name="Shape 1830"/>
              <p:cNvSpPr/>
              <p:nvPr/>
            </p:nvSpPr>
            <p:spPr>
              <a:xfrm>
                <a:off x="1173169" y="471502"/>
                <a:ext cx="61931"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831" name="Shape 1831"/>
              <p:cNvSpPr/>
              <p:nvPr/>
            </p:nvSpPr>
            <p:spPr>
              <a:xfrm>
                <a:off x="1173169" y="379427"/>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832" name="Shape 1832"/>
              <p:cNvSpPr/>
              <p:nvPr/>
            </p:nvSpPr>
            <p:spPr>
              <a:xfrm>
                <a:off x="1173169" y="284173"/>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833" name="Shape 1833"/>
              <p:cNvSpPr/>
              <p:nvPr/>
            </p:nvSpPr>
            <p:spPr>
              <a:xfrm>
                <a:off x="1173169" y="190506"/>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834" name="Shape 1834"/>
              <p:cNvSpPr/>
              <p:nvPr/>
            </p:nvSpPr>
            <p:spPr>
              <a:xfrm>
                <a:off x="1173169" y="95256"/>
                <a:ext cx="61931"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835" name="Shape 1835"/>
              <p:cNvSpPr/>
              <p:nvPr/>
            </p:nvSpPr>
            <p:spPr>
              <a:xfrm>
                <a:off x="1173169" y="-1"/>
                <a:ext cx="61931"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836" name="Shape 1836"/>
              <p:cNvSpPr/>
              <p:nvPr/>
            </p:nvSpPr>
            <p:spPr>
              <a:xfrm>
                <a:off x="1263658" y="944591"/>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837" name="Shape 1837"/>
              <p:cNvSpPr/>
              <p:nvPr/>
            </p:nvSpPr>
            <p:spPr>
              <a:xfrm>
                <a:off x="1263658" y="849341"/>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838" name="Shape 1838"/>
              <p:cNvSpPr/>
              <p:nvPr/>
            </p:nvSpPr>
            <p:spPr>
              <a:xfrm>
                <a:off x="1263658" y="755679"/>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839" name="Shape 1839"/>
              <p:cNvSpPr/>
              <p:nvPr/>
            </p:nvSpPr>
            <p:spPr>
              <a:xfrm>
                <a:off x="1263658" y="660423"/>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840" name="Shape 1840"/>
              <p:cNvSpPr/>
              <p:nvPr/>
            </p:nvSpPr>
            <p:spPr>
              <a:xfrm>
                <a:off x="1263658" y="565170"/>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841" name="Shape 1841"/>
              <p:cNvSpPr/>
              <p:nvPr/>
            </p:nvSpPr>
            <p:spPr>
              <a:xfrm>
                <a:off x="1263658" y="471502"/>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842" name="Shape 1842"/>
              <p:cNvSpPr/>
              <p:nvPr/>
            </p:nvSpPr>
            <p:spPr>
              <a:xfrm>
                <a:off x="1263658" y="379427"/>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843" name="Shape 1843"/>
              <p:cNvSpPr/>
              <p:nvPr/>
            </p:nvSpPr>
            <p:spPr>
              <a:xfrm>
                <a:off x="1263658" y="284173"/>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844" name="Shape 1844"/>
              <p:cNvSpPr/>
              <p:nvPr/>
            </p:nvSpPr>
            <p:spPr>
              <a:xfrm>
                <a:off x="1263658" y="190506"/>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845" name="Shape 1845"/>
              <p:cNvSpPr/>
              <p:nvPr/>
            </p:nvSpPr>
            <p:spPr>
              <a:xfrm>
                <a:off x="1263658" y="95256"/>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846" name="Shape 1846"/>
              <p:cNvSpPr/>
              <p:nvPr/>
            </p:nvSpPr>
            <p:spPr>
              <a:xfrm>
                <a:off x="1263658" y="-1"/>
                <a:ext cx="60343"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847" name="Shape 1847"/>
              <p:cNvSpPr/>
              <p:nvPr/>
            </p:nvSpPr>
            <p:spPr>
              <a:xfrm>
                <a:off x="1352559" y="944591"/>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848" name="Shape 1848"/>
              <p:cNvSpPr/>
              <p:nvPr/>
            </p:nvSpPr>
            <p:spPr>
              <a:xfrm>
                <a:off x="1352559" y="849341"/>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849" name="Shape 1849"/>
              <p:cNvSpPr/>
              <p:nvPr/>
            </p:nvSpPr>
            <p:spPr>
              <a:xfrm>
                <a:off x="1352559" y="755679"/>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850" name="Shape 1850"/>
              <p:cNvSpPr/>
              <p:nvPr/>
            </p:nvSpPr>
            <p:spPr>
              <a:xfrm>
                <a:off x="1352559" y="660423"/>
                <a:ext cx="6351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851" name="Shape 1851"/>
              <p:cNvSpPr/>
              <p:nvPr/>
            </p:nvSpPr>
            <p:spPr>
              <a:xfrm>
                <a:off x="1352559" y="565170"/>
                <a:ext cx="6351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852" name="Shape 1852"/>
              <p:cNvSpPr/>
              <p:nvPr/>
            </p:nvSpPr>
            <p:spPr>
              <a:xfrm>
                <a:off x="1352559" y="471502"/>
                <a:ext cx="6351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853" name="Shape 1853"/>
              <p:cNvSpPr/>
              <p:nvPr/>
            </p:nvSpPr>
            <p:spPr>
              <a:xfrm>
                <a:off x="1352559" y="379427"/>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854" name="Shape 1854"/>
              <p:cNvSpPr/>
              <p:nvPr/>
            </p:nvSpPr>
            <p:spPr>
              <a:xfrm>
                <a:off x="1352559" y="284173"/>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855" name="Shape 1855"/>
              <p:cNvSpPr/>
              <p:nvPr/>
            </p:nvSpPr>
            <p:spPr>
              <a:xfrm>
                <a:off x="1352559" y="190506"/>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856" name="Shape 1856"/>
              <p:cNvSpPr/>
              <p:nvPr/>
            </p:nvSpPr>
            <p:spPr>
              <a:xfrm>
                <a:off x="1352559" y="95256"/>
                <a:ext cx="6351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857" name="Shape 1857"/>
              <p:cNvSpPr/>
              <p:nvPr/>
            </p:nvSpPr>
            <p:spPr>
              <a:xfrm>
                <a:off x="1352559" y="-1"/>
                <a:ext cx="63517"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858" name="Shape 1858"/>
              <p:cNvSpPr/>
              <p:nvPr/>
            </p:nvSpPr>
            <p:spPr>
              <a:xfrm>
                <a:off x="1444637" y="944591"/>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859" name="Shape 1859"/>
              <p:cNvSpPr/>
              <p:nvPr/>
            </p:nvSpPr>
            <p:spPr>
              <a:xfrm>
                <a:off x="1444637" y="849341"/>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860" name="Shape 1860"/>
              <p:cNvSpPr/>
              <p:nvPr/>
            </p:nvSpPr>
            <p:spPr>
              <a:xfrm>
                <a:off x="1444637" y="755679"/>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861" name="Shape 1861"/>
              <p:cNvSpPr/>
              <p:nvPr/>
            </p:nvSpPr>
            <p:spPr>
              <a:xfrm>
                <a:off x="1444637" y="660423"/>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862" name="Shape 1862"/>
              <p:cNvSpPr/>
              <p:nvPr/>
            </p:nvSpPr>
            <p:spPr>
              <a:xfrm>
                <a:off x="1444637" y="565170"/>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863" name="Shape 1863"/>
              <p:cNvSpPr/>
              <p:nvPr/>
            </p:nvSpPr>
            <p:spPr>
              <a:xfrm>
                <a:off x="1444637" y="471502"/>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864" name="Shape 1864"/>
              <p:cNvSpPr/>
              <p:nvPr/>
            </p:nvSpPr>
            <p:spPr>
              <a:xfrm>
                <a:off x="1444637" y="379427"/>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865" name="Shape 1865"/>
              <p:cNvSpPr/>
              <p:nvPr/>
            </p:nvSpPr>
            <p:spPr>
              <a:xfrm>
                <a:off x="1444637" y="284173"/>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866" name="Shape 1866"/>
              <p:cNvSpPr/>
              <p:nvPr/>
            </p:nvSpPr>
            <p:spPr>
              <a:xfrm>
                <a:off x="1444637" y="190506"/>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867" name="Shape 1867"/>
              <p:cNvSpPr/>
              <p:nvPr/>
            </p:nvSpPr>
            <p:spPr>
              <a:xfrm>
                <a:off x="1444637" y="95256"/>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868" name="Shape 1868"/>
              <p:cNvSpPr/>
              <p:nvPr/>
            </p:nvSpPr>
            <p:spPr>
              <a:xfrm>
                <a:off x="1444637" y="-1"/>
                <a:ext cx="60343"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869" name="Shape 1869"/>
              <p:cNvSpPr/>
              <p:nvPr/>
            </p:nvSpPr>
            <p:spPr>
              <a:xfrm>
                <a:off x="1533540" y="944591"/>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870" name="Shape 1870"/>
              <p:cNvSpPr/>
              <p:nvPr/>
            </p:nvSpPr>
            <p:spPr>
              <a:xfrm>
                <a:off x="1533540" y="849341"/>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871" name="Shape 1871"/>
              <p:cNvSpPr/>
              <p:nvPr/>
            </p:nvSpPr>
            <p:spPr>
              <a:xfrm>
                <a:off x="1533540" y="755679"/>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872" name="Shape 1872"/>
              <p:cNvSpPr/>
              <p:nvPr/>
            </p:nvSpPr>
            <p:spPr>
              <a:xfrm>
                <a:off x="1533540" y="660423"/>
                <a:ext cx="6351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873" name="Shape 1873"/>
              <p:cNvSpPr/>
              <p:nvPr/>
            </p:nvSpPr>
            <p:spPr>
              <a:xfrm>
                <a:off x="1533540" y="565170"/>
                <a:ext cx="6351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874" name="Shape 1874"/>
              <p:cNvSpPr/>
              <p:nvPr/>
            </p:nvSpPr>
            <p:spPr>
              <a:xfrm>
                <a:off x="1533540" y="471502"/>
                <a:ext cx="6351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875" name="Shape 1875"/>
              <p:cNvSpPr/>
              <p:nvPr/>
            </p:nvSpPr>
            <p:spPr>
              <a:xfrm>
                <a:off x="1533540" y="379427"/>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876" name="Shape 1876"/>
              <p:cNvSpPr/>
              <p:nvPr/>
            </p:nvSpPr>
            <p:spPr>
              <a:xfrm>
                <a:off x="1533540" y="284173"/>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877" name="Shape 1877"/>
              <p:cNvSpPr/>
              <p:nvPr/>
            </p:nvSpPr>
            <p:spPr>
              <a:xfrm>
                <a:off x="1533540" y="190506"/>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878" name="Shape 1878"/>
              <p:cNvSpPr/>
              <p:nvPr/>
            </p:nvSpPr>
            <p:spPr>
              <a:xfrm>
                <a:off x="1533540" y="95256"/>
                <a:ext cx="6351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879" name="Shape 1879"/>
              <p:cNvSpPr/>
              <p:nvPr/>
            </p:nvSpPr>
            <p:spPr>
              <a:xfrm>
                <a:off x="1533540" y="-1"/>
                <a:ext cx="63517"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880" name="Shape 1880"/>
              <p:cNvSpPr/>
              <p:nvPr/>
            </p:nvSpPr>
            <p:spPr>
              <a:xfrm>
                <a:off x="1625616" y="944591"/>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881" name="Shape 1881"/>
              <p:cNvSpPr/>
              <p:nvPr/>
            </p:nvSpPr>
            <p:spPr>
              <a:xfrm>
                <a:off x="1625616" y="849341"/>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882" name="Shape 1882"/>
              <p:cNvSpPr/>
              <p:nvPr/>
            </p:nvSpPr>
            <p:spPr>
              <a:xfrm>
                <a:off x="1625616" y="755679"/>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883" name="Shape 1883"/>
              <p:cNvSpPr/>
              <p:nvPr/>
            </p:nvSpPr>
            <p:spPr>
              <a:xfrm>
                <a:off x="1625616" y="660423"/>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884" name="Shape 1884"/>
              <p:cNvSpPr/>
              <p:nvPr/>
            </p:nvSpPr>
            <p:spPr>
              <a:xfrm>
                <a:off x="1625616" y="565170"/>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885" name="Shape 1885"/>
              <p:cNvSpPr/>
              <p:nvPr/>
            </p:nvSpPr>
            <p:spPr>
              <a:xfrm>
                <a:off x="1625616" y="471502"/>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886" name="Shape 1886"/>
              <p:cNvSpPr/>
              <p:nvPr/>
            </p:nvSpPr>
            <p:spPr>
              <a:xfrm>
                <a:off x="1625616" y="379427"/>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grpSp>
        <p:grpSp>
          <p:nvGrpSpPr>
            <p:cNvPr id="2088" name="Group 2088"/>
            <p:cNvGrpSpPr/>
            <p:nvPr/>
          </p:nvGrpSpPr>
          <p:grpSpPr>
            <a:xfrm>
              <a:off x="5505457" y="-3"/>
              <a:ext cx="1685956" cy="1004938"/>
              <a:chOff x="0" y="0"/>
              <a:chExt cx="1685955" cy="1004936"/>
            </a:xfrm>
          </p:grpSpPr>
          <p:sp>
            <p:nvSpPr>
              <p:cNvPr id="1888" name="Shape 1888"/>
              <p:cNvSpPr/>
              <p:nvPr/>
            </p:nvSpPr>
            <p:spPr>
              <a:xfrm>
                <a:off x="-1" y="284173"/>
                <a:ext cx="6034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889" name="Shape 1889"/>
              <p:cNvSpPr/>
              <p:nvPr/>
            </p:nvSpPr>
            <p:spPr>
              <a:xfrm>
                <a:off x="-1" y="190506"/>
                <a:ext cx="6034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890" name="Shape 1890"/>
              <p:cNvSpPr/>
              <p:nvPr/>
            </p:nvSpPr>
            <p:spPr>
              <a:xfrm>
                <a:off x="-1" y="95256"/>
                <a:ext cx="60341"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891" name="Shape 1891"/>
              <p:cNvSpPr/>
              <p:nvPr/>
            </p:nvSpPr>
            <p:spPr>
              <a:xfrm>
                <a:off x="-1" y="-1"/>
                <a:ext cx="60341"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892" name="Shape 1892"/>
              <p:cNvSpPr/>
              <p:nvPr/>
            </p:nvSpPr>
            <p:spPr>
              <a:xfrm>
                <a:off x="88902" y="944591"/>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893" name="Shape 1893"/>
              <p:cNvSpPr/>
              <p:nvPr/>
            </p:nvSpPr>
            <p:spPr>
              <a:xfrm>
                <a:off x="88902" y="849341"/>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894" name="Shape 1894"/>
              <p:cNvSpPr/>
              <p:nvPr/>
            </p:nvSpPr>
            <p:spPr>
              <a:xfrm>
                <a:off x="88902" y="755679"/>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895" name="Shape 1895"/>
              <p:cNvSpPr/>
              <p:nvPr/>
            </p:nvSpPr>
            <p:spPr>
              <a:xfrm>
                <a:off x="88902" y="660423"/>
                <a:ext cx="6351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896" name="Shape 1896"/>
              <p:cNvSpPr/>
              <p:nvPr/>
            </p:nvSpPr>
            <p:spPr>
              <a:xfrm>
                <a:off x="88902" y="565170"/>
                <a:ext cx="6351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897" name="Shape 1897"/>
              <p:cNvSpPr/>
              <p:nvPr/>
            </p:nvSpPr>
            <p:spPr>
              <a:xfrm>
                <a:off x="88902" y="471502"/>
                <a:ext cx="6351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898" name="Shape 1898"/>
              <p:cNvSpPr/>
              <p:nvPr/>
            </p:nvSpPr>
            <p:spPr>
              <a:xfrm>
                <a:off x="88902" y="379427"/>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899" name="Shape 1899"/>
              <p:cNvSpPr/>
              <p:nvPr/>
            </p:nvSpPr>
            <p:spPr>
              <a:xfrm>
                <a:off x="88902" y="284173"/>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900" name="Shape 1900"/>
              <p:cNvSpPr/>
              <p:nvPr/>
            </p:nvSpPr>
            <p:spPr>
              <a:xfrm>
                <a:off x="88902" y="190506"/>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901" name="Shape 1901"/>
              <p:cNvSpPr/>
              <p:nvPr/>
            </p:nvSpPr>
            <p:spPr>
              <a:xfrm>
                <a:off x="88902" y="95256"/>
                <a:ext cx="6351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902" name="Shape 1902"/>
              <p:cNvSpPr/>
              <p:nvPr/>
            </p:nvSpPr>
            <p:spPr>
              <a:xfrm>
                <a:off x="88902" y="-1"/>
                <a:ext cx="63517"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903" name="Shape 1903"/>
              <p:cNvSpPr/>
              <p:nvPr/>
            </p:nvSpPr>
            <p:spPr>
              <a:xfrm>
                <a:off x="180977" y="944591"/>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904" name="Shape 1904"/>
              <p:cNvSpPr/>
              <p:nvPr/>
            </p:nvSpPr>
            <p:spPr>
              <a:xfrm>
                <a:off x="180977" y="849341"/>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905" name="Shape 1905"/>
              <p:cNvSpPr/>
              <p:nvPr/>
            </p:nvSpPr>
            <p:spPr>
              <a:xfrm>
                <a:off x="180977" y="755679"/>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906" name="Shape 1906"/>
              <p:cNvSpPr/>
              <p:nvPr/>
            </p:nvSpPr>
            <p:spPr>
              <a:xfrm>
                <a:off x="180977" y="660423"/>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907" name="Shape 1907"/>
              <p:cNvSpPr/>
              <p:nvPr/>
            </p:nvSpPr>
            <p:spPr>
              <a:xfrm>
                <a:off x="180977" y="565170"/>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908" name="Shape 1908"/>
              <p:cNvSpPr/>
              <p:nvPr/>
            </p:nvSpPr>
            <p:spPr>
              <a:xfrm>
                <a:off x="180977" y="471502"/>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909" name="Shape 1909"/>
              <p:cNvSpPr/>
              <p:nvPr/>
            </p:nvSpPr>
            <p:spPr>
              <a:xfrm>
                <a:off x="180977" y="379427"/>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910" name="Shape 1910"/>
              <p:cNvSpPr/>
              <p:nvPr/>
            </p:nvSpPr>
            <p:spPr>
              <a:xfrm>
                <a:off x="180977" y="284173"/>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911" name="Shape 1911"/>
              <p:cNvSpPr/>
              <p:nvPr/>
            </p:nvSpPr>
            <p:spPr>
              <a:xfrm>
                <a:off x="180977" y="190506"/>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912" name="Shape 1912"/>
              <p:cNvSpPr/>
              <p:nvPr/>
            </p:nvSpPr>
            <p:spPr>
              <a:xfrm>
                <a:off x="180977" y="95256"/>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913" name="Shape 1913"/>
              <p:cNvSpPr/>
              <p:nvPr/>
            </p:nvSpPr>
            <p:spPr>
              <a:xfrm>
                <a:off x="180977" y="-1"/>
                <a:ext cx="60343"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914" name="Shape 1914"/>
              <p:cNvSpPr/>
              <p:nvPr/>
            </p:nvSpPr>
            <p:spPr>
              <a:xfrm>
                <a:off x="269876" y="944591"/>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915" name="Shape 1915"/>
              <p:cNvSpPr/>
              <p:nvPr/>
            </p:nvSpPr>
            <p:spPr>
              <a:xfrm>
                <a:off x="269876" y="849341"/>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916" name="Shape 1916"/>
              <p:cNvSpPr/>
              <p:nvPr/>
            </p:nvSpPr>
            <p:spPr>
              <a:xfrm>
                <a:off x="269876" y="755679"/>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917" name="Shape 1917"/>
              <p:cNvSpPr/>
              <p:nvPr/>
            </p:nvSpPr>
            <p:spPr>
              <a:xfrm>
                <a:off x="269876" y="660423"/>
                <a:ext cx="61931"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918" name="Shape 1918"/>
              <p:cNvSpPr/>
              <p:nvPr/>
            </p:nvSpPr>
            <p:spPr>
              <a:xfrm>
                <a:off x="269876" y="565170"/>
                <a:ext cx="61931"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919" name="Shape 1919"/>
              <p:cNvSpPr/>
              <p:nvPr/>
            </p:nvSpPr>
            <p:spPr>
              <a:xfrm>
                <a:off x="269876" y="471502"/>
                <a:ext cx="61931"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920" name="Shape 1920"/>
              <p:cNvSpPr/>
              <p:nvPr/>
            </p:nvSpPr>
            <p:spPr>
              <a:xfrm>
                <a:off x="269876" y="379427"/>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921" name="Shape 1921"/>
              <p:cNvSpPr/>
              <p:nvPr/>
            </p:nvSpPr>
            <p:spPr>
              <a:xfrm>
                <a:off x="269876" y="284173"/>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922" name="Shape 1922"/>
              <p:cNvSpPr/>
              <p:nvPr/>
            </p:nvSpPr>
            <p:spPr>
              <a:xfrm>
                <a:off x="269876" y="190506"/>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923" name="Shape 1923"/>
              <p:cNvSpPr/>
              <p:nvPr/>
            </p:nvSpPr>
            <p:spPr>
              <a:xfrm>
                <a:off x="269876" y="95256"/>
                <a:ext cx="61931"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924" name="Shape 1924"/>
              <p:cNvSpPr/>
              <p:nvPr/>
            </p:nvSpPr>
            <p:spPr>
              <a:xfrm>
                <a:off x="269876" y="-1"/>
                <a:ext cx="61931"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925" name="Shape 1925"/>
              <p:cNvSpPr/>
              <p:nvPr/>
            </p:nvSpPr>
            <p:spPr>
              <a:xfrm>
                <a:off x="361951" y="944591"/>
                <a:ext cx="5875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926" name="Shape 1926"/>
              <p:cNvSpPr/>
              <p:nvPr/>
            </p:nvSpPr>
            <p:spPr>
              <a:xfrm>
                <a:off x="361951" y="849341"/>
                <a:ext cx="5875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927" name="Shape 1927"/>
              <p:cNvSpPr/>
              <p:nvPr/>
            </p:nvSpPr>
            <p:spPr>
              <a:xfrm>
                <a:off x="361951" y="755679"/>
                <a:ext cx="5875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928" name="Shape 1928"/>
              <p:cNvSpPr/>
              <p:nvPr/>
            </p:nvSpPr>
            <p:spPr>
              <a:xfrm>
                <a:off x="361951" y="660423"/>
                <a:ext cx="5875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929" name="Shape 1929"/>
              <p:cNvSpPr/>
              <p:nvPr/>
            </p:nvSpPr>
            <p:spPr>
              <a:xfrm>
                <a:off x="361951" y="565170"/>
                <a:ext cx="5875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930" name="Shape 1930"/>
              <p:cNvSpPr/>
              <p:nvPr/>
            </p:nvSpPr>
            <p:spPr>
              <a:xfrm>
                <a:off x="361951" y="471502"/>
                <a:ext cx="5875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931" name="Shape 1931"/>
              <p:cNvSpPr/>
              <p:nvPr/>
            </p:nvSpPr>
            <p:spPr>
              <a:xfrm>
                <a:off x="361951" y="379427"/>
                <a:ext cx="5875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932" name="Shape 1932"/>
              <p:cNvSpPr/>
              <p:nvPr/>
            </p:nvSpPr>
            <p:spPr>
              <a:xfrm>
                <a:off x="361951" y="284173"/>
                <a:ext cx="5875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933" name="Shape 1933"/>
              <p:cNvSpPr/>
              <p:nvPr/>
            </p:nvSpPr>
            <p:spPr>
              <a:xfrm>
                <a:off x="361951" y="190506"/>
                <a:ext cx="5875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934" name="Shape 1934"/>
              <p:cNvSpPr/>
              <p:nvPr/>
            </p:nvSpPr>
            <p:spPr>
              <a:xfrm>
                <a:off x="361951" y="95256"/>
                <a:ext cx="5875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935" name="Shape 1935"/>
              <p:cNvSpPr/>
              <p:nvPr/>
            </p:nvSpPr>
            <p:spPr>
              <a:xfrm>
                <a:off x="361951" y="-1"/>
                <a:ext cx="58757"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936" name="Shape 1936"/>
              <p:cNvSpPr/>
              <p:nvPr/>
            </p:nvSpPr>
            <p:spPr>
              <a:xfrm>
                <a:off x="450851" y="944591"/>
                <a:ext cx="5875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937" name="Shape 1937"/>
              <p:cNvSpPr/>
              <p:nvPr/>
            </p:nvSpPr>
            <p:spPr>
              <a:xfrm>
                <a:off x="450851" y="849341"/>
                <a:ext cx="5875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938" name="Shape 1938"/>
              <p:cNvSpPr/>
              <p:nvPr/>
            </p:nvSpPr>
            <p:spPr>
              <a:xfrm>
                <a:off x="450851" y="755679"/>
                <a:ext cx="5875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939" name="Shape 1939"/>
              <p:cNvSpPr/>
              <p:nvPr/>
            </p:nvSpPr>
            <p:spPr>
              <a:xfrm>
                <a:off x="450851" y="660423"/>
                <a:ext cx="5875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940" name="Shape 1940"/>
              <p:cNvSpPr/>
              <p:nvPr/>
            </p:nvSpPr>
            <p:spPr>
              <a:xfrm>
                <a:off x="450851" y="565170"/>
                <a:ext cx="5875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941" name="Shape 1941"/>
              <p:cNvSpPr/>
              <p:nvPr/>
            </p:nvSpPr>
            <p:spPr>
              <a:xfrm>
                <a:off x="450851" y="471502"/>
                <a:ext cx="5875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942" name="Shape 1942"/>
              <p:cNvSpPr/>
              <p:nvPr/>
            </p:nvSpPr>
            <p:spPr>
              <a:xfrm>
                <a:off x="450851" y="379427"/>
                <a:ext cx="5875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943" name="Shape 1943"/>
              <p:cNvSpPr/>
              <p:nvPr/>
            </p:nvSpPr>
            <p:spPr>
              <a:xfrm>
                <a:off x="450851" y="284173"/>
                <a:ext cx="5875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944" name="Shape 1944"/>
              <p:cNvSpPr/>
              <p:nvPr/>
            </p:nvSpPr>
            <p:spPr>
              <a:xfrm>
                <a:off x="450851" y="190506"/>
                <a:ext cx="5875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945" name="Shape 1945"/>
              <p:cNvSpPr/>
              <p:nvPr/>
            </p:nvSpPr>
            <p:spPr>
              <a:xfrm>
                <a:off x="450851" y="95256"/>
                <a:ext cx="5875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946" name="Shape 1946"/>
              <p:cNvSpPr/>
              <p:nvPr/>
            </p:nvSpPr>
            <p:spPr>
              <a:xfrm>
                <a:off x="450851" y="-1"/>
                <a:ext cx="58757"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947" name="Shape 1947"/>
              <p:cNvSpPr/>
              <p:nvPr/>
            </p:nvSpPr>
            <p:spPr>
              <a:xfrm>
                <a:off x="541339" y="94459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948" name="Shape 1948"/>
              <p:cNvSpPr/>
              <p:nvPr/>
            </p:nvSpPr>
            <p:spPr>
              <a:xfrm>
                <a:off x="541339" y="84934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949" name="Shape 1949"/>
              <p:cNvSpPr/>
              <p:nvPr/>
            </p:nvSpPr>
            <p:spPr>
              <a:xfrm>
                <a:off x="541339" y="755679"/>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950" name="Shape 1950"/>
              <p:cNvSpPr/>
              <p:nvPr/>
            </p:nvSpPr>
            <p:spPr>
              <a:xfrm>
                <a:off x="541339" y="660423"/>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951" name="Shape 1951"/>
              <p:cNvSpPr/>
              <p:nvPr/>
            </p:nvSpPr>
            <p:spPr>
              <a:xfrm>
                <a:off x="541339" y="565170"/>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952" name="Shape 1952"/>
              <p:cNvSpPr/>
              <p:nvPr/>
            </p:nvSpPr>
            <p:spPr>
              <a:xfrm>
                <a:off x="541339" y="471502"/>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953" name="Shape 1953"/>
              <p:cNvSpPr/>
              <p:nvPr/>
            </p:nvSpPr>
            <p:spPr>
              <a:xfrm>
                <a:off x="541339" y="379427"/>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954" name="Shape 1954"/>
              <p:cNvSpPr/>
              <p:nvPr/>
            </p:nvSpPr>
            <p:spPr>
              <a:xfrm>
                <a:off x="541339" y="284173"/>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955" name="Shape 1955"/>
              <p:cNvSpPr/>
              <p:nvPr/>
            </p:nvSpPr>
            <p:spPr>
              <a:xfrm>
                <a:off x="541339" y="190506"/>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956" name="Shape 1956"/>
              <p:cNvSpPr/>
              <p:nvPr/>
            </p:nvSpPr>
            <p:spPr>
              <a:xfrm>
                <a:off x="541339" y="95256"/>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957" name="Shape 1957"/>
              <p:cNvSpPr/>
              <p:nvPr/>
            </p:nvSpPr>
            <p:spPr>
              <a:xfrm>
                <a:off x="541339" y="-1"/>
                <a:ext cx="60345"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958" name="Shape 1958"/>
              <p:cNvSpPr/>
              <p:nvPr/>
            </p:nvSpPr>
            <p:spPr>
              <a:xfrm>
                <a:off x="630239" y="94459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959" name="Shape 1959"/>
              <p:cNvSpPr/>
              <p:nvPr/>
            </p:nvSpPr>
            <p:spPr>
              <a:xfrm>
                <a:off x="630239" y="84934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960" name="Shape 1960"/>
              <p:cNvSpPr/>
              <p:nvPr/>
            </p:nvSpPr>
            <p:spPr>
              <a:xfrm>
                <a:off x="630239" y="755679"/>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961" name="Shape 1961"/>
              <p:cNvSpPr/>
              <p:nvPr/>
            </p:nvSpPr>
            <p:spPr>
              <a:xfrm>
                <a:off x="630239" y="660423"/>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962" name="Shape 1962"/>
              <p:cNvSpPr/>
              <p:nvPr/>
            </p:nvSpPr>
            <p:spPr>
              <a:xfrm>
                <a:off x="630239" y="565170"/>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963" name="Shape 1963"/>
              <p:cNvSpPr/>
              <p:nvPr/>
            </p:nvSpPr>
            <p:spPr>
              <a:xfrm>
                <a:off x="630239" y="471502"/>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964" name="Shape 1964"/>
              <p:cNvSpPr/>
              <p:nvPr/>
            </p:nvSpPr>
            <p:spPr>
              <a:xfrm>
                <a:off x="630239" y="379427"/>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965" name="Shape 1965"/>
              <p:cNvSpPr/>
              <p:nvPr/>
            </p:nvSpPr>
            <p:spPr>
              <a:xfrm>
                <a:off x="630239" y="284173"/>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966" name="Shape 1966"/>
              <p:cNvSpPr/>
              <p:nvPr/>
            </p:nvSpPr>
            <p:spPr>
              <a:xfrm>
                <a:off x="630239" y="190506"/>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967" name="Shape 1967"/>
              <p:cNvSpPr/>
              <p:nvPr/>
            </p:nvSpPr>
            <p:spPr>
              <a:xfrm>
                <a:off x="630239" y="95256"/>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968" name="Shape 1968"/>
              <p:cNvSpPr/>
              <p:nvPr/>
            </p:nvSpPr>
            <p:spPr>
              <a:xfrm>
                <a:off x="630239" y="-1"/>
                <a:ext cx="60345"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969" name="Shape 1969"/>
              <p:cNvSpPr/>
              <p:nvPr/>
            </p:nvSpPr>
            <p:spPr>
              <a:xfrm>
                <a:off x="722316" y="94459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970" name="Shape 1970"/>
              <p:cNvSpPr/>
              <p:nvPr/>
            </p:nvSpPr>
            <p:spPr>
              <a:xfrm>
                <a:off x="722316" y="84934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971" name="Shape 1971"/>
              <p:cNvSpPr/>
              <p:nvPr/>
            </p:nvSpPr>
            <p:spPr>
              <a:xfrm>
                <a:off x="722316" y="755679"/>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972" name="Shape 1972"/>
              <p:cNvSpPr/>
              <p:nvPr/>
            </p:nvSpPr>
            <p:spPr>
              <a:xfrm>
                <a:off x="722316" y="660423"/>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973" name="Shape 1973"/>
              <p:cNvSpPr/>
              <p:nvPr/>
            </p:nvSpPr>
            <p:spPr>
              <a:xfrm>
                <a:off x="722316" y="565170"/>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974" name="Shape 1974"/>
              <p:cNvSpPr/>
              <p:nvPr/>
            </p:nvSpPr>
            <p:spPr>
              <a:xfrm>
                <a:off x="722316" y="471502"/>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975" name="Shape 1975"/>
              <p:cNvSpPr/>
              <p:nvPr/>
            </p:nvSpPr>
            <p:spPr>
              <a:xfrm>
                <a:off x="722316" y="379427"/>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976" name="Shape 1976"/>
              <p:cNvSpPr/>
              <p:nvPr/>
            </p:nvSpPr>
            <p:spPr>
              <a:xfrm>
                <a:off x="722316" y="284173"/>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977" name="Shape 1977"/>
              <p:cNvSpPr/>
              <p:nvPr/>
            </p:nvSpPr>
            <p:spPr>
              <a:xfrm>
                <a:off x="722316" y="190506"/>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978" name="Shape 1978"/>
              <p:cNvSpPr/>
              <p:nvPr/>
            </p:nvSpPr>
            <p:spPr>
              <a:xfrm>
                <a:off x="722316" y="95256"/>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979" name="Shape 1979"/>
              <p:cNvSpPr/>
              <p:nvPr/>
            </p:nvSpPr>
            <p:spPr>
              <a:xfrm>
                <a:off x="722316" y="-1"/>
                <a:ext cx="60345"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980" name="Shape 1980"/>
              <p:cNvSpPr/>
              <p:nvPr/>
            </p:nvSpPr>
            <p:spPr>
              <a:xfrm>
                <a:off x="811216" y="94459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981" name="Shape 1981"/>
              <p:cNvSpPr/>
              <p:nvPr/>
            </p:nvSpPr>
            <p:spPr>
              <a:xfrm>
                <a:off x="811216" y="84934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982" name="Shape 1982"/>
              <p:cNvSpPr/>
              <p:nvPr/>
            </p:nvSpPr>
            <p:spPr>
              <a:xfrm>
                <a:off x="811216" y="755679"/>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983" name="Shape 1983"/>
              <p:cNvSpPr/>
              <p:nvPr/>
            </p:nvSpPr>
            <p:spPr>
              <a:xfrm>
                <a:off x="811216" y="660423"/>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984" name="Shape 1984"/>
              <p:cNvSpPr/>
              <p:nvPr/>
            </p:nvSpPr>
            <p:spPr>
              <a:xfrm>
                <a:off x="811216" y="565170"/>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985" name="Shape 1985"/>
              <p:cNvSpPr/>
              <p:nvPr/>
            </p:nvSpPr>
            <p:spPr>
              <a:xfrm>
                <a:off x="811216" y="471502"/>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986" name="Shape 1986"/>
              <p:cNvSpPr/>
              <p:nvPr/>
            </p:nvSpPr>
            <p:spPr>
              <a:xfrm>
                <a:off x="811216" y="379427"/>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987" name="Shape 1987"/>
              <p:cNvSpPr/>
              <p:nvPr/>
            </p:nvSpPr>
            <p:spPr>
              <a:xfrm>
                <a:off x="811216" y="284173"/>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988" name="Shape 1988"/>
              <p:cNvSpPr/>
              <p:nvPr/>
            </p:nvSpPr>
            <p:spPr>
              <a:xfrm>
                <a:off x="811216" y="190506"/>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989" name="Shape 1989"/>
              <p:cNvSpPr/>
              <p:nvPr/>
            </p:nvSpPr>
            <p:spPr>
              <a:xfrm>
                <a:off x="811216" y="95256"/>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990" name="Shape 1990"/>
              <p:cNvSpPr/>
              <p:nvPr/>
            </p:nvSpPr>
            <p:spPr>
              <a:xfrm>
                <a:off x="811216" y="-1"/>
                <a:ext cx="60345"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991" name="Shape 1991"/>
              <p:cNvSpPr/>
              <p:nvPr/>
            </p:nvSpPr>
            <p:spPr>
              <a:xfrm>
                <a:off x="900116" y="944591"/>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992" name="Shape 1992"/>
              <p:cNvSpPr/>
              <p:nvPr/>
            </p:nvSpPr>
            <p:spPr>
              <a:xfrm>
                <a:off x="900116" y="849341"/>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993" name="Shape 1993"/>
              <p:cNvSpPr/>
              <p:nvPr/>
            </p:nvSpPr>
            <p:spPr>
              <a:xfrm>
                <a:off x="900116" y="755679"/>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994" name="Shape 1994"/>
              <p:cNvSpPr/>
              <p:nvPr/>
            </p:nvSpPr>
            <p:spPr>
              <a:xfrm>
                <a:off x="900116" y="660423"/>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995" name="Shape 1995"/>
              <p:cNvSpPr/>
              <p:nvPr/>
            </p:nvSpPr>
            <p:spPr>
              <a:xfrm>
                <a:off x="900116" y="565170"/>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996" name="Shape 1996"/>
              <p:cNvSpPr/>
              <p:nvPr/>
            </p:nvSpPr>
            <p:spPr>
              <a:xfrm>
                <a:off x="900116" y="471502"/>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997" name="Shape 1997"/>
              <p:cNvSpPr/>
              <p:nvPr/>
            </p:nvSpPr>
            <p:spPr>
              <a:xfrm>
                <a:off x="900116" y="379427"/>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998" name="Shape 1998"/>
              <p:cNvSpPr/>
              <p:nvPr/>
            </p:nvSpPr>
            <p:spPr>
              <a:xfrm>
                <a:off x="900116" y="284173"/>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1999" name="Shape 1999"/>
              <p:cNvSpPr/>
              <p:nvPr/>
            </p:nvSpPr>
            <p:spPr>
              <a:xfrm>
                <a:off x="900116" y="190506"/>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000" name="Shape 2000"/>
              <p:cNvSpPr/>
              <p:nvPr/>
            </p:nvSpPr>
            <p:spPr>
              <a:xfrm>
                <a:off x="900116" y="95256"/>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001" name="Shape 2001"/>
              <p:cNvSpPr/>
              <p:nvPr/>
            </p:nvSpPr>
            <p:spPr>
              <a:xfrm>
                <a:off x="900116" y="-1"/>
                <a:ext cx="63519"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002" name="Shape 2002"/>
              <p:cNvSpPr/>
              <p:nvPr/>
            </p:nvSpPr>
            <p:spPr>
              <a:xfrm>
                <a:off x="992191" y="94459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003" name="Shape 2003"/>
              <p:cNvSpPr/>
              <p:nvPr/>
            </p:nvSpPr>
            <p:spPr>
              <a:xfrm>
                <a:off x="992191" y="84934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004" name="Shape 2004"/>
              <p:cNvSpPr/>
              <p:nvPr/>
            </p:nvSpPr>
            <p:spPr>
              <a:xfrm>
                <a:off x="992191" y="755679"/>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005" name="Shape 2005"/>
              <p:cNvSpPr/>
              <p:nvPr/>
            </p:nvSpPr>
            <p:spPr>
              <a:xfrm>
                <a:off x="992191" y="660423"/>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006" name="Shape 2006"/>
              <p:cNvSpPr/>
              <p:nvPr/>
            </p:nvSpPr>
            <p:spPr>
              <a:xfrm>
                <a:off x="992191" y="565170"/>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007" name="Shape 2007"/>
              <p:cNvSpPr/>
              <p:nvPr/>
            </p:nvSpPr>
            <p:spPr>
              <a:xfrm>
                <a:off x="992191" y="471502"/>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008" name="Shape 2008"/>
              <p:cNvSpPr/>
              <p:nvPr/>
            </p:nvSpPr>
            <p:spPr>
              <a:xfrm>
                <a:off x="992191" y="379427"/>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009" name="Shape 2009"/>
              <p:cNvSpPr/>
              <p:nvPr/>
            </p:nvSpPr>
            <p:spPr>
              <a:xfrm>
                <a:off x="992191" y="284173"/>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010" name="Shape 2010"/>
              <p:cNvSpPr/>
              <p:nvPr/>
            </p:nvSpPr>
            <p:spPr>
              <a:xfrm>
                <a:off x="992191" y="190506"/>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011" name="Shape 2011"/>
              <p:cNvSpPr/>
              <p:nvPr/>
            </p:nvSpPr>
            <p:spPr>
              <a:xfrm>
                <a:off x="992191" y="95256"/>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012" name="Shape 2012"/>
              <p:cNvSpPr/>
              <p:nvPr/>
            </p:nvSpPr>
            <p:spPr>
              <a:xfrm>
                <a:off x="992191" y="-1"/>
                <a:ext cx="60345"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013" name="Shape 2013"/>
              <p:cNvSpPr/>
              <p:nvPr/>
            </p:nvSpPr>
            <p:spPr>
              <a:xfrm>
                <a:off x="1081091" y="944591"/>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014" name="Shape 2014"/>
              <p:cNvSpPr/>
              <p:nvPr/>
            </p:nvSpPr>
            <p:spPr>
              <a:xfrm>
                <a:off x="1081091" y="849341"/>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015" name="Shape 2015"/>
              <p:cNvSpPr/>
              <p:nvPr/>
            </p:nvSpPr>
            <p:spPr>
              <a:xfrm>
                <a:off x="1081091" y="755679"/>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016" name="Shape 2016"/>
              <p:cNvSpPr/>
              <p:nvPr/>
            </p:nvSpPr>
            <p:spPr>
              <a:xfrm>
                <a:off x="1081091" y="660423"/>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017" name="Shape 2017"/>
              <p:cNvSpPr/>
              <p:nvPr/>
            </p:nvSpPr>
            <p:spPr>
              <a:xfrm>
                <a:off x="1081091" y="565170"/>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018" name="Shape 2018"/>
              <p:cNvSpPr/>
              <p:nvPr/>
            </p:nvSpPr>
            <p:spPr>
              <a:xfrm>
                <a:off x="1081091" y="471502"/>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019" name="Shape 2019"/>
              <p:cNvSpPr/>
              <p:nvPr/>
            </p:nvSpPr>
            <p:spPr>
              <a:xfrm>
                <a:off x="1081091" y="379427"/>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020" name="Shape 2020"/>
              <p:cNvSpPr/>
              <p:nvPr/>
            </p:nvSpPr>
            <p:spPr>
              <a:xfrm>
                <a:off x="1081091" y="284173"/>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021" name="Shape 2021"/>
              <p:cNvSpPr/>
              <p:nvPr/>
            </p:nvSpPr>
            <p:spPr>
              <a:xfrm>
                <a:off x="1081091" y="190506"/>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022" name="Shape 2022"/>
              <p:cNvSpPr/>
              <p:nvPr/>
            </p:nvSpPr>
            <p:spPr>
              <a:xfrm>
                <a:off x="1081091" y="95256"/>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023" name="Shape 2023"/>
              <p:cNvSpPr/>
              <p:nvPr/>
            </p:nvSpPr>
            <p:spPr>
              <a:xfrm>
                <a:off x="1081091" y="-1"/>
                <a:ext cx="63519"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024" name="Shape 2024"/>
              <p:cNvSpPr/>
              <p:nvPr/>
            </p:nvSpPr>
            <p:spPr>
              <a:xfrm>
                <a:off x="1173166" y="94459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025" name="Shape 2025"/>
              <p:cNvSpPr/>
              <p:nvPr/>
            </p:nvSpPr>
            <p:spPr>
              <a:xfrm>
                <a:off x="1173166" y="84934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026" name="Shape 2026"/>
              <p:cNvSpPr/>
              <p:nvPr/>
            </p:nvSpPr>
            <p:spPr>
              <a:xfrm>
                <a:off x="1173166" y="755679"/>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027" name="Shape 2027"/>
              <p:cNvSpPr/>
              <p:nvPr/>
            </p:nvSpPr>
            <p:spPr>
              <a:xfrm>
                <a:off x="1173166" y="660423"/>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028" name="Shape 2028"/>
              <p:cNvSpPr/>
              <p:nvPr/>
            </p:nvSpPr>
            <p:spPr>
              <a:xfrm>
                <a:off x="1173166" y="565170"/>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029" name="Shape 2029"/>
              <p:cNvSpPr/>
              <p:nvPr/>
            </p:nvSpPr>
            <p:spPr>
              <a:xfrm>
                <a:off x="1173166" y="471502"/>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030" name="Shape 2030"/>
              <p:cNvSpPr/>
              <p:nvPr/>
            </p:nvSpPr>
            <p:spPr>
              <a:xfrm>
                <a:off x="1173166" y="379427"/>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031" name="Shape 2031"/>
              <p:cNvSpPr/>
              <p:nvPr/>
            </p:nvSpPr>
            <p:spPr>
              <a:xfrm>
                <a:off x="1173166" y="284173"/>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032" name="Shape 2032"/>
              <p:cNvSpPr/>
              <p:nvPr/>
            </p:nvSpPr>
            <p:spPr>
              <a:xfrm>
                <a:off x="1173166" y="190506"/>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033" name="Shape 2033"/>
              <p:cNvSpPr/>
              <p:nvPr/>
            </p:nvSpPr>
            <p:spPr>
              <a:xfrm>
                <a:off x="1173166" y="95256"/>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034" name="Shape 2034"/>
              <p:cNvSpPr/>
              <p:nvPr/>
            </p:nvSpPr>
            <p:spPr>
              <a:xfrm>
                <a:off x="1173166" y="-1"/>
                <a:ext cx="60345"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035" name="Shape 2035"/>
              <p:cNvSpPr/>
              <p:nvPr/>
            </p:nvSpPr>
            <p:spPr>
              <a:xfrm>
                <a:off x="1262066" y="944591"/>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036" name="Shape 2036"/>
              <p:cNvSpPr/>
              <p:nvPr/>
            </p:nvSpPr>
            <p:spPr>
              <a:xfrm>
                <a:off x="1262066" y="849341"/>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037" name="Shape 2037"/>
              <p:cNvSpPr/>
              <p:nvPr/>
            </p:nvSpPr>
            <p:spPr>
              <a:xfrm>
                <a:off x="1262066" y="755679"/>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038" name="Shape 2038"/>
              <p:cNvSpPr/>
              <p:nvPr/>
            </p:nvSpPr>
            <p:spPr>
              <a:xfrm>
                <a:off x="1262066" y="660423"/>
                <a:ext cx="61931"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039" name="Shape 2039"/>
              <p:cNvSpPr/>
              <p:nvPr/>
            </p:nvSpPr>
            <p:spPr>
              <a:xfrm>
                <a:off x="1262066" y="565170"/>
                <a:ext cx="61931"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040" name="Shape 2040"/>
              <p:cNvSpPr/>
              <p:nvPr/>
            </p:nvSpPr>
            <p:spPr>
              <a:xfrm>
                <a:off x="1262066" y="471502"/>
                <a:ext cx="61931"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041" name="Shape 2041"/>
              <p:cNvSpPr/>
              <p:nvPr/>
            </p:nvSpPr>
            <p:spPr>
              <a:xfrm>
                <a:off x="1262066" y="379427"/>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042" name="Shape 2042"/>
              <p:cNvSpPr/>
              <p:nvPr/>
            </p:nvSpPr>
            <p:spPr>
              <a:xfrm>
                <a:off x="1262066" y="284173"/>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043" name="Shape 2043"/>
              <p:cNvSpPr/>
              <p:nvPr/>
            </p:nvSpPr>
            <p:spPr>
              <a:xfrm>
                <a:off x="1262066" y="190506"/>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044" name="Shape 2044"/>
              <p:cNvSpPr/>
              <p:nvPr/>
            </p:nvSpPr>
            <p:spPr>
              <a:xfrm>
                <a:off x="1262066" y="95256"/>
                <a:ext cx="61931"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045" name="Shape 2045"/>
              <p:cNvSpPr/>
              <p:nvPr/>
            </p:nvSpPr>
            <p:spPr>
              <a:xfrm>
                <a:off x="1262066" y="-1"/>
                <a:ext cx="61931"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046" name="Shape 2046"/>
              <p:cNvSpPr/>
              <p:nvPr/>
            </p:nvSpPr>
            <p:spPr>
              <a:xfrm>
                <a:off x="1354143" y="944591"/>
                <a:ext cx="5875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047" name="Shape 2047"/>
              <p:cNvSpPr/>
              <p:nvPr/>
            </p:nvSpPr>
            <p:spPr>
              <a:xfrm>
                <a:off x="1354143" y="849341"/>
                <a:ext cx="5875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048" name="Shape 2048"/>
              <p:cNvSpPr/>
              <p:nvPr/>
            </p:nvSpPr>
            <p:spPr>
              <a:xfrm>
                <a:off x="1354143" y="755679"/>
                <a:ext cx="5875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049" name="Shape 2049"/>
              <p:cNvSpPr/>
              <p:nvPr/>
            </p:nvSpPr>
            <p:spPr>
              <a:xfrm>
                <a:off x="1354143" y="660423"/>
                <a:ext cx="5875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050" name="Shape 2050"/>
              <p:cNvSpPr/>
              <p:nvPr/>
            </p:nvSpPr>
            <p:spPr>
              <a:xfrm>
                <a:off x="1354143" y="565170"/>
                <a:ext cx="5875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051" name="Shape 2051"/>
              <p:cNvSpPr/>
              <p:nvPr/>
            </p:nvSpPr>
            <p:spPr>
              <a:xfrm>
                <a:off x="1354143" y="471502"/>
                <a:ext cx="5875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052" name="Shape 2052"/>
              <p:cNvSpPr/>
              <p:nvPr/>
            </p:nvSpPr>
            <p:spPr>
              <a:xfrm>
                <a:off x="1354143" y="379427"/>
                <a:ext cx="5875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053" name="Shape 2053"/>
              <p:cNvSpPr/>
              <p:nvPr/>
            </p:nvSpPr>
            <p:spPr>
              <a:xfrm>
                <a:off x="1354143" y="284173"/>
                <a:ext cx="5875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054" name="Shape 2054"/>
              <p:cNvSpPr/>
              <p:nvPr/>
            </p:nvSpPr>
            <p:spPr>
              <a:xfrm>
                <a:off x="1354143" y="190506"/>
                <a:ext cx="5875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055" name="Shape 2055"/>
              <p:cNvSpPr/>
              <p:nvPr/>
            </p:nvSpPr>
            <p:spPr>
              <a:xfrm>
                <a:off x="1354143" y="95256"/>
                <a:ext cx="5875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056" name="Shape 2056"/>
              <p:cNvSpPr/>
              <p:nvPr/>
            </p:nvSpPr>
            <p:spPr>
              <a:xfrm>
                <a:off x="1354143" y="-1"/>
                <a:ext cx="58757"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057" name="Shape 2057"/>
              <p:cNvSpPr/>
              <p:nvPr/>
            </p:nvSpPr>
            <p:spPr>
              <a:xfrm>
                <a:off x="1441460" y="944591"/>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058" name="Shape 2058"/>
              <p:cNvSpPr/>
              <p:nvPr/>
            </p:nvSpPr>
            <p:spPr>
              <a:xfrm>
                <a:off x="1441460" y="849341"/>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059" name="Shape 2059"/>
              <p:cNvSpPr/>
              <p:nvPr/>
            </p:nvSpPr>
            <p:spPr>
              <a:xfrm>
                <a:off x="1441460" y="755679"/>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060" name="Shape 2060"/>
              <p:cNvSpPr/>
              <p:nvPr/>
            </p:nvSpPr>
            <p:spPr>
              <a:xfrm>
                <a:off x="1441460" y="660423"/>
                <a:ext cx="6351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061" name="Shape 2061"/>
              <p:cNvSpPr/>
              <p:nvPr/>
            </p:nvSpPr>
            <p:spPr>
              <a:xfrm>
                <a:off x="1441460" y="565170"/>
                <a:ext cx="6351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062" name="Shape 2062"/>
              <p:cNvSpPr/>
              <p:nvPr/>
            </p:nvSpPr>
            <p:spPr>
              <a:xfrm>
                <a:off x="1441460" y="471502"/>
                <a:ext cx="6351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063" name="Shape 2063"/>
              <p:cNvSpPr/>
              <p:nvPr/>
            </p:nvSpPr>
            <p:spPr>
              <a:xfrm>
                <a:off x="1441460" y="379427"/>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064" name="Shape 2064"/>
              <p:cNvSpPr/>
              <p:nvPr/>
            </p:nvSpPr>
            <p:spPr>
              <a:xfrm>
                <a:off x="1441460" y="284173"/>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065" name="Shape 2065"/>
              <p:cNvSpPr/>
              <p:nvPr/>
            </p:nvSpPr>
            <p:spPr>
              <a:xfrm>
                <a:off x="1441460" y="190506"/>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066" name="Shape 2066"/>
              <p:cNvSpPr/>
              <p:nvPr/>
            </p:nvSpPr>
            <p:spPr>
              <a:xfrm>
                <a:off x="1441460" y="95256"/>
                <a:ext cx="6351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067" name="Shape 2067"/>
              <p:cNvSpPr/>
              <p:nvPr/>
            </p:nvSpPr>
            <p:spPr>
              <a:xfrm>
                <a:off x="1441460" y="-1"/>
                <a:ext cx="63517"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068" name="Shape 2068"/>
              <p:cNvSpPr/>
              <p:nvPr/>
            </p:nvSpPr>
            <p:spPr>
              <a:xfrm>
                <a:off x="1533538" y="944591"/>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069" name="Shape 2069"/>
              <p:cNvSpPr/>
              <p:nvPr/>
            </p:nvSpPr>
            <p:spPr>
              <a:xfrm>
                <a:off x="1533538" y="849341"/>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070" name="Shape 2070"/>
              <p:cNvSpPr/>
              <p:nvPr/>
            </p:nvSpPr>
            <p:spPr>
              <a:xfrm>
                <a:off x="1533538" y="755679"/>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071" name="Shape 2071"/>
              <p:cNvSpPr/>
              <p:nvPr/>
            </p:nvSpPr>
            <p:spPr>
              <a:xfrm>
                <a:off x="1533538" y="660423"/>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072" name="Shape 2072"/>
              <p:cNvSpPr/>
              <p:nvPr/>
            </p:nvSpPr>
            <p:spPr>
              <a:xfrm>
                <a:off x="1533538" y="565170"/>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073" name="Shape 2073"/>
              <p:cNvSpPr/>
              <p:nvPr/>
            </p:nvSpPr>
            <p:spPr>
              <a:xfrm>
                <a:off x="1533538" y="471502"/>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074" name="Shape 2074"/>
              <p:cNvSpPr/>
              <p:nvPr/>
            </p:nvSpPr>
            <p:spPr>
              <a:xfrm>
                <a:off x="1533538" y="379427"/>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075" name="Shape 2075"/>
              <p:cNvSpPr/>
              <p:nvPr/>
            </p:nvSpPr>
            <p:spPr>
              <a:xfrm>
                <a:off x="1533538" y="284173"/>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076" name="Shape 2076"/>
              <p:cNvSpPr/>
              <p:nvPr/>
            </p:nvSpPr>
            <p:spPr>
              <a:xfrm>
                <a:off x="1533538" y="190506"/>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077" name="Shape 2077"/>
              <p:cNvSpPr/>
              <p:nvPr/>
            </p:nvSpPr>
            <p:spPr>
              <a:xfrm>
                <a:off x="1533538" y="95256"/>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078" name="Shape 2078"/>
              <p:cNvSpPr/>
              <p:nvPr/>
            </p:nvSpPr>
            <p:spPr>
              <a:xfrm>
                <a:off x="1533538" y="-1"/>
                <a:ext cx="60343"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079" name="Shape 2079"/>
              <p:cNvSpPr/>
              <p:nvPr/>
            </p:nvSpPr>
            <p:spPr>
              <a:xfrm>
                <a:off x="1622438" y="944591"/>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080" name="Shape 2080"/>
              <p:cNvSpPr/>
              <p:nvPr/>
            </p:nvSpPr>
            <p:spPr>
              <a:xfrm>
                <a:off x="1622438" y="849341"/>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081" name="Shape 2081"/>
              <p:cNvSpPr/>
              <p:nvPr/>
            </p:nvSpPr>
            <p:spPr>
              <a:xfrm>
                <a:off x="1622438" y="755679"/>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082" name="Shape 2082"/>
              <p:cNvSpPr/>
              <p:nvPr/>
            </p:nvSpPr>
            <p:spPr>
              <a:xfrm>
                <a:off x="1622438" y="660423"/>
                <a:ext cx="6351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083" name="Shape 2083"/>
              <p:cNvSpPr/>
              <p:nvPr/>
            </p:nvSpPr>
            <p:spPr>
              <a:xfrm>
                <a:off x="1622438" y="565170"/>
                <a:ext cx="6351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084" name="Shape 2084"/>
              <p:cNvSpPr/>
              <p:nvPr/>
            </p:nvSpPr>
            <p:spPr>
              <a:xfrm>
                <a:off x="1622438" y="471502"/>
                <a:ext cx="6351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085" name="Shape 2085"/>
              <p:cNvSpPr/>
              <p:nvPr/>
            </p:nvSpPr>
            <p:spPr>
              <a:xfrm>
                <a:off x="1622438" y="379427"/>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086" name="Shape 2086"/>
              <p:cNvSpPr/>
              <p:nvPr/>
            </p:nvSpPr>
            <p:spPr>
              <a:xfrm>
                <a:off x="1622438" y="284173"/>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087" name="Shape 2087"/>
              <p:cNvSpPr/>
              <p:nvPr/>
            </p:nvSpPr>
            <p:spPr>
              <a:xfrm>
                <a:off x="1622438" y="190506"/>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grpSp>
        <p:grpSp>
          <p:nvGrpSpPr>
            <p:cNvPr id="2289" name="Group 2289"/>
            <p:cNvGrpSpPr/>
            <p:nvPr/>
          </p:nvGrpSpPr>
          <p:grpSpPr>
            <a:xfrm>
              <a:off x="7127880" y="-3"/>
              <a:ext cx="1685959" cy="1004938"/>
              <a:chOff x="-1" y="0"/>
              <a:chExt cx="1685958" cy="1004936"/>
            </a:xfrm>
          </p:grpSpPr>
          <p:sp>
            <p:nvSpPr>
              <p:cNvPr id="2089" name="Shape 2089"/>
              <p:cNvSpPr/>
              <p:nvPr/>
            </p:nvSpPr>
            <p:spPr>
              <a:xfrm>
                <a:off x="-2" y="95256"/>
                <a:ext cx="6351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090" name="Shape 2090"/>
              <p:cNvSpPr/>
              <p:nvPr/>
            </p:nvSpPr>
            <p:spPr>
              <a:xfrm>
                <a:off x="-2" y="-1"/>
                <a:ext cx="63517"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091" name="Shape 2091"/>
              <p:cNvSpPr/>
              <p:nvPr/>
            </p:nvSpPr>
            <p:spPr>
              <a:xfrm>
                <a:off x="92079" y="944591"/>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092" name="Shape 2092"/>
              <p:cNvSpPr/>
              <p:nvPr/>
            </p:nvSpPr>
            <p:spPr>
              <a:xfrm>
                <a:off x="92079" y="849341"/>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093" name="Shape 2093"/>
              <p:cNvSpPr/>
              <p:nvPr/>
            </p:nvSpPr>
            <p:spPr>
              <a:xfrm>
                <a:off x="92079" y="755679"/>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094" name="Shape 2094"/>
              <p:cNvSpPr/>
              <p:nvPr/>
            </p:nvSpPr>
            <p:spPr>
              <a:xfrm>
                <a:off x="92079" y="660423"/>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095" name="Shape 2095"/>
              <p:cNvSpPr/>
              <p:nvPr/>
            </p:nvSpPr>
            <p:spPr>
              <a:xfrm>
                <a:off x="92079" y="565170"/>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096" name="Shape 2096"/>
              <p:cNvSpPr/>
              <p:nvPr/>
            </p:nvSpPr>
            <p:spPr>
              <a:xfrm>
                <a:off x="92079" y="471502"/>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097" name="Shape 2097"/>
              <p:cNvSpPr/>
              <p:nvPr/>
            </p:nvSpPr>
            <p:spPr>
              <a:xfrm>
                <a:off x="92079" y="379427"/>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098" name="Shape 2098"/>
              <p:cNvSpPr/>
              <p:nvPr/>
            </p:nvSpPr>
            <p:spPr>
              <a:xfrm>
                <a:off x="92079" y="284173"/>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099" name="Shape 2099"/>
              <p:cNvSpPr/>
              <p:nvPr/>
            </p:nvSpPr>
            <p:spPr>
              <a:xfrm>
                <a:off x="92079" y="190506"/>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100" name="Shape 2100"/>
              <p:cNvSpPr/>
              <p:nvPr/>
            </p:nvSpPr>
            <p:spPr>
              <a:xfrm>
                <a:off x="92079" y="95256"/>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101" name="Shape 2101"/>
              <p:cNvSpPr/>
              <p:nvPr/>
            </p:nvSpPr>
            <p:spPr>
              <a:xfrm>
                <a:off x="92079" y="-1"/>
                <a:ext cx="60343"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102" name="Shape 2102"/>
              <p:cNvSpPr/>
              <p:nvPr/>
            </p:nvSpPr>
            <p:spPr>
              <a:xfrm>
                <a:off x="180979" y="944591"/>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103" name="Shape 2103"/>
              <p:cNvSpPr/>
              <p:nvPr/>
            </p:nvSpPr>
            <p:spPr>
              <a:xfrm>
                <a:off x="180979" y="849341"/>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104" name="Shape 2104"/>
              <p:cNvSpPr/>
              <p:nvPr/>
            </p:nvSpPr>
            <p:spPr>
              <a:xfrm>
                <a:off x="180979" y="755679"/>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105" name="Shape 2105"/>
              <p:cNvSpPr/>
              <p:nvPr/>
            </p:nvSpPr>
            <p:spPr>
              <a:xfrm>
                <a:off x="180979" y="660423"/>
                <a:ext cx="6351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106" name="Shape 2106"/>
              <p:cNvSpPr/>
              <p:nvPr/>
            </p:nvSpPr>
            <p:spPr>
              <a:xfrm>
                <a:off x="180979" y="565170"/>
                <a:ext cx="6351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107" name="Shape 2107"/>
              <p:cNvSpPr/>
              <p:nvPr/>
            </p:nvSpPr>
            <p:spPr>
              <a:xfrm>
                <a:off x="180979" y="471502"/>
                <a:ext cx="6351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108" name="Shape 2108"/>
              <p:cNvSpPr/>
              <p:nvPr/>
            </p:nvSpPr>
            <p:spPr>
              <a:xfrm>
                <a:off x="180979" y="379427"/>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109" name="Shape 2109"/>
              <p:cNvSpPr/>
              <p:nvPr/>
            </p:nvSpPr>
            <p:spPr>
              <a:xfrm>
                <a:off x="180979" y="284173"/>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110" name="Shape 2110"/>
              <p:cNvSpPr/>
              <p:nvPr/>
            </p:nvSpPr>
            <p:spPr>
              <a:xfrm>
                <a:off x="180979" y="190506"/>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111" name="Shape 2111"/>
              <p:cNvSpPr/>
              <p:nvPr/>
            </p:nvSpPr>
            <p:spPr>
              <a:xfrm>
                <a:off x="180979" y="95256"/>
                <a:ext cx="6351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112" name="Shape 2112"/>
              <p:cNvSpPr/>
              <p:nvPr/>
            </p:nvSpPr>
            <p:spPr>
              <a:xfrm>
                <a:off x="180979" y="-1"/>
                <a:ext cx="63517"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113" name="Shape 2113"/>
              <p:cNvSpPr/>
              <p:nvPr/>
            </p:nvSpPr>
            <p:spPr>
              <a:xfrm>
                <a:off x="273054" y="944591"/>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114" name="Shape 2114"/>
              <p:cNvSpPr/>
              <p:nvPr/>
            </p:nvSpPr>
            <p:spPr>
              <a:xfrm>
                <a:off x="273054" y="849341"/>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115" name="Shape 2115"/>
              <p:cNvSpPr/>
              <p:nvPr/>
            </p:nvSpPr>
            <p:spPr>
              <a:xfrm>
                <a:off x="273054" y="755679"/>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116" name="Shape 2116"/>
              <p:cNvSpPr/>
              <p:nvPr/>
            </p:nvSpPr>
            <p:spPr>
              <a:xfrm>
                <a:off x="273054" y="660423"/>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117" name="Shape 2117"/>
              <p:cNvSpPr/>
              <p:nvPr/>
            </p:nvSpPr>
            <p:spPr>
              <a:xfrm>
                <a:off x="273054" y="565170"/>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118" name="Shape 2118"/>
              <p:cNvSpPr/>
              <p:nvPr/>
            </p:nvSpPr>
            <p:spPr>
              <a:xfrm>
                <a:off x="273054" y="471502"/>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119" name="Shape 2119"/>
              <p:cNvSpPr/>
              <p:nvPr/>
            </p:nvSpPr>
            <p:spPr>
              <a:xfrm>
                <a:off x="273054" y="379427"/>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120" name="Shape 2120"/>
              <p:cNvSpPr/>
              <p:nvPr/>
            </p:nvSpPr>
            <p:spPr>
              <a:xfrm>
                <a:off x="273054" y="284173"/>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121" name="Shape 2121"/>
              <p:cNvSpPr/>
              <p:nvPr/>
            </p:nvSpPr>
            <p:spPr>
              <a:xfrm>
                <a:off x="273054" y="190506"/>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122" name="Shape 2122"/>
              <p:cNvSpPr/>
              <p:nvPr/>
            </p:nvSpPr>
            <p:spPr>
              <a:xfrm>
                <a:off x="273054" y="95256"/>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123" name="Shape 2123"/>
              <p:cNvSpPr/>
              <p:nvPr/>
            </p:nvSpPr>
            <p:spPr>
              <a:xfrm>
                <a:off x="273054" y="-1"/>
                <a:ext cx="60343"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124" name="Shape 2124"/>
              <p:cNvSpPr/>
              <p:nvPr/>
            </p:nvSpPr>
            <p:spPr>
              <a:xfrm>
                <a:off x="361954" y="944591"/>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125" name="Shape 2125"/>
              <p:cNvSpPr/>
              <p:nvPr/>
            </p:nvSpPr>
            <p:spPr>
              <a:xfrm>
                <a:off x="361954" y="849341"/>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126" name="Shape 2126"/>
              <p:cNvSpPr/>
              <p:nvPr/>
            </p:nvSpPr>
            <p:spPr>
              <a:xfrm>
                <a:off x="361954" y="755679"/>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127" name="Shape 2127"/>
              <p:cNvSpPr/>
              <p:nvPr/>
            </p:nvSpPr>
            <p:spPr>
              <a:xfrm>
                <a:off x="361954" y="660423"/>
                <a:ext cx="6351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128" name="Shape 2128"/>
              <p:cNvSpPr/>
              <p:nvPr/>
            </p:nvSpPr>
            <p:spPr>
              <a:xfrm>
                <a:off x="361954" y="565170"/>
                <a:ext cx="6351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129" name="Shape 2129"/>
              <p:cNvSpPr/>
              <p:nvPr/>
            </p:nvSpPr>
            <p:spPr>
              <a:xfrm>
                <a:off x="361954" y="471502"/>
                <a:ext cx="6351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130" name="Shape 2130"/>
              <p:cNvSpPr/>
              <p:nvPr/>
            </p:nvSpPr>
            <p:spPr>
              <a:xfrm>
                <a:off x="361954" y="379427"/>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131" name="Shape 2131"/>
              <p:cNvSpPr/>
              <p:nvPr/>
            </p:nvSpPr>
            <p:spPr>
              <a:xfrm>
                <a:off x="361954" y="284173"/>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132" name="Shape 2132"/>
              <p:cNvSpPr/>
              <p:nvPr/>
            </p:nvSpPr>
            <p:spPr>
              <a:xfrm>
                <a:off x="361954" y="190506"/>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133" name="Shape 2133"/>
              <p:cNvSpPr/>
              <p:nvPr/>
            </p:nvSpPr>
            <p:spPr>
              <a:xfrm>
                <a:off x="361954" y="95256"/>
                <a:ext cx="6351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134" name="Shape 2134"/>
              <p:cNvSpPr/>
              <p:nvPr/>
            </p:nvSpPr>
            <p:spPr>
              <a:xfrm>
                <a:off x="361954" y="-1"/>
                <a:ext cx="63517"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135" name="Shape 2135"/>
              <p:cNvSpPr/>
              <p:nvPr/>
            </p:nvSpPr>
            <p:spPr>
              <a:xfrm>
                <a:off x="454029" y="944591"/>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136" name="Shape 2136"/>
              <p:cNvSpPr/>
              <p:nvPr/>
            </p:nvSpPr>
            <p:spPr>
              <a:xfrm>
                <a:off x="454029" y="849341"/>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137" name="Shape 2137"/>
              <p:cNvSpPr/>
              <p:nvPr/>
            </p:nvSpPr>
            <p:spPr>
              <a:xfrm>
                <a:off x="454029" y="755679"/>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138" name="Shape 2138"/>
              <p:cNvSpPr/>
              <p:nvPr/>
            </p:nvSpPr>
            <p:spPr>
              <a:xfrm>
                <a:off x="454029" y="660423"/>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139" name="Shape 2139"/>
              <p:cNvSpPr/>
              <p:nvPr/>
            </p:nvSpPr>
            <p:spPr>
              <a:xfrm>
                <a:off x="454029" y="565170"/>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140" name="Shape 2140"/>
              <p:cNvSpPr/>
              <p:nvPr/>
            </p:nvSpPr>
            <p:spPr>
              <a:xfrm>
                <a:off x="454029" y="471502"/>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141" name="Shape 2141"/>
              <p:cNvSpPr/>
              <p:nvPr/>
            </p:nvSpPr>
            <p:spPr>
              <a:xfrm>
                <a:off x="454029" y="379427"/>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142" name="Shape 2142"/>
              <p:cNvSpPr/>
              <p:nvPr/>
            </p:nvSpPr>
            <p:spPr>
              <a:xfrm>
                <a:off x="454029" y="284173"/>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143" name="Shape 2143"/>
              <p:cNvSpPr/>
              <p:nvPr/>
            </p:nvSpPr>
            <p:spPr>
              <a:xfrm>
                <a:off x="454029" y="190506"/>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144" name="Shape 2144"/>
              <p:cNvSpPr/>
              <p:nvPr/>
            </p:nvSpPr>
            <p:spPr>
              <a:xfrm>
                <a:off x="454029" y="95256"/>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145" name="Shape 2145"/>
              <p:cNvSpPr/>
              <p:nvPr/>
            </p:nvSpPr>
            <p:spPr>
              <a:xfrm>
                <a:off x="454029" y="-1"/>
                <a:ext cx="60343"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146" name="Shape 2146"/>
              <p:cNvSpPr/>
              <p:nvPr/>
            </p:nvSpPr>
            <p:spPr>
              <a:xfrm>
                <a:off x="542929" y="944591"/>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147" name="Shape 2147"/>
              <p:cNvSpPr/>
              <p:nvPr/>
            </p:nvSpPr>
            <p:spPr>
              <a:xfrm>
                <a:off x="542929" y="849341"/>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148" name="Shape 2148"/>
              <p:cNvSpPr/>
              <p:nvPr/>
            </p:nvSpPr>
            <p:spPr>
              <a:xfrm>
                <a:off x="542929" y="755679"/>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149" name="Shape 2149"/>
              <p:cNvSpPr/>
              <p:nvPr/>
            </p:nvSpPr>
            <p:spPr>
              <a:xfrm>
                <a:off x="542929" y="660423"/>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150" name="Shape 2150"/>
              <p:cNvSpPr/>
              <p:nvPr/>
            </p:nvSpPr>
            <p:spPr>
              <a:xfrm>
                <a:off x="542929" y="565170"/>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151" name="Shape 2151"/>
              <p:cNvSpPr/>
              <p:nvPr/>
            </p:nvSpPr>
            <p:spPr>
              <a:xfrm>
                <a:off x="542929" y="471502"/>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152" name="Shape 2152"/>
              <p:cNvSpPr/>
              <p:nvPr/>
            </p:nvSpPr>
            <p:spPr>
              <a:xfrm>
                <a:off x="542929" y="379427"/>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153" name="Shape 2153"/>
              <p:cNvSpPr/>
              <p:nvPr/>
            </p:nvSpPr>
            <p:spPr>
              <a:xfrm>
                <a:off x="542929" y="284173"/>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154" name="Shape 2154"/>
              <p:cNvSpPr/>
              <p:nvPr/>
            </p:nvSpPr>
            <p:spPr>
              <a:xfrm>
                <a:off x="542929" y="190506"/>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155" name="Shape 2155"/>
              <p:cNvSpPr/>
              <p:nvPr/>
            </p:nvSpPr>
            <p:spPr>
              <a:xfrm>
                <a:off x="542929" y="95256"/>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156" name="Shape 2156"/>
              <p:cNvSpPr/>
              <p:nvPr/>
            </p:nvSpPr>
            <p:spPr>
              <a:xfrm>
                <a:off x="542929" y="-1"/>
                <a:ext cx="60343"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157" name="Shape 2157"/>
              <p:cNvSpPr/>
              <p:nvPr/>
            </p:nvSpPr>
            <p:spPr>
              <a:xfrm>
                <a:off x="633416" y="94459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158" name="Shape 2158"/>
              <p:cNvSpPr/>
              <p:nvPr/>
            </p:nvSpPr>
            <p:spPr>
              <a:xfrm>
                <a:off x="633416" y="84934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159" name="Shape 2159"/>
              <p:cNvSpPr/>
              <p:nvPr/>
            </p:nvSpPr>
            <p:spPr>
              <a:xfrm>
                <a:off x="633416" y="755679"/>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160" name="Shape 2160"/>
              <p:cNvSpPr/>
              <p:nvPr/>
            </p:nvSpPr>
            <p:spPr>
              <a:xfrm>
                <a:off x="633416" y="660423"/>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161" name="Shape 2161"/>
              <p:cNvSpPr/>
              <p:nvPr/>
            </p:nvSpPr>
            <p:spPr>
              <a:xfrm>
                <a:off x="633416" y="565170"/>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162" name="Shape 2162"/>
              <p:cNvSpPr/>
              <p:nvPr/>
            </p:nvSpPr>
            <p:spPr>
              <a:xfrm>
                <a:off x="633416" y="471502"/>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163" name="Shape 2163"/>
              <p:cNvSpPr/>
              <p:nvPr/>
            </p:nvSpPr>
            <p:spPr>
              <a:xfrm>
                <a:off x="633416" y="379427"/>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164" name="Shape 2164"/>
              <p:cNvSpPr/>
              <p:nvPr/>
            </p:nvSpPr>
            <p:spPr>
              <a:xfrm>
                <a:off x="633416" y="284173"/>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165" name="Shape 2165"/>
              <p:cNvSpPr/>
              <p:nvPr/>
            </p:nvSpPr>
            <p:spPr>
              <a:xfrm>
                <a:off x="633416" y="190506"/>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166" name="Shape 2166"/>
              <p:cNvSpPr/>
              <p:nvPr/>
            </p:nvSpPr>
            <p:spPr>
              <a:xfrm>
                <a:off x="633416" y="95256"/>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167" name="Shape 2167"/>
              <p:cNvSpPr/>
              <p:nvPr/>
            </p:nvSpPr>
            <p:spPr>
              <a:xfrm>
                <a:off x="633416" y="-1"/>
                <a:ext cx="60345"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168" name="Shape 2168"/>
              <p:cNvSpPr/>
              <p:nvPr/>
            </p:nvSpPr>
            <p:spPr>
              <a:xfrm>
                <a:off x="722316" y="94459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169" name="Shape 2169"/>
              <p:cNvSpPr/>
              <p:nvPr/>
            </p:nvSpPr>
            <p:spPr>
              <a:xfrm>
                <a:off x="722316" y="84934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170" name="Shape 2170"/>
              <p:cNvSpPr/>
              <p:nvPr/>
            </p:nvSpPr>
            <p:spPr>
              <a:xfrm>
                <a:off x="722316" y="755679"/>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171" name="Shape 2171"/>
              <p:cNvSpPr/>
              <p:nvPr/>
            </p:nvSpPr>
            <p:spPr>
              <a:xfrm>
                <a:off x="722316" y="660423"/>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172" name="Shape 2172"/>
              <p:cNvSpPr/>
              <p:nvPr/>
            </p:nvSpPr>
            <p:spPr>
              <a:xfrm>
                <a:off x="722316" y="565170"/>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173" name="Shape 2173"/>
              <p:cNvSpPr/>
              <p:nvPr/>
            </p:nvSpPr>
            <p:spPr>
              <a:xfrm>
                <a:off x="722316" y="471502"/>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174" name="Shape 2174"/>
              <p:cNvSpPr/>
              <p:nvPr/>
            </p:nvSpPr>
            <p:spPr>
              <a:xfrm>
                <a:off x="722316" y="379427"/>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175" name="Shape 2175"/>
              <p:cNvSpPr/>
              <p:nvPr/>
            </p:nvSpPr>
            <p:spPr>
              <a:xfrm>
                <a:off x="722316" y="284173"/>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176" name="Shape 2176"/>
              <p:cNvSpPr/>
              <p:nvPr/>
            </p:nvSpPr>
            <p:spPr>
              <a:xfrm>
                <a:off x="722316" y="190506"/>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177" name="Shape 2177"/>
              <p:cNvSpPr/>
              <p:nvPr/>
            </p:nvSpPr>
            <p:spPr>
              <a:xfrm>
                <a:off x="722316" y="95256"/>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178" name="Shape 2178"/>
              <p:cNvSpPr/>
              <p:nvPr/>
            </p:nvSpPr>
            <p:spPr>
              <a:xfrm>
                <a:off x="722316" y="-1"/>
                <a:ext cx="60345"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179" name="Shape 2179"/>
              <p:cNvSpPr/>
              <p:nvPr/>
            </p:nvSpPr>
            <p:spPr>
              <a:xfrm>
                <a:off x="814394" y="94459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180" name="Shape 2180"/>
              <p:cNvSpPr/>
              <p:nvPr/>
            </p:nvSpPr>
            <p:spPr>
              <a:xfrm>
                <a:off x="814394" y="84934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181" name="Shape 2181"/>
              <p:cNvSpPr/>
              <p:nvPr/>
            </p:nvSpPr>
            <p:spPr>
              <a:xfrm>
                <a:off x="814394" y="755679"/>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182" name="Shape 2182"/>
              <p:cNvSpPr/>
              <p:nvPr/>
            </p:nvSpPr>
            <p:spPr>
              <a:xfrm>
                <a:off x="814394" y="660423"/>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183" name="Shape 2183"/>
              <p:cNvSpPr/>
              <p:nvPr/>
            </p:nvSpPr>
            <p:spPr>
              <a:xfrm>
                <a:off x="814394" y="565170"/>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184" name="Shape 2184"/>
              <p:cNvSpPr/>
              <p:nvPr/>
            </p:nvSpPr>
            <p:spPr>
              <a:xfrm>
                <a:off x="814394" y="471502"/>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185" name="Shape 2185"/>
              <p:cNvSpPr/>
              <p:nvPr/>
            </p:nvSpPr>
            <p:spPr>
              <a:xfrm>
                <a:off x="814394" y="379427"/>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186" name="Shape 2186"/>
              <p:cNvSpPr/>
              <p:nvPr/>
            </p:nvSpPr>
            <p:spPr>
              <a:xfrm>
                <a:off x="814394" y="284173"/>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187" name="Shape 2187"/>
              <p:cNvSpPr/>
              <p:nvPr/>
            </p:nvSpPr>
            <p:spPr>
              <a:xfrm>
                <a:off x="814394" y="190506"/>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188" name="Shape 2188"/>
              <p:cNvSpPr/>
              <p:nvPr/>
            </p:nvSpPr>
            <p:spPr>
              <a:xfrm>
                <a:off x="814394" y="95256"/>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189" name="Shape 2189"/>
              <p:cNvSpPr/>
              <p:nvPr/>
            </p:nvSpPr>
            <p:spPr>
              <a:xfrm>
                <a:off x="814394" y="-1"/>
                <a:ext cx="60345"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190" name="Shape 2190"/>
              <p:cNvSpPr/>
              <p:nvPr/>
            </p:nvSpPr>
            <p:spPr>
              <a:xfrm>
                <a:off x="903294" y="94459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191" name="Shape 2191"/>
              <p:cNvSpPr/>
              <p:nvPr/>
            </p:nvSpPr>
            <p:spPr>
              <a:xfrm>
                <a:off x="903294" y="84934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192" name="Shape 2192"/>
              <p:cNvSpPr/>
              <p:nvPr/>
            </p:nvSpPr>
            <p:spPr>
              <a:xfrm>
                <a:off x="903294" y="755679"/>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193" name="Shape 2193"/>
              <p:cNvSpPr/>
              <p:nvPr/>
            </p:nvSpPr>
            <p:spPr>
              <a:xfrm>
                <a:off x="903294" y="660423"/>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194" name="Shape 2194"/>
              <p:cNvSpPr/>
              <p:nvPr/>
            </p:nvSpPr>
            <p:spPr>
              <a:xfrm>
                <a:off x="903294" y="565170"/>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195" name="Shape 2195"/>
              <p:cNvSpPr/>
              <p:nvPr/>
            </p:nvSpPr>
            <p:spPr>
              <a:xfrm>
                <a:off x="903294" y="471502"/>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196" name="Shape 2196"/>
              <p:cNvSpPr/>
              <p:nvPr/>
            </p:nvSpPr>
            <p:spPr>
              <a:xfrm>
                <a:off x="903294" y="379427"/>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197" name="Shape 2197"/>
              <p:cNvSpPr/>
              <p:nvPr/>
            </p:nvSpPr>
            <p:spPr>
              <a:xfrm>
                <a:off x="903294" y="284173"/>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198" name="Shape 2198"/>
              <p:cNvSpPr/>
              <p:nvPr/>
            </p:nvSpPr>
            <p:spPr>
              <a:xfrm>
                <a:off x="903294" y="190506"/>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199" name="Shape 2199"/>
              <p:cNvSpPr/>
              <p:nvPr/>
            </p:nvSpPr>
            <p:spPr>
              <a:xfrm>
                <a:off x="903294" y="95256"/>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200" name="Shape 2200"/>
              <p:cNvSpPr/>
              <p:nvPr/>
            </p:nvSpPr>
            <p:spPr>
              <a:xfrm>
                <a:off x="903294" y="-1"/>
                <a:ext cx="60345"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201" name="Shape 2201"/>
              <p:cNvSpPr/>
              <p:nvPr/>
            </p:nvSpPr>
            <p:spPr>
              <a:xfrm>
                <a:off x="992194" y="944591"/>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202" name="Shape 2202"/>
              <p:cNvSpPr/>
              <p:nvPr/>
            </p:nvSpPr>
            <p:spPr>
              <a:xfrm>
                <a:off x="992194" y="849341"/>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203" name="Shape 2203"/>
              <p:cNvSpPr/>
              <p:nvPr/>
            </p:nvSpPr>
            <p:spPr>
              <a:xfrm>
                <a:off x="992194" y="755679"/>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204" name="Shape 2204"/>
              <p:cNvSpPr/>
              <p:nvPr/>
            </p:nvSpPr>
            <p:spPr>
              <a:xfrm>
                <a:off x="992194" y="660423"/>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205" name="Shape 2205"/>
              <p:cNvSpPr/>
              <p:nvPr/>
            </p:nvSpPr>
            <p:spPr>
              <a:xfrm>
                <a:off x="992194" y="565170"/>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206" name="Shape 2206"/>
              <p:cNvSpPr/>
              <p:nvPr/>
            </p:nvSpPr>
            <p:spPr>
              <a:xfrm>
                <a:off x="992194" y="471502"/>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207" name="Shape 2207"/>
              <p:cNvSpPr/>
              <p:nvPr/>
            </p:nvSpPr>
            <p:spPr>
              <a:xfrm>
                <a:off x="992194" y="379427"/>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208" name="Shape 2208"/>
              <p:cNvSpPr/>
              <p:nvPr/>
            </p:nvSpPr>
            <p:spPr>
              <a:xfrm>
                <a:off x="992194" y="284173"/>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209" name="Shape 2209"/>
              <p:cNvSpPr/>
              <p:nvPr/>
            </p:nvSpPr>
            <p:spPr>
              <a:xfrm>
                <a:off x="992194" y="190506"/>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210" name="Shape 2210"/>
              <p:cNvSpPr/>
              <p:nvPr/>
            </p:nvSpPr>
            <p:spPr>
              <a:xfrm>
                <a:off x="992194" y="95256"/>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211" name="Shape 2211"/>
              <p:cNvSpPr/>
              <p:nvPr/>
            </p:nvSpPr>
            <p:spPr>
              <a:xfrm>
                <a:off x="992194" y="-1"/>
                <a:ext cx="63519"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212" name="Shape 2212"/>
              <p:cNvSpPr/>
              <p:nvPr/>
            </p:nvSpPr>
            <p:spPr>
              <a:xfrm>
                <a:off x="1084269" y="94459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213" name="Shape 2213"/>
              <p:cNvSpPr/>
              <p:nvPr/>
            </p:nvSpPr>
            <p:spPr>
              <a:xfrm>
                <a:off x="1084269" y="84934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214" name="Shape 2214"/>
              <p:cNvSpPr/>
              <p:nvPr/>
            </p:nvSpPr>
            <p:spPr>
              <a:xfrm>
                <a:off x="1084269" y="755679"/>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215" name="Shape 2215"/>
              <p:cNvSpPr/>
              <p:nvPr/>
            </p:nvSpPr>
            <p:spPr>
              <a:xfrm>
                <a:off x="1084269" y="660423"/>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216" name="Shape 2216"/>
              <p:cNvSpPr/>
              <p:nvPr/>
            </p:nvSpPr>
            <p:spPr>
              <a:xfrm>
                <a:off x="1084269" y="565170"/>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217" name="Shape 2217"/>
              <p:cNvSpPr/>
              <p:nvPr/>
            </p:nvSpPr>
            <p:spPr>
              <a:xfrm>
                <a:off x="1084269" y="471502"/>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218" name="Shape 2218"/>
              <p:cNvSpPr/>
              <p:nvPr/>
            </p:nvSpPr>
            <p:spPr>
              <a:xfrm>
                <a:off x="1084269" y="379427"/>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219" name="Shape 2219"/>
              <p:cNvSpPr/>
              <p:nvPr/>
            </p:nvSpPr>
            <p:spPr>
              <a:xfrm>
                <a:off x="1084269" y="284173"/>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220" name="Shape 2220"/>
              <p:cNvSpPr/>
              <p:nvPr/>
            </p:nvSpPr>
            <p:spPr>
              <a:xfrm>
                <a:off x="1084269" y="190506"/>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221" name="Shape 2221"/>
              <p:cNvSpPr/>
              <p:nvPr/>
            </p:nvSpPr>
            <p:spPr>
              <a:xfrm>
                <a:off x="1084269" y="95256"/>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222" name="Shape 2222"/>
              <p:cNvSpPr/>
              <p:nvPr/>
            </p:nvSpPr>
            <p:spPr>
              <a:xfrm>
                <a:off x="1084269" y="-1"/>
                <a:ext cx="60345"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223" name="Shape 2223"/>
              <p:cNvSpPr/>
              <p:nvPr/>
            </p:nvSpPr>
            <p:spPr>
              <a:xfrm>
                <a:off x="1173169" y="944591"/>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224" name="Shape 2224"/>
              <p:cNvSpPr/>
              <p:nvPr/>
            </p:nvSpPr>
            <p:spPr>
              <a:xfrm>
                <a:off x="1173169" y="849341"/>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225" name="Shape 2225"/>
              <p:cNvSpPr/>
              <p:nvPr/>
            </p:nvSpPr>
            <p:spPr>
              <a:xfrm>
                <a:off x="1173169" y="755679"/>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226" name="Shape 2226"/>
              <p:cNvSpPr/>
              <p:nvPr/>
            </p:nvSpPr>
            <p:spPr>
              <a:xfrm>
                <a:off x="1173169" y="660423"/>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227" name="Shape 2227"/>
              <p:cNvSpPr/>
              <p:nvPr/>
            </p:nvSpPr>
            <p:spPr>
              <a:xfrm>
                <a:off x="1173169" y="565170"/>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228" name="Shape 2228"/>
              <p:cNvSpPr/>
              <p:nvPr/>
            </p:nvSpPr>
            <p:spPr>
              <a:xfrm>
                <a:off x="1173169" y="471502"/>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229" name="Shape 2229"/>
              <p:cNvSpPr/>
              <p:nvPr/>
            </p:nvSpPr>
            <p:spPr>
              <a:xfrm>
                <a:off x="1173169" y="379427"/>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230" name="Shape 2230"/>
              <p:cNvSpPr/>
              <p:nvPr/>
            </p:nvSpPr>
            <p:spPr>
              <a:xfrm>
                <a:off x="1173169" y="284173"/>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231" name="Shape 2231"/>
              <p:cNvSpPr/>
              <p:nvPr/>
            </p:nvSpPr>
            <p:spPr>
              <a:xfrm>
                <a:off x="1173169" y="190506"/>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232" name="Shape 2232"/>
              <p:cNvSpPr/>
              <p:nvPr/>
            </p:nvSpPr>
            <p:spPr>
              <a:xfrm>
                <a:off x="1173169" y="95256"/>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233" name="Shape 2233"/>
              <p:cNvSpPr/>
              <p:nvPr/>
            </p:nvSpPr>
            <p:spPr>
              <a:xfrm>
                <a:off x="1173169" y="-1"/>
                <a:ext cx="63519"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234" name="Shape 2234"/>
              <p:cNvSpPr/>
              <p:nvPr/>
            </p:nvSpPr>
            <p:spPr>
              <a:xfrm>
                <a:off x="1265245" y="94459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235" name="Shape 2235"/>
              <p:cNvSpPr/>
              <p:nvPr/>
            </p:nvSpPr>
            <p:spPr>
              <a:xfrm>
                <a:off x="1265245" y="84934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236" name="Shape 2236"/>
              <p:cNvSpPr/>
              <p:nvPr/>
            </p:nvSpPr>
            <p:spPr>
              <a:xfrm>
                <a:off x="1265245" y="755679"/>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237" name="Shape 2237"/>
              <p:cNvSpPr/>
              <p:nvPr/>
            </p:nvSpPr>
            <p:spPr>
              <a:xfrm>
                <a:off x="1265245" y="660423"/>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238" name="Shape 2238"/>
              <p:cNvSpPr/>
              <p:nvPr/>
            </p:nvSpPr>
            <p:spPr>
              <a:xfrm>
                <a:off x="1265245" y="565170"/>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239" name="Shape 2239"/>
              <p:cNvSpPr/>
              <p:nvPr/>
            </p:nvSpPr>
            <p:spPr>
              <a:xfrm>
                <a:off x="1265245" y="471502"/>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240" name="Shape 2240"/>
              <p:cNvSpPr/>
              <p:nvPr/>
            </p:nvSpPr>
            <p:spPr>
              <a:xfrm>
                <a:off x="1265245" y="379427"/>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241" name="Shape 2241"/>
              <p:cNvSpPr/>
              <p:nvPr/>
            </p:nvSpPr>
            <p:spPr>
              <a:xfrm>
                <a:off x="1265245" y="284173"/>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242" name="Shape 2242"/>
              <p:cNvSpPr/>
              <p:nvPr/>
            </p:nvSpPr>
            <p:spPr>
              <a:xfrm>
                <a:off x="1265245" y="190506"/>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243" name="Shape 2243"/>
              <p:cNvSpPr/>
              <p:nvPr/>
            </p:nvSpPr>
            <p:spPr>
              <a:xfrm>
                <a:off x="1265245" y="95256"/>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244" name="Shape 2244"/>
              <p:cNvSpPr/>
              <p:nvPr/>
            </p:nvSpPr>
            <p:spPr>
              <a:xfrm>
                <a:off x="1265245" y="-1"/>
                <a:ext cx="60345"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245" name="Shape 2245"/>
              <p:cNvSpPr/>
              <p:nvPr/>
            </p:nvSpPr>
            <p:spPr>
              <a:xfrm>
                <a:off x="1354148" y="944591"/>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246" name="Shape 2246"/>
              <p:cNvSpPr/>
              <p:nvPr/>
            </p:nvSpPr>
            <p:spPr>
              <a:xfrm>
                <a:off x="1354148" y="849341"/>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247" name="Shape 2247"/>
              <p:cNvSpPr/>
              <p:nvPr/>
            </p:nvSpPr>
            <p:spPr>
              <a:xfrm>
                <a:off x="1354148" y="755679"/>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248" name="Shape 2248"/>
              <p:cNvSpPr/>
              <p:nvPr/>
            </p:nvSpPr>
            <p:spPr>
              <a:xfrm>
                <a:off x="1354148" y="660423"/>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249" name="Shape 2249"/>
              <p:cNvSpPr/>
              <p:nvPr/>
            </p:nvSpPr>
            <p:spPr>
              <a:xfrm>
                <a:off x="1354148" y="565170"/>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250" name="Shape 2250"/>
              <p:cNvSpPr/>
              <p:nvPr/>
            </p:nvSpPr>
            <p:spPr>
              <a:xfrm>
                <a:off x="1354148" y="471502"/>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251" name="Shape 2251"/>
              <p:cNvSpPr/>
              <p:nvPr/>
            </p:nvSpPr>
            <p:spPr>
              <a:xfrm>
                <a:off x="1354148" y="379427"/>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252" name="Shape 2252"/>
              <p:cNvSpPr/>
              <p:nvPr/>
            </p:nvSpPr>
            <p:spPr>
              <a:xfrm>
                <a:off x="1354148" y="284173"/>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253" name="Shape 2253"/>
              <p:cNvSpPr/>
              <p:nvPr/>
            </p:nvSpPr>
            <p:spPr>
              <a:xfrm>
                <a:off x="1354148" y="190506"/>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254" name="Shape 2254"/>
              <p:cNvSpPr/>
              <p:nvPr/>
            </p:nvSpPr>
            <p:spPr>
              <a:xfrm>
                <a:off x="1354148" y="95256"/>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255" name="Shape 2255"/>
              <p:cNvSpPr/>
              <p:nvPr/>
            </p:nvSpPr>
            <p:spPr>
              <a:xfrm>
                <a:off x="1354148" y="-1"/>
                <a:ext cx="63519"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256" name="Shape 2256"/>
              <p:cNvSpPr/>
              <p:nvPr/>
            </p:nvSpPr>
            <p:spPr>
              <a:xfrm>
                <a:off x="1446225" y="94459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257" name="Shape 2257"/>
              <p:cNvSpPr/>
              <p:nvPr/>
            </p:nvSpPr>
            <p:spPr>
              <a:xfrm>
                <a:off x="1446225" y="84934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258" name="Shape 2258"/>
              <p:cNvSpPr/>
              <p:nvPr/>
            </p:nvSpPr>
            <p:spPr>
              <a:xfrm>
                <a:off x="1446225" y="755679"/>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259" name="Shape 2259"/>
              <p:cNvSpPr/>
              <p:nvPr/>
            </p:nvSpPr>
            <p:spPr>
              <a:xfrm>
                <a:off x="1446225" y="660423"/>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260" name="Shape 2260"/>
              <p:cNvSpPr/>
              <p:nvPr/>
            </p:nvSpPr>
            <p:spPr>
              <a:xfrm>
                <a:off x="1446225" y="565170"/>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261" name="Shape 2261"/>
              <p:cNvSpPr/>
              <p:nvPr/>
            </p:nvSpPr>
            <p:spPr>
              <a:xfrm>
                <a:off x="1446225" y="471502"/>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262" name="Shape 2262"/>
              <p:cNvSpPr/>
              <p:nvPr/>
            </p:nvSpPr>
            <p:spPr>
              <a:xfrm>
                <a:off x="1446225" y="379427"/>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263" name="Shape 2263"/>
              <p:cNvSpPr/>
              <p:nvPr/>
            </p:nvSpPr>
            <p:spPr>
              <a:xfrm>
                <a:off x="1446225" y="284173"/>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264" name="Shape 2264"/>
              <p:cNvSpPr/>
              <p:nvPr/>
            </p:nvSpPr>
            <p:spPr>
              <a:xfrm>
                <a:off x="1446225" y="190506"/>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265" name="Shape 2265"/>
              <p:cNvSpPr/>
              <p:nvPr/>
            </p:nvSpPr>
            <p:spPr>
              <a:xfrm>
                <a:off x="1446225" y="95256"/>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266" name="Shape 2266"/>
              <p:cNvSpPr/>
              <p:nvPr/>
            </p:nvSpPr>
            <p:spPr>
              <a:xfrm>
                <a:off x="1446225" y="-1"/>
                <a:ext cx="60345"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267" name="Shape 2267"/>
              <p:cNvSpPr/>
              <p:nvPr/>
            </p:nvSpPr>
            <p:spPr>
              <a:xfrm>
                <a:off x="1535126" y="944591"/>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268" name="Shape 2268"/>
              <p:cNvSpPr/>
              <p:nvPr/>
            </p:nvSpPr>
            <p:spPr>
              <a:xfrm>
                <a:off x="1535126" y="849341"/>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269" name="Shape 2269"/>
              <p:cNvSpPr/>
              <p:nvPr/>
            </p:nvSpPr>
            <p:spPr>
              <a:xfrm>
                <a:off x="1535126" y="755679"/>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270" name="Shape 2270"/>
              <p:cNvSpPr/>
              <p:nvPr/>
            </p:nvSpPr>
            <p:spPr>
              <a:xfrm>
                <a:off x="1535126" y="660423"/>
                <a:ext cx="61931"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271" name="Shape 2271"/>
              <p:cNvSpPr/>
              <p:nvPr/>
            </p:nvSpPr>
            <p:spPr>
              <a:xfrm>
                <a:off x="1535126" y="565170"/>
                <a:ext cx="61931"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272" name="Shape 2272"/>
              <p:cNvSpPr/>
              <p:nvPr/>
            </p:nvSpPr>
            <p:spPr>
              <a:xfrm>
                <a:off x="1535126" y="471502"/>
                <a:ext cx="61931"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273" name="Shape 2273"/>
              <p:cNvSpPr/>
              <p:nvPr/>
            </p:nvSpPr>
            <p:spPr>
              <a:xfrm>
                <a:off x="1535126" y="379427"/>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274" name="Shape 2274"/>
              <p:cNvSpPr/>
              <p:nvPr/>
            </p:nvSpPr>
            <p:spPr>
              <a:xfrm>
                <a:off x="1535126" y="284173"/>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275" name="Shape 2275"/>
              <p:cNvSpPr/>
              <p:nvPr/>
            </p:nvSpPr>
            <p:spPr>
              <a:xfrm>
                <a:off x="1535126" y="190506"/>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276" name="Shape 2276"/>
              <p:cNvSpPr/>
              <p:nvPr/>
            </p:nvSpPr>
            <p:spPr>
              <a:xfrm>
                <a:off x="1535126" y="95256"/>
                <a:ext cx="61931"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277" name="Shape 2277"/>
              <p:cNvSpPr/>
              <p:nvPr/>
            </p:nvSpPr>
            <p:spPr>
              <a:xfrm>
                <a:off x="1535126" y="-1"/>
                <a:ext cx="61931"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278" name="Shape 2278"/>
              <p:cNvSpPr/>
              <p:nvPr/>
            </p:nvSpPr>
            <p:spPr>
              <a:xfrm>
                <a:off x="1625615" y="944591"/>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279" name="Shape 2279"/>
              <p:cNvSpPr/>
              <p:nvPr/>
            </p:nvSpPr>
            <p:spPr>
              <a:xfrm>
                <a:off x="1625615" y="849341"/>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280" name="Shape 2280"/>
              <p:cNvSpPr/>
              <p:nvPr/>
            </p:nvSpPr>
            <p:spPr>
              <a:xfrm>
                <a:off x="1625615" y="755679"/>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281" name="Shape 2281"/>
              <p:cNvSpPr/>
              <p:nvPr/>
            </p:nvSpPr>
            <p:spPr>
              <a:xfrm>
                <a:off x="1625615" y="660423"/>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282" name="Shape 2282"/>
              <p:cNvSpPr/>
              <p:nvPr/>
            </p:nvSpPr>
            <p:spPr>
              <a:xfrm>
                <a:off x="1625615" y="565170"/>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283" name="Shape 2283"/>
              <p:cNvSpPr/>
              <p:nvPr/>
            </p:nvSpPr>
            <p:spPr>
              <a:xfrm>
                <a:off x="1625615" y="471502"/>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284" name="Shape 2284"/>
              <p:cNvSpPr/>
              <p:nvPr/>
            </p:nvSpPr>
            <p:spPr>
              <a:xfrm>
                <a:off x="1625615" y="379427"/>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285" name="Shape 2285"/>
              <p:cNvSpPr/>
              <p:nvPr/>
            </p:nvSpPr>
            <p:spPr>
              <a:xfrm>
                <a:off x="1625615" y="284173"/>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286" name="Shape 2286"/>
              <p:cNvSpPr/>
              <p:nvPr/>
            </p:nvSpPr>
            <p:spPr>
              <a:xfrm>
                <a:off x="1625615" y="190506"/>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287" name="Shape 2287"/>
              <p:cNvSpPr/>
              <p:nvPr/>
            </p:nvSpPr>
            <p:spPr>
              <a:xfrm>
                <a:off x="1625615" y="95256"/>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288" name="Shape 2288"/>
              <p:cNvSpPr/>
              <p:nvPr/>
            </p:nvSpPr>
            <p:spPr>
              <a:xfrm>
                <a:off x="1625615" y="-1"/>
                <a:ext cx="60343"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grpSp>
        <p:sp>
          <p:nvSpPr>
            <p:cNvPr id="2290" name="Shape 2290"/>
            <p:cNvSpPr/>
            <p:nvPr/>
          </p:nvSpPr>
          <p:spPr>
            <a:xfrm>
              <a:off x="8842391" y="944580"/>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291" name="Shape 2291"/>
            <p:cNvSpPr/>
            <p:nvPr/>
          </p:nvSpPr>
          <p:spPr>
            <a:xfrm>
              <a:off x="8842391" y="849330"/>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292" name="Shape 2292"/>
            <p:cNvSpPr/>
            <p:nvPr/>
          </p:nvSpPr>
          <p:spPr>
            <a:xfrm>
              <a:off x="8842391" y="755668"/>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293" name="Shape 2293"/>
            <p:cNvSpPr/>
            <p:nvPr/>
          </p:nvSpPr>
          <p:spPr>
            <a:xfrm>
              <a:off x="8842391" y="660418"/>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294" name="Shape 2294"/>
            <p:cNvSpPr/>
            <p:nvPr/>
          </p:nvSpPr>
          <p:spPr>
            <a:xfrm>
              <a:off x="8842391" y="565168"/>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295" name="Shape 2295"/>
            <p:cNvSpPr/>
            <p:nvPr/>
          </p:nvSpPr>
          <p:spPr>
            <a:xfrm>
              <a:off x="8842391" y="471499"/>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296" name="Shape 2296"/>
            <p:cNvSpPr/>
            <p:nvPr/>
          </p:nvSpPr>
          <p:spPr>
            <a:xfrm>
              <a:off x="8842391" y="379424"/>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297" name="Shape 2297"/>
            <p:cNvSpPr/>
            <p:nvPr/>
          </p:nvSpPr>
          <p:spPr>
            <a:xfrm>
              <a:off x="8842391" y="284174"/>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298" name="Shape 2298"/>
            <p:cNvSpPr/>
            <p:nvPr/>
          </p:nvSpPr>
          <p:spPr>
            <a:xfrm>
              <a:off x="8842391" y="190512"/>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299" name="Shape 2299"/>
            <p:cNvSpPr/>
            <p:nvPr/>
          </p:nvSpPr>
          <p:spPr>
            <a:xfrm>
              <a:off x="8842391" y="95262"/>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300" name="Shape 2300"/>
            <p:cNvSpPr/>
            <p:nvPr/>
          </p:nvSpPr>
          <p:spPr>
            <a:xfrm>
              <a:off x="8842391" y="7"/>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301" name="Shape 2301"/>
            <p:cNvSpPr/>
            <p:nvPr/>
          </p:nvSpPr>
          <p:spPr>
            <a:xfrm>
              <a:off x="8934466" y="944580"/>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302" name="Shape 2302"/>
            <p:cNvSpPr/>
            <p:nvPr/>
          </p:nvSpPr>
          <p:spPr>
            <a:xfrm>
              <a:off x="8934466" y="849330"/>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303" name="Shape 2303"/>
            <p:cNvSpPr/>
            <p:nvPr/>
          </p:nvSpPr>
          <p:spPr>
            <a:xfrm>
              <a:off x="8934466" y="755668"/>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304" name="Shape 2304"/>
            <p:cNvSpPr/>
            <p:nvPr/>
          </p:nvSpPr>
          <p:spPr>
            <a:xfrm>
              <a:off x="8934466" y="660418"/>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305" name="Shape 2305"/>
            <p:cNvSpPr/>
            <p:nvPr/>
          </p:nvSpPr>
          <p:spPr>
            <a:xfrm>
              <a:off x="8934466" y="565168"/>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306" name="Shape 2306"/>
            <p:cNvSpPr/>
            <p:nvPr/>
          </p:nvSpPr>
          <p:spPr>
            <a:xfrm>
              <a:off x="8934466" y="471499"/>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307" name="Shape 2307"/>
            <p:cNvSpPr/>
            <p:nvPr/>
          </p:nvSpPr>
          <p:spPr>
            <a:xfrm>
              <a:off x="8934466" y="379424"/>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308" name="Shape 2308"/>
            <p:cNvSpPr/>
            <p:nvPr/>
          </p:nvSpPr>
          <p:spPr>
            <a:xfrm>
              <a:off x="8934466" y="284174"/>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309" name="Shape 2309"/>
            <p:cNvSpPr/>
            <p:nvPr/>
          </p:nvSpPr>
          <p:spPr>
            <a:xfrm>
              <a:off x="8934466" y="190512"/>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310" name="Shape 2310"/>
            <p:cNvSpPr/>
            <p:nvPr/>
          </p:nvSpPr>
          <p:spPr>
            <a:xfrm>
              <a:off x="8934466" y="95262"/>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311" name="Shape 2311"/>
            <p:cNvSpPr/>
            <p:nvPr/>
          </p:nvSpPr>
          <p:spPr>
            <a:xfrm>
              <a:off x="8934466" y="7"/>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312" name="Shape 2312"/>
            <p:cNvSpPr/>
            <p:nvPr/>
          </p:nvSpPr>
          <p:spPr>
            <a:xfrm>
              <a:off x="9023367" y="944580"/>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313" name="Shape 2313"/>
            <p:cNvSpPr/>
            <p:nvPr/>
          </p:nvSpPr>
          <p:spPr>
            <a:xfrm>
              <a:off x="9023367" y="849330"/>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314" name="Shape 2314"/>
            <p:cNvSpPr/>
            <p:nvPr/>
          </p:nvSpPr>
          <p:spPr>
            <a:xfrm>
              <a:off x="9023367" y="755668"/>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315" name="Shape 2315"/>
            <p:cNvSpPr/>
            <p:nvPr/>
          </p:nvSpPr>
          <p:spPr>
            <a:xfrm>
              <a:off x="9023367" y="660418"/>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316" name="Shape 2316"/>
            <p:cNvSpPr/>
            <p:nvPr/>
          </p:nvSpPr>
          <p:spPr>
            <a:xfrm>
              <a:off x="9023367" y="565168"/>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317" name="Shape 2317"/>
            <p:cNvSpPr/>
            <p:nvPr/>
          </p:nvSpPr>
          <p:spPr>
            <a:xfrm>
              <a:off x="9023367" y="471499"/>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318" name="Shape 2318"/>
            <p:cNvSpPr/>
            <p:nvPr/>
          </p:nvSpPr>
          <p:spPr>
            <a:xfrm>
              <a:off x="9023367" y="379424"/>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319" name="Shape 2319"/>
            <p:cNvSpPr/>
            <p:nvPr/>
          </p:nvSpPr>
          <p:spPr>
            <a:xfrm>
              <a:off x="9023367" y="284174"/>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320" name="Shape 2320"/>
            <p:cNvSpPr/>
            <p:nvPr/>
          </p:nvSpPr>
          <p:spPr>
            <a:xfrm>
              <a:off x="9023367" y="190512"/>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321" name="Shape 2321"/>
            <p:cNvSpPr/>
            <p:nvPr/>
          </p:nvSpPr>
          <p:spPr>
            <a:xfrm>
              <a:off x="9023367" y="95262"/>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322" name="Shape 2322"/>
            <p:cNvSpPr/>
            <p:nvPr/>
          </p:nvSpPr>
          <p:spPr>
            <a:xfrm>
              <a:off x="9023367" y="7"/>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323" name="Shape 2323"/>
            <p:cNvSpPr/>
            <p:nvPr/>
          </p:nvSpPr>
          <p:spPr>
            <a:xfrm>
              <a:off x="9115442" y="944580"/>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324" name="Shape 2324"/>
            <p:cNvSpPr/>
            <p:nvPr/>
          </p:nvSpPr>
          <p:spPr>
            <a:xfrm>
              <a:off x="9115442" y="849330"/>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325" name="Shape 2325"/>
            <p:cNvSpPr/>
            <p:nvPr/>
          </p:nvSpPr>
          <p:spPr>
            <a:xfrm>
              <a:off x="9115442" y="755668"/>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326" name="Shape 2326"/>
            <p:cNvSpPr/>
            <p:nvPr/>
          </p:nvSpPr>
          <p:spPr>
            <a:xfrm>
              <a:off x="9115442" y="660418"/>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327" name="Shape 2327"/>
            <p:cNvSpPr/>
            <p:nvPr/>
          </p:nvSpPr>
          <p:spPr>
            <a:xfrm>
              <a:off x="9115442" y="565168"/>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328" name="Shape 2328"/>
            <p:cNvSpPr/>
            <p:nvPr/>
          </p:nvSpPr>
          <p:spPr>
            <a:xfrm>
              <a:off x="9115442" y="471499"/>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329" name="Shape 2329"/>
            <p:cNvSpPr/>
            <p:nvPr/>
          </p:nvSpPr>
          <p:spPr>
            <a:xfrm>
              <a:off x="9115442" y="379424"/>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330" name="Shape 2330"/>
            <p:cNvSpPr/>
            <p:nvPr/>
          </p:nvSpPr>
          <p:spPr>
            <a:xfrm>
              <a:off x="9115442" y="284174"/>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331" name="Shape 2331"/>
            <p:cNvSpPr/>
            <p:nvPr/>
          </p:nvSpPr>
          <p:spPr>
            <a:xfrm>
              <a:off x="9115442" y="190512"/>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332" name="Shape 2332"/>
            <p:cNvSpPr/>
            <p:nvPr/>
          </p:nvSpPr>
          <p:spPr>
            <a:xfrm>
              <a:off x="9115442" y="95262"/>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333" name="Shape 2333"/>
            <p:cNvSpPr/>
            <p:nvPr/>
          </p:nvSpPr>
          <p:spPr>
            <a:xfrm>
              <a:off x="9115442" y="7"/>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grpSp>
      <p:sp>
        <p:nvSpPr>
          <p:cNvPr id="2335" name="Shape 2335"/>
          <p:cNvSpPr/>
          <p:nvPr/>
        </p:nvSpPr>
        <p:spPr>
          <a:xfrm>
            <a:off x="5257802" y="4001017"/>
            <a:ext cx="1756833" cy="21712"/>
          </a:xfrm>
          <a:prstGeom prst="rect">
            <a:avLst/>
          </a:prstGeom>
          <a:solidFill>
            <a:srgbClr val="FFFFFF"/>
          </a:solidFill>
          <a:ln w="12700">
            <a:miter lim="400000"/>
          </a:ln>
        </p:spPr>
        <p:txBody>
          <a:bodyPr lIns="44643" tIns="44643" rIns="44643" bIns="44643"/>
          <a:lstStyle/>
          <a:p>
            <a:pPr defTabSz="914406">
              <a:defRPr>
                <a:latin typeface="Calibri"/>
                <a:ea typeface="Calibri"/>
                <a:cs typeface="Calibri"/>
                <a:sym typeface="Calibri"/>
              </a:defRPr>
            </a:pPr>
            <a:endParaRPr sz="1758"/>
          </a:p>
        </p:txBody>
      </p:sp>
      <p:grpSp>
        <p:nvGrpSpPr>
          <p:cNvPr id="2347" name="Group 2347"/>
          <p:cNvGrpSpPr/>
          <p:nvPr/>
        </p:nvGrpSpPr>
        <p:grpSpPr>
          <a:xfrm>
            <a:off x="10826736" y="260417"/>
            <a:ext cx="1071065" cy="471276"/>
            <a:chOff x="0" y="0"/>
            <a:chExt cx="803297" cy="482621"/>
          </a:xfrm>
        </p:grpSpPr>
        <p:sp>
          <p:nvSpPr>
            <p:cNvPr id="2336" name="Shape 2336"/>
            <p:cNvSpPr/>
            <p:nvPr/>
          </p:nvSpPr>
          <p:spPr>
            <a:xfrm>
              <a:off x="-2" y="355608"/>
              <a:ext cx="115904" cy="123836"/>
            </a:xfrm>
            <a:custGeom>
              <a:avLst/>
              <a:gdLst/>
              <a:ahLst/>
              <a:cxnLst>
                <a:cxn ang="0">
                  <a:pos x="wd2" y="hd2"/>
                </a:cxn>
                <a:cxn ang="5400000">
                  <a:pos x="wd2" y="hd2"/>
                </a:cxn>
                <a:cxn ang="10800000">
                  <a:pos x="wd2" y="hd2"/>
                </a:cxn>
                <a:cxn ang="16200000">
                  <a:pos x="wd2" y="hd2"/>
                </a:cxn>
              </a:cxnLst>
              <a:rect l="0" t="0" r="r" b="b"/>
              <a:pathLst>
                <a:path w="21600" h="21600" extrusionOk="0">
                  <a:moveTo>
                    <a:pt x="1620" y="3014"/>
                  </a:moveTo>
                  <a:cubicBezTo>
                    <a:pt x="1620" y="2512"/>
                    <a:pt x="1080" y="2512"/>
                    <a:pt x="540" y="2512"/>
                  </a:cubicBezTo>
                  <a:cubicBezTo>
                    <a:pt x="0" y="2512"/>
                    <a:pt x="0" y="2512"/>
                    <a:pt x="0" y="2512"/>
                  </a:cubicBezTo>
                  <a:cubicBezTo>
                    <a:pt x="0" y="0"/>
                    <a:pt x="0" y="0"/>
                    <a:pt x="0" y="0"/>
                  </a:cubicBezTo>
                  <a:cubicBezTo>
                    <a:pt x="2160" y="0"/>
                    <a:pt x="2160" y="0"/>
                    <a:pt x="2160" y="0"/>
                  </a:cubicBezTo>
                  <a:cubicBezTo>
                    <a:pt x="3780" y="0"/>
                    <a:pt x="4320" y="0"/>
                    <a:pt x="4860" y="1507"/>
                  </a:cubicBezTo>
                  <a:cubicBezTo>
                    <a:pt x="9720" y="15070"/>
                    <a:pt x="9720" y="15070"/>
                    <a:pt x="9720" y="15070"/>
                  </a:cubicBezTo>
                  <a:cubicBezTo>
                    <a:pt x="10260" y="16577"/>
                    <a:pt x="10800" y="18084"/>
                    <a:pt x="10800" y="18084"/>
                  </a:cubicBezTo>
                  <a:cubicBezTo>
                    <a:pt x="10800" y="18084"/>
                    <a:pt x="10800" y="18084"/>
                    <a:pt x="10800" y="18084"/>
                  </a:cubicBezTo>
                  <a:cubicBezTo>
                    <a:pt x="10800" y="18084"/>
                    <a:pt x="11340" y="16577"/>
                    <a:pt x="11880" y="15070"/>
                  </a:cubicBezTo>
                  <a:cubicBezTo>
                    <a:pt x="16740" y="1507"/>
                    <a:pt x="16740" y="1507"/>
                    <a:pt x="16740" y="1507"/>
                  </a:cubicBezTo>
                  <a:cubicBezTo>
                    <a:pt x="17280" y="0"/>
                    <a:pt x="17820" y="0"/>
                    <a:pt x="19980" y="0"/>
                  </a:cubicBezTo>
                  <a:cubicBezTo>
                    <a:pt x="21600" y="0"/>
                    <a:pt x="21600" y="0"/>
                    <a:pt x="21600" y="0"/>
                  </a:cubicBezTo>
                  <a:cubicBezTo>
                    <a:pt x="21600" y="2512"/>
                    <a:pt x="21600" y="2512"/>
                    <a:pt x="21600" y="2512"/>
                  </a:cubicBezTo>
                  <a:cubicBezTo>
                    <a:pt x="21060" y="2512"/>
                    <a:pt x="21060" y="2512"/>
                    <a:pt x="21060" y="2512"/>
                  </a:cubicBezTo>
                  <a:cubicBezTo>
                    <a:pt x="20520" y="2512"/>
                    <a:pt x="19980" y="2512"/>
                    <a:pt x="19980" y="3014"/>
                  </a:cubicBezTo>
                  <a:cubicBezTo>
                    <a:pt x="12420" y="21600"/>
                    <a:pt x="12420" y="21600"/>
                    <a:pt x="12420" y="21600"/>
                  </a:cubicBezTo>
                  <a:cubicBezTo>
                    <a:pt x="9180" y="21600"/>
                    <a:pt x="9180" y="21600"/>
                    <a:pt x="9180" y="21600"/>
                  </a:cubicBezTo>
                  <a:lnTo>
                    <a:pt x="1620" y="3014"/>
                  </a:lnTo>
                  <a:close/>
                </a:path>
              </a:pathLst>
            </a:custGeom>
            <a:solidFill>
              <a:srgbClr val="8BC53F"/>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337" name="Shape 2337"/>
            <p:cNvSpPr/>
            <p:nvPr/>
          </p:nvSpPr>
          <p:spPr>
            <a:xfrm>
              <a:off x="120654" y="355608"/>
              <a:ext cx="38110" cy="123836"/>
            </a:xfrm>
            <a:custGeom>
              <a:avLst/>
              <a:gdLst/>
              <a:ahLst/>
              <a:cxnLst>
                <a:cxn ang="0">
                  <a:pos x="wd2" y="hd2"/>
                </a:cxn>
                <a:cxn ang="5400000">
                  <a:pos x="wd2" y="hd2"/>
                </a:cxn>
                <a:cxn ang="10800000">
                  <a:pos x="wd2" y="hd2"/>
                </a:cxn>
                <a:cxn ang="16200000">
                  <a:pos x="wd2" y="hd2"/>
                </a:cxn>
              </a:cxnLst>
              <a:rect l="0" t="0" r="r" b="b"/>
              <a:pathLst>
                <a:path w="21600" h="21600" extrusionOk="0">
                  <a:moveTo>
                    <a:pt x="6646" y="9544"/>
                  </a:moveTo>
                  <a:cubicBezTo>
                    <a:pt x="6646" y="9042"/>
                    <a:pt x="4985" y="8540"/>
                    <a:pt x="3323" y="8540"/>
                  </a:cubicBezTo>
                  <a:cubicBezTo>
                    <a:pt x="0" y="8540"/>
                    <a:pt x="0" y="8540"/>
                    <a:pt x="0" y="8540"/>
                  </a:cubicBezTo>
                  <a:cubicBezTo>
                    <a:pt x="0" y="6028"/>
                    <a:pt x="0" y="6028"/>
                    <a:pt x="0" y="6028"/>
                  </a:cubicBezTo>
                  <a:cubicBezTo>
                    <a:pt x="9969" y="6028"/>
                    <a:pt x="9969" y="6028"/>
                    <a:pt x="9969" y="6028"/>
                  </a:cubicBezTo>
                  <a:cubicBezTo>
                    <a:pt x="13292" y="6028"/>
                    <a:pt x="16615" y="6530"/>
                    <a:pt x="16615" y="8037"/>
                  </a:cubicBezTo>
                  <a:cubicBezTo>
                    <a:pt x="16615" y="18586"/>
                    <a:pt x="16615" y="18586"/>
                    <a:pt x="16615" y="18586"/>
                  </a:cubicBezTo>
                  <a:cubicBezTo>
                    <a:pt x="16615" y="19088"/>
                    <a:pt x="16615" y="19088"/>
                    <a:pt x="18277" y="19088"/>
                  </a:cubicBezTo>
                  <a:cubicBezTo>
                    <a:pt x="21600" y="19088"/>
                    <a:pt x="21600" y="19088"/>
                    <a:pt x="21600" y="19088"/>
                  </a:cubicBezTo>
                  <a:cubicBezTo>
                    <a:pt x="21600" y="21600"/>
                    <a:pt x="21600" y="21600"/>
                    <a:pt x="21600" y="21600"/>
                  </a:cubicBezTo>
                  <a:cubicBezTo>
                    <a:pt x="13292" y="21600"/>
                    <a:pt x="13292" y="21600"/>
                    <a:pt x="13292" y="21600"/>
                  </a:cubicBezTo>
                  <a:cubicBezTo>
                    <a:pt x="8308" y="21600"/>
                    <a:pt x="6646" y="21098"/>
                    <a:pt x="6646" y="19591"/>
                  </a:cubicBezTo>
                  <a:lnTo>
                    <a:pt x="6646" y="9544"/>
                  </a:lnTo>
                  <a:close/>
                  <a:moveTo>
                    <a:pt x="6646" y="0"/>
                  </a:moveTo>
                  <a:cubicBezTo>
                    <a:pt x="14954" y="0"/>
                    <a:pt x="14954" y="0"/>
                    <a:pt x="14954" y="0"/>
                  </a:cubicBezTo>
                  <a:cubicBezTo>
                    <a:pt x="14954" y="3014"/>
                    <a:pt x="14954" y="3014"/>
                    <a:pt x="14954" y="3014"/>
                  </a:cubicBezTo>
                  <a:cubicBezTo>
                    <a:pt x="6646" y="3014"/>
                    <a:pt x="6646" y="3014"/>
                    <a:pt x="6646" y="3014"/>
                  </a:cubicBezTo>
                  <a:lnTo>
                    <a:pt x="6646" y="0"/>
                  </a:lnTo>
                  <a:close/>
                </a:path>
              </a:pathLst>
            </a:custGeom>
            <a:solidFill>
              <a:srgbClr val="8BC53F"/>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338" name="Shape 2338"/>
            <p:cNvSpPr/>
            <p:nvPr/>
          </p:nvSpPr>
          <p:spPr>
            <a:xfrm>
              <a:off x="169866" y="355608"/>
              <a:ext cx="93673" cy="127013"/>
            </a:xfrm>
            <a:custGeom>
              <a:avLst/>
              <a:gdLst/>
              <a:ahLst/>
              <a:cxnLst>
                <a:cxn ang="0">
                  <a:pos x="wd2" y="hd2"/>
                </a:cxn>
                <a:cxn ang="5400000">
                  <a:pos x="wd2" y="hd2"/>
                </a:cxn>
                <a:cxn ang="10800000">
                  <a:pos x="wd2" y="hd2"/>
                </a:cxn>
                <a:cxn ang="16200000">
                  <a:pos x="wd2" y="hd2"/>
                </a:cxn>
              </a:cxnLst>
              <a:rect l="0" t="0" r="r" b="b"/>
              <a:pathLst>
                <a:path w="21600" h="21600" extrusionOk="0">
                  <a:moveTo>
                    <a:pt x="9164" y="5400"/>
                  </a:moveTo>
                  <a:cubicBezTo>
                    <a:pt x="13745" y="5400"/>
                    <a:pt x="15709" y="7855"/>
                    <a:pt x="15709" y="7855"/>
                  </a:cubicBezTo>
                  <a:cubicBezTo>
                    <a:pt x="15709" y="7855"/>
                    <a:pt x="15709" y="7855"/>
                    <a:pt x="15709" y="7855"/>
                  </a:cubicBezTo>
                  <a:cubicBezTo>
                    <a:pt x="15709" y="7855"/>
                    <a:pt x="15709" y="7364"/>
                    <a:pt x="15709" y="6873"/>
                  </a:cubicBezTo>
                  <a:cubicBezTo>
                    <a:pt x="15709" y="2945"/>
                    <a:pt x="15709" y="2945"/>
                    <a:pt x="15709" y="2945"/>
                  </a:cubicBezTo>
                  <a:cubicBezTo>
                    <a:pt x="15709" y="2455"/>
                    <a:pt x="15055" y="2455"/>
                    <a:pt x="14400" y="2455"/>
                  </a:cubicBezTo>
                  <a:cubicBezTo>
                    <a:pt x="13091" y="2455"/>
                    <a:pt x="13091" y="2455"/>
                    <a:pt x="13091" y="2455"/>
                  </a:cubicBezTo>
                  <a:cubicBezTo>
                    <a:pt x="13091" y="0"/>
                    <a:pt x="13091" y="0"/>
                    <a:pt x="13091" y="0"/>
                  </a:cubicBezTo>
                  <a:cubicBezTo>
                    <a:pt x="17018" y="0"/>
                    <a:pt x="17018" y="0"/>
                    <a:pt x="17018" y="0"/>
                  </a:cubicBezTo>
                  <a:cubicBezTo>
                    <a:pt x="18327" y="0"/>
                    <a:pt x="19636" y="491"/>
                    <a:pt x="19636" y="1964"/>
                  </a:cubicBezTo>
                  <a:cubicBezTo>
                    <a:pt x="19636" y="18164"/>
                    <a:pt x="19636" y="18164"/>
                    <a:pt x="19636" y="18164"/>
                  </a:cubicBezTo>
                  <a:cubicBezTo>
                    <a:pt x="19636" y="18655"/>
                    <a:pt x="19636" y="18655"/>
                    <a:pt x="20291" y="18655"/>
                  </a:cubicBezTo>
                  <a:cubicBezTo>
                    <a:pt x="21600" y="18655"/>
                    <a:pt x="21600" y="18655"/>
                    <a:pt x="21600" y="18655"/>
                  </a:cubicBezTo>
                  <a:cubicBezTo>
                    <a:pt x="21600" y="21109"/>
                    <a:pt x="21600" y="21109"/>
                    <a:pt x="21600" y="21109"/>
                  </a:cubicBezTo>
                  <a:cubicBezTo>
                    <a:pt x="18327" y="21109"/>
                    <a:pt x="18327" y="21109"/>
                    <a:pt x="18327" y="21109"/>
                  </a:cubicBezTo>
                  <a:cubicBezTo>
                    <a:pt x="16364" y="21109"/>
                    <a:pt x="15709" y="20618"/>
                    <a:pt x="15709" y="19636"/>
                  </a:cubicBezTo>
                  <a:cubicBezTo>
                    <a:pt x="15709" y="19145"/>
                    <a:pt x="15709" y="18655"/>
                    <a:pt x="15709" y="18655"/>
                  </a:cubicBezTo>
                  <a:cubicBezTo>
                    <a:pt x="15709" y="18655"/>
                    <a:pt x="15709" y="18655"/>
                    <a:pt x="15709" y="18655"/>
                  </a:cubicBezTo>
                  <a:cubicBezTo>
                    <a:pt x="15709" y="18655"/>
                    <a:pt x="13745" y="21600"/>
                    <a:pt x="9164" y="21600"/>
                  </a:cubicBezTo>
                  <a:cubicBezTo>
                    <a:pt x="3273" y="21600"/>
                    <a:pt x="0" y="18164"/>
                    <a:pt x="0" y="13745"/>
                  </a:cubicBezTo>
                  <a:cubicBezTo>
                    <a:pt x="0" y="8836"/>
                    <a:pt x="3927" y="5400"/>
                    <a:pt x="9164" y="5400"/>
                  </a:cubicBezTo>
                  <a:moveTo>
                    <a:pt x="15709" y="13745"/>
                  </a:moveTo>
                  <a:cubicBezTo>
                    <a:pt x="15709" y="10800"/>
                    <a:pt x="13745" y="8345"/>
                    <a:pt x="9818" y="8345"/>
                  </a:cubicBezTo>
                  <a:cubicBezTo>
                    <a:pt x="6545" y="8345"/>
                    <a:pt x="3927" y="10309"/>
                    <a:pt x="3927" y="13745"/>
                  </a:cubicBezTo>
                  <a:cubicBezTo>
                    <a:pt x="3927" y="17182"/>
                    <a:pt x="6545" y="19145"/>
                    <a:pt x="9818" y="19145"/>
                  </a:cubicBezTo>
                  <a:cubicBezTo>
                    <a:pt x="12436" y="19145"/>
                    <a:pt x="15709" y="17673"/>
                    <a:pt x="15709" y="13745"/>
                  </a:cubicBezTo>
                </a:path>
              </a:pathLst>
            </a:custGeom>
            <a:solidFill>
              <a:srgbClr val="8BC53F"/>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339" name="Shape 2339"/>
            <p:cNvSpPr/>
            <p:nvPr/>
          </p:nvSpPr>
          <p:spPr>
            <a:xfrm>
              <a:off x="273054" y="387358"/>
              <a:ext cx="85735" cy="95263"/>
            </a:xfrm>
            <a:custGeom>
              <a:avLst/>
              <a:gdLst/>
              <a:ahLst/>
              <a:cxnLst>
                <a:cxn ang="0">
                  <a:pos x="wd2" y="hd2"/>
                </a:cxn>
                <a:cxn ang="5400000">
                  <a:pos x="wd2" y="hd2"/>
                </a:cxn>
                <a:cxn ang="10800000">
                  <a:pos x="wd2" y="hd2"/>
                </a:cxn>
                <a:cxn ang="16200000">
                  <a:pos x="wd2" y="hd2"/>
                </a:cxn>
              </a:cxnLst>
              <a:rect l="0" t="0" r="r" b="b"/>
              <a:pathLst>
                <a:path w="21600" h="21600" extrusionOk="0">
                  <a:moveTo>
                    <a:pt x="11520" y="0"/>
                  </a:moveTo>
                  <a:cubicBezTo>
                    <a:pt x="18000" y="0"/>
                    <a:pt x="21600" y="4582"/>
                    <a:pt x="21600" y="9818"/>
                  </a:cubicBezTo>
                  <a:cubicBezTo>
                    <a:pt x="21600" y="10473"/>
                    <a:pt x="20880" y="11782"/>
                    <a:pt x="20880" y="11782"/>
                  </a:cubicBezTo>
                  <a:cubicBezTo>
                    <a:pt x="5040" y="11782"/>
                    <a:pt x="5040" y="11782"/>
                    <a:pt x="5040" y="11782"/>
                  </a:cubicBezTo>
                  <a:cubicBezTo>
                    <a:pt x="5040" y="15709"/>
                    <a:pt x="8640" y="18327"/>
                    <a:pt x="12240" y="18327"/>
                  </a:cubicBezTo>
                  <a:cubicBezTo>
                    <a:pt x="16560" y="18327"/>
                    <a:pt x="18720" y="15709"/>
                    <a:pt x="18720" y="15709"/>
                  </a:cubicBezTo>
                  <a:cubicBezTo>
                    <a:pt x="20880" y="18982"/>
                    <a:pt x="20880" y="18982"/>
                    <a:pt x="20880" y="18982"/>
                  </a:cubicBezTo>
                  <a:cubicBezTo>
                    <a:pt x="20880" y="18982"/>
                    <a:pt x="17280" y="21600"/>
                    <a:pt x="12240" y="21600"/>
                  </a:cubicBezTo>
                  <a:cubicBezTo>
                    <a:pt x="5040" y="21600"/>
                    <a:pt x="0" y="17018"/>
                    <a:pt x="0" y="11127"/>
                  </a:cubicBezTo>
                  <a:cubicBezTo>
                    <a:pt x="0" y="4582"/>
                    <a:pt x="5040" y="0"/>
                    <a:pt x="11520" y="0"/>
                  </a:cubicBezTo>
                  <a:moveTo>
                    <a:pt x="16560" y="8509"/>
                  </a:moveTo>
                  <a:cubicBezTo>
                    <a:pt x="16560" y="5236"/>
                    <a:pt x="14400" y="3273"/>
                    <a:pt x="11520" y="3273"/>
                  </a:cubicBezTo>
                  <a:cubicBezTo>
                    <a:pt x="7920" y="3273"/>
                    <a:pt x="5760" y="5236"/>
                    <a:pt x="5040" y="8509"/>
                  </a:cubicBezTo>
                  <a:lnTo>
                    <a:pt x="16560" y="8509"/>
                  </a:lnTo>
                  <a:close/>
                </a:path>
              </a:pathLst>
            </a:custGeom>
            <a:solidFill>
              <a:srgbClr val="8BC53F"/>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340" name="Shape 2340"/>
            <p:cNvSpPr/>
            <p:nvPr/>
          </p:nvSpPr>
          <p:spPr>
            <a:xfrm>
              <a:off x="369892" y="387358"/>
              <a:ext cx="98438" cy="9526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6518" y="0"/>
                    <a:pt x="21600" y="4582"/>
                    <a:pt x="21600" y="11127"/>
                  </a:cubicBezTo>
                  <a:cubicBezTo>
                    <a:pt x="21600" y="17018"/>
                    <a:pt x="16518" y="21600"/>
                    <a:pt x="10800" y="21600"/>
                  </a:cubicBezTo>
                  <a:cubicBezTo>
                    <a:pt x="4447" y="21600"/>
                    <a:pt x="0" y="17018"/>
                    <a:pt x="0" y="11127"/>
                  </a:cubicBezTo>
                  <a:cubicBezTo>
                    <a:pt x="0" y="4582"/>
                    <a:pt x="4447" y="0"/>
                    <a:pt x="10800" y="0"/>
                  </a:cubicBezTo>
                  <a:moveTo>
                    <a:pt x="10800" y="18327"/>
                  </a:moveTo>
                  <a:cubicBezTo>
                    <a:pt x="14612" y="18327"/>
                    <a:pt x="17153" y="15055"/>
                    <a:pt x="17153" y="11127"/>
                  </a:cubicBezTo>
                  <a:cubicBezTo>
                    <a:pt x="17153" y="6545"/>
                    <a:pt x="14612" y="3927"/>
                    <a:pt x="10800" y="3927"/>
                  </a:cubicBezTo>
                  <a:cubicBezTo>
                    <a:pt x="6988" y="3927"/>
                    <a:pt x="3812" y="6545"/>
                    <a:pt x="3812" y="11127"/>
                  </a:cubicBezTo>
                  <a:cubicBezTo>
                    <a:pt x="3812" y="15055"/>
                    <a:pt x="6988" y="18327"/>
                    <a:pt x="10800" y="18327"/>
                  </a:cubicBezTo>
                </a:path>
              </a:pathLst>
            </a:custGeom>
            <a:solidFill>
              <a:srgbClr val="8BC53F"/>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341" name="Shape 2341"/>
            <p:cNvSpPr/>
            <p:nvPr/>
          </p:nvSpPr>
          <p:spPr>
            <a:xfrm>
              <a:off x="476258" y="354021"/>
              <a:ext cx="117485" cy="125426"/>
            </a:xfrm>
            <a:custGeom>
              <a:avLst/>
              <a:gdLst/>
              <a:ahLst/>
              <a:cxnLst>
                <a:cxn ang="0">
                  <a:pos x="wd2" y="hd2"/>
                </a:cxn>
                <a:cxn ang="5400000">
                  <a:pos x="wd2" y="hd2"/>
                </a:cxn>
                <a:cxn ang="10800000">
                  <a:pos x="wd2" y="hd2"/>
                </a:cxn>
                <a:cxn ang="16200000">
                  <a:pos x="wd2" y="hd2"/>
                </a:cxn>
              </a:cxnLst>
              <a:rect l="0" t="0" r="r" b="b"/>
              <a:pathLst>
                <a:path w="21600" h="21600" extrusionOk="0">
                  <a:moveTo>
                    <a:pt x="2107" y="4909"/>
                  </a:moveTo>
                  <a:cubicBezTo>
                    <a:pt x="0" y="4909"/>
                    <a:pt x="0" y="4909"/>
                    <a:pt x="0" y="4909"/>
                  </a:cubicBezTo>
                  <a:cubicBezTo>
                    <a:pt x="0" y="0"/>
                    <a:pt x="0" y="0"/>
                    <a:pt x="0" y="0"/>
                  </a:cubicBezTo>
                  <a:cubicBezTo>
                    <a:pt x="9483" y="0"/>
                    <a:pt x="9483" y="0"/>
                    <a:pt x="9483" y="0"/>
                  </a:cubicBezTo>
                  <a:cubicBezTo>
                    <a:pt x="16859" y="0"/>
                    <a:pt x="21600" y="3927"/>
                    <a:pt x="21600" y="10800"/>
                  </a:cubicBezTo>
                  <a:cubicBezTo>
                    <a:pt x="21600" y="17673"/>
                    <a:pt x="16859" y="21600"/>
                    <a:pt x="9483" y="21600"/>
                  </a:cubicBezTo>
                  <a:cubicBezTo>
                    <a:pt x="4215" y="21600"/>
                    <a:pt x="4215" y="21600"/>
                    <a:pt x="4215" y="21600"/>
                  </a:cubicBezTo>
                  <a:cubicBezTo>
                    <a:pt x="2634" y="21600"/>
                    <a:pt x="2107" y="21109"/>
                    <a:pt x="2107" y="19636"/>
                  </a:cubicBezTo>
                  <a:lnTo>
                    <a:pt x="2107" y="4909"/>
                  </a:lnTo>
                  <a:close/>
                  <a:moveTo>
                    <a:pt x="8429" y="17182"/>
                  </a:moveTo>
                  <a:cubicBezTo>
                    <a:pt x="9483" y="17182"/>
                    <a:pt x="9483" y="17182"/>
                    <a:pt x="9483" y="17182"/>
                  </a:cubicBezTo>
                  <a:cubicBezTo>
                    <a:pt x="13171" y="17182"/>
                    <a:pt x="15278" y="15218"/>
                    <a:pt x="15278" y="10800"/>
                  </a:cubicBezTo>
                  <a:cubicBezTo>
                    <a:pt x="15278" y="6873"/>
                    <a:pt x="13171" y="4909"/>
                    <a:pt x="9483" y="4909"/>
                  </a:cubicBezTo>
                  <a:cubicBezTo>
                    <a:pt x="7902" y="4909"/>
                    <a:pt x="7902" y="4909"/>
                    <a:pt x="7902" y="4909"/>
                  </a:cubicBezTo>
                  <a:cubicBezTo>
                    <a:pt x="7902" y="16691"/>
                    <a:pt x="7902" y="16691"/>
                    <a:pt x="7902" y="16691"/>
                  </a:cubicBezTo>
                  <a:cubicBezTo>
                    <a:pt x="7902" y="17182"/>
                    <a:pt x="7902" y="17182"/>
                    <a:pt x="8429" y="17182"/>
                  </a:cubicBezTo>
                </a:path>
              </a:pathLst>
            </a:custGeom>
            <a:solidFill>
              <a:srgbClr val="FFFFFF"/>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342" name="Shape 2342"/>
            <p:cNvSpPr/>
            <p:nvPr/>
          </p:nvSpPr>
          <p:spPr>
            <a:xfrm>
              <a:off x="603258" y="387358"/>
              <a:ext cx="103197" cy="95263"/>
            </a:xfrm>
            <a:custGeom>
              <a:avLst/>
              <a:gdLst/>
              <a:ahLst/>
              <a:cxnLst>
                <a:cxn ang="0">
                  <a:pos x="wd2" y="hd2"/>
                </a:cxn>
                <a:cxn ang="5400000">
                  <a:pos x="wd2" y="hd2"/>
                </a:cxn>
                <a:cxn ang="10800000">
                  <a:pos x="wd2" y="hd2"/>
                </a:cxn>
                <a:cxn ang="16200000">
                  <a:pos x="wd2" y="hd2"/>
                </a:cxn>
              </a:cxnLst>
              <a:rect l="0" t="0" r="r" b="b"/>
              <a:pathLst>
                <a:path w="21600" h="21600" extrusionOk="0">
                  <a:moveTo>
                    <a:pt x="10200" y="0"/>
                  </a:moveTo>
                  <a:cubicBezTo>
                    <a:pt x="16800" y="0"/>
                    <a:pt x="21600" y="4582"/>
                    <a:pt x="21600" y="11127"/>
                  </a:cubicBezTo>
                  <a:cubicBezTo>
                    <a:pt x="21600" y="17673"/>
                    <a:pt x="16800" y="21600"/>
                    <a:pt x="10800" y="21600"/>
                  </a:cubicBezTo>
                  <a:cubicBezTo>
                    <a:pt x="4800" y="21600"/>
                    <a:pt x="0" y="17673"/>
                    <a:pt x="0" y="11127"/>
                  </a:cubicBezTo>
                  <a:cubicBezTo>
                    <a:pt x="0" y="4582"/>
                    <a:pt x="4800" y="0"/>
                    <a:pt x="10200" y="0"/>
                  </a:cubicBezTo>
                  <a:moveTo>
                    <a:pt x="10800" y="15709"/>
                  </a:moveTo>
                  <a:cubicBezTo>
                    <a:pt x="12600" y="15709"/>
                    <a:pt x="15000" y="13745"/>
                    <a:pt x="15000" y="11127"/>
                  </a:cubicBezTo>
                  <a:cubicBezTo>
                    <a:pt x="15000" y="7855"/>
                    <a:pt x="12600" y="5891"/>
                    <a:pt x="10800" y="5891"/>
                  </a:cubicBezTo>
                  <a:cubicBezTo>
                    <a:pt x="8400" y="5891"/>
                    <a:pt x="6000" y="7855"/>
                    <a:pt x="6000" y="11127"/>
                  </a:cubicBezTo>
                  <a:cubicBezTo>
                    <a:pt x="6000" y="13745"/>
                    <a:pt x="8400" y="15709"/>
                    <a:pt x="10800" y="15709"/>
                  </a:cubicBezTo>
                </a:path>
              </a:pathLst>
            </a:custGeom>
            <a:solidFill>
              <a:srgbClr val="FFFFFF"/>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343" name="Shape 2343"/>
            <p:cNvSpPr/>
            <p:nvPr/>
          </p:nvSpPr>
          <p:spPr>
            <a:xfrm>
              <a:off x="711208" y="387358"/>
              <a:ext cx="92089" cy="95263"/>
            </a:xfrm>
            <a:custGeom>
              <a:avLst/>
              <a:gdLst/>
              <a:ahLst/>
              <a:cxnLst>
                <a:cxn ang="0">
                  <a:pos x="wd2" y="hd2"/>
                </a:cxn>
                <a:cxn ang="5400000">
                  <a:pos x="wd2" y="hd2"/>
                </a:cxn>
                <a:cxn ang="10800000">
                  <a:pos x="wd2" y="hd2"/>
                </a:cxn>
                <a:cxn ang="16200000">
                  <a:pos x="wd2" y="hd2"/>
                </a:cxn>
              </a:cxnLst>
              <a:rect l="0" t="0" r="r" b="b"/>
              <a:pathLst>
                <a:path w="21600" h="21600" extrusionOk="0">
                  <a:moveTo>
                    <a:pt x="12150" y="0"/>
                  </a:moveTo>
                  <a:cubicBezTo>
                    <a:pt x="14850" y="0"/>
                    <a:pt x="20250" y="1309"/>
                    <a:pt x="20250" y="4582"/>
                  </a:cubicBezTo>
                  <a:cubicBezTo>
                    <a:pt x="20250" y="7855"/>
                    <a:pt x="20250" y="7855"/>
                    <a:pt x="20250" y="7855"/>
                  </a:cubicBezTo>
                  <a:cubicBezTo>
                    <a:pt x="13500" y="7855"/>
                    <a:pt x="13500" y="7855"/>
                    <a:pt x="13500" y="7855"/>
                  </a:cubicBezTo>
                  <a:cubicBezTo>
                    <a:pt x="13500" y="6545"/>
                    <a:pt x="13500" y="6545"/>
                    <a:pt x="13500" y="6545"/>
                  </a:cubicBezTo>
                  <a:cubicBezTo>
                    <a:pt x="13500" y="5891"/>
                    <a:pt x="12825" y="5891"/>
                    <a:pt x="12150" y="5891"/>
                  </a:cubicBezTo>
                  <a:cubicBezTo>
                    <a:pt x="8775" y="5891"/>
                    <a:pt x="7425" y="7855"/>
                    <a:pt x="7425" y="10473"/>
                  </a:cubicBezTo>
                  <a:cubicBezTo>
                    <a:pt x="7425" y="14400"/>
                    <a:pt x="10125" y="15709"/>
                    <a:pt x="12825" y="15709"/>
                  </a:cubicBezTo>
                  <a:cubicBezTo>
                    <a:pt x="15525" y="15709"/>
                    <a:pt x="18900" y="13091"/>
                    <a:pt x="18900" y="13091"/>
                  </a:cubicBezTo>
                  <a:cubicBezTo>
                    <a:pt x="21600" y="17673"/>
                    <a:pt x="21600" y="17673"/>
                    <a:pt x="21600" y="17673"/>
                  </a:cubicBezTo>
                  <a:cubicBezTo>
                    <a:pt x="21600" y="17673"/>
                    <a:pt x="18225" y="21600"/>
                    <a:pt x="12150" y="21600"/>
                  </a:cubicBezTo>
                  <a:cubicBezTo>
                    <a:pt x="4050" y="21600"/>
                    <a:pt x="0" y="16364"/>
                    <a:pt x="0" y="10473"/>
                  </a:cubicBezTo>
                  <a:cubicBezTo>
                    <a:pt x="0" y="5236"/>
                    <a:pt x="4050" y="0"/>
                    <a:pt x="12150" y="0"/>
                  </a:cubicBezTo>
                </a:path>
              </a:pathLst>
            </a:custGeom>
            <a:solidFill>
              <a:srgbClr val="FFFFFF"/>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344" name="Shape 2344"/>
            <p:cNvSpPr/>
            <p:nvPr/>
          </p:nvSpPr>
          <p:spPr>
            <a:xfrm>
              <a:off x="158755" y="-1"/>
              <a:ext cx="487375" cy="279419"/>
            </a:xfrm>
            <a:custGeom>
              <a:avLst/>
              <a:gdLst/>
              <a:ahLst/>
              <a:cxnLst>
                <a:cxn ang="0">
                  <a:pos x="wd2" y="hd2"/>
                </a:cxn>
                <a:cxn ang="5400000">
                  <a:pos x="wd2" y="hd2"/>
                </a:cxn>
                <a:cxn ang="10800000">
                  <a:pos x="wd2" y="hd2"/>
                </a:cxn>
                <a:cxn ang="16200000">
                  <a:pos x="wd2" y="hd2"/>
                </a:cxn>
              </a:cxnLst>
              <a:rect l="0" t="0" r="r" b="b"/>
              <a:pathLst>
                <a:path w="21600" h="21600" extrusionOk="0">
                  <a:moveTo>
                    <a:pt x="19694" y="21600"/>
                  </a:moveTo>
                  <a:cubicBezTo>
                    <a:pt x="1906" y="21600"/>
                    <a:pt x="1906" y="21600"/>
                    <a:pt x="1906" y="21600"/>
                  </a:cubicBezTo>
                  <a:cubicBezTo>
                    <a:pt x="889" y="21600"/>
                    <a:pt x="0" y="20264"/>
                    <a:pt x="0" y="18260"/>
                  </a:cubicBezTo>
                  <a:cubicBezTo>
                    <a:pt x="0" y="3340"/>
                    <a:pt x="0" y="3340"/>
                    <a:pt x="0" y="3340"/>
                  </a:cubicBezTo>
                  <a:cubicBezTo>
                    <a:pt x="0" y="1559"/>
                    <a:pt x="889" y="0"/>
                    <a:pt x="1906" y="0"/>
                  </a:cubicBezTo>
                  <a:cubicBezTo>
                    <a:pt x="19694" y="0"/>
                    <a:pt x="19694" y="0"/>
                    <a:pt x="19694" y="0"/>
                  </a:cubicBezTo>
                  <a:cubicBezTo>
                    <a:pt x="20711" y="0"/>
                    <a:pt x="21600" y="1559"/>
                    <a:pt x="21600" y="3340"/>
                  </a:cubicBezTo>
                  <a:cubicBezTo>
                    <a:pt x="21600" y="18260"/>
                    <a:pt x="21600" y="18260"/>
                    <a:pt x="21600" y="18260"/>
                  </a:cubicBezTo>
                  <a:cubicBezTo>
                    <a:pt x="21600" y="20264"/>
                    <a:pt x="20711" y="21600"/>
                    <a:pt x="19694" y="21600"/>
                  </a:cubicBezTo>
                  <a:moveTo>
                    <a:pt x="1906" y="1336"/>
                  </a:moveTo>
                  <a:cubicBezTo>
                    <a:pt x="1271" y="1336"/>
                    <a:pt x="762" y="2227"/>
                    <a:pt x="762" y="3340"/>
                  </a:cubicBezTo>
                  <a:cubicBezTo>
                    <a:pt x="762" y="18260"/>
                    <a:pt x="762" y="18260"/>
                    <a:pt x="762" y="18260"/>
                  </a:cubicBezTo>
                  <a:cubicBezTo>
                    <a:pt x="762" y="19596"/>
                    <a:pt x="1271" y="20487"/>
                    <a:pt x="1906" y="20487"/>
                  </a:cubicBezTo>
                  <a:cubicBezTo>
                    <a:pt x="19694" y="20487"/>
                    <a:pt x="19694" y="20487"/>
                    <a:pt x="19694" y="20487"/>
                  </a:cubicBezTo>
                  <a:cubicBezTo>
                    <a:pt x="20329" y="20487"/>
                    <a:pt x="20838" y="19596"/>
                    <a:pt x="20838" y="18260"/>
                  </a:cubicBezTo>
                  <a:cubicBezTo>
                    <a:pt x="20838" y="3340"/>
                    <a:pt x="20838" y="3340"/>
                    <a:pt x="20838" y="3340"/>
                  </a:cubicBezTo>
                  <a:cubicBezTo>
                    <a:pt x="20838" y="2227"/>
                    <a:pt x="20329" y="1336"/>
                    <a:pt x="19694" y="1336"/>
                  </a:cubicBezTo>
                  <a:lnTo>
                    <a:pt x="1906" y="1336"/>
                  </a:lnTo>
                  <a:close/>
                </a:path>
              </a:pathLst>
            </a:custGeom>
            <a:solidFill>
              <a:srgbClr val="FFFFFF"/>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345" name="Shape 2345"/>
            <p:cNvSpPr/>
            <p:nvPr/>
          </p:nvSpPr>
          <p:spPr>
            <a:xfrm>
              <a:off x="293691" y="293696"/>
              <a:ext cx="217501" cy="14298"/>
            </a:xfrm>
            <a:custGeom>
              <a:avLst/>
              <a:gdLst/>
              <a:ahLst/>
              <a:cxnLst>
                <a:cxn ang="0">
                  <a:pos x="wd2" y="hd2"/>
                </a:cxn>
                <a:cxn ang="5400000">
                  <a:pos x="wd2" y="hd2"/>
                </a:cxn>
                <a:cxn ang="10800000">
                  <a:pos x="wd2" y="hd2"/>
                </a:cxn>
                <a:cxn ang="16200000">
                  <a:pos x="wd2" y="hd2"/>
                </a:cxn>
              </a:cxnLst>
              <a:rect l="0" t="0" r="r" b="b"/>
              <a:pathLst>
                <a:path w="21600" h="21600" extrusionOk="0">
                  <a:moveTo>
                    <a:pt x="20747" y="21600"/>
                  </a:moveTo>
                  <a:cubicBezTo>
                    <a:pt x="853" y="21600"/>
                    <a:pt x="853" y="21600"/>
                    <a:pt x="853" y="21600"/>
                  </a:cubicBezTo>
                  <a:cubicBezTo>
                    <a:pt x="568" y="21600"/>
                    <a:pt x="0" y="17280"/>
                    <a:pt x="0" y="8640"/>
                  </a:cubicBezTo>
                  <a:cubicBezTo>
                    <a:pt x="0" y="4320"/>
                    <a:pt x="568" y="0"/>
                    <a:pt x="853" y="0"/>
                  </a:cubicBezTo>
                  <a:cubicBezTo>
                    <a:pt x="20747" y="0"/>
                    <a:pt x="20747" y="0"/>
                    <a:pt x="20747" y="0"/>
                  </a:cubicBezTo>
                  <a:cubicBezTo>
                    <a:pt x="21032" y="0"/>
                    <a:pt x="21600" y="4320"/>
                    <a:pt x="21600" y="8640"/>
                  </a:cubicBezTo>
                  <a:cubicBezTo>
                    <a:pt x="21600" y="17280"/>
                    <a:pt x="21032" y="21600"/>
                    <a:pt x="20747" y="21600"/>
                  </a:cubicBezTo>
                </a:path>
              </a:pathLst>
            </a:custGeom>
            <a:solidFill>
              <a:srgbClr val="FFFFFF"/>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sp>
          <p:nvSpPr>
            <p:cNvPr id="2346" name="Shape 2346"/>
            <p:cNvSpPr/>
            <p:nvPr/>
          </p:nvSpPr>
          <p:spPr>
            <a:xfrm>
              <a:off x="261941" y="60328"/>
              <a:ext cx="281002" cy="155586"/>
            </a:xfrm>
            <a:custGeom>
              <a:avLst/>
              <a:gdLst/>
              <a:ahLst/>
              <a:cxnLst>
                <a:cxn ang="0">
                  <a:pos x="wd2" y="hd2"/>
                </a:cxn>
                <a:cxn ang="5400000">
                  <a:pos x="wd2" y="hd2"/>
                </a:cxn>
                <a:cxn ang="10800000">
                  <a:pos x="wd2" y="hd2"/>
                </a:cxn>
                <a:cxn ang="16200000">
                  <a:pos x="wd2" y="hd2"/>
                </a:cxn>
              </a:cxnLst>
              <a:rect l="0" t="0" r="r" b="b"/>
              <a:pathLst>
                <a:path w="21600" h="21600" extrusionOk="0">
                  <a:moveTo>
                    <a:pt x="21600" y="6000"/>
                  </a:moveTo>
                  <a:cubicBezTo>
                    <a:pt x="21600" y="2800"/>
                    <a:pt x="20278" y="400"/>
                    <a:pt x="18514" y="400"/>
                  </a:cubicBezTo>
                  <a:cubicBezTo>
                    <a:pt x="16971" y="400"/>
                    <a:pt x="15429" y="2800"/>
                    <a:pt x="15429" y="6000"/>
                  </a:cubicBezTo>
                  <a:cubicBezTo>
                    <a:pt x="15429" y="6000"/>
                    <a:pt x="15429" y="7200"/>
                    <a:pt x="15649" y="8400"/>
                  </a:cubicBezTo>
                  <a:cubicBezTo>
                    <a:pt x="15869" y="8800"/>
                    <a:pt x="15869" y="9200"/>
                    <a:pt x="16090" y="10000"/>
                  </a:cubicBezTo>
                  <a:cubicBezTo>
                    <a:pt x="12122" y="10000"/>
                    <a:pt x="12122" y="10000"/>
                    <a:pt x="12122" y="10000"/>
                  </a:cubicBezTo>
                  <a:cubicBezTo>
                    <a:pt x="11461" y="8000"/>
                    <a:pt x="8816" y="0"/>
                    <a:pt x="5069" y="0"/>
                  </a:cubicBezTo>
                  <a:cubicBezTo>
                    <a:pt x="3527" y="0"/>
                    <a:pt x="2645" y="400"/>
                    <a:pt x="1763" y="2000"/>
                  </a:cubicBezTo>
                  <a:cubicBezTo>
                    <a:pt x="1102" y="3200"/>
                    <a:pt x="882" y="4800"/>
                    <a:pt x="661" y="6000"/>
                  </a:cubicBezTo>
                  <a:cubicBezTo>
                    <a:pt x="220" y="6000"/>
                    <a:pt x="0" y="6800"/>
                    <a:pt x="0" y="7600"/>
                  </a:cubicBezTo>
                  <a:cubicBezTo>
                    <a:pt x="0" y="8800"/>
                    <a:pt x="441" y="10000"/>
                    <a:pt x="1102" y="10000"/>
                  </a:cubicBezTo>
                  <a:cubicBezTo>
                    <a:pt x="1763" y="10000"/>
                    <a:pt x="2204" y="8800"/>
                    <a:pt x="2204" y="7600"/>
                  </a:cubicBezTo>
                  <a:cubicBezTo>
                    <a:pt x="2204" y="7200"/>
                    <a:pt x="1984" y="6400"/>
                    <a:pt x="1543" y="6000"/>
                  </a:cubicBezTo>
                  <a:cubicBezTo>
                    <a:pt x="1763" y="5200"/>
                    <a:pt x="1984" y="4000"/>
                    <a:pt x="2424" y="3200"/>
                  </a:cubicBezTo>
                  <a:cubicBezTo>
                    <a:pt x="3086" y="2000"/>
                    <a:pt x="3967" y="1600"/>
                    <a:pt x="5069" y="1600"/>
                  </a:cubicBezTo>
                  <a:cubicBezTo>
                    <a:pt x="8155" y="1600"/>
                    <a:pt x="10800" y="8800"/>
                    <a:pt x="11461" y="10800"/>
                  </a:cubicBezTo>
                  <a:cubicBezTo>
                    <a:pt x="10800" y="12400"/>
                    <a:pt x="8376" y="20000"/>
                    <a:pt x="5069" y="20000"/>
                  </a:cubicBezTo>
                  <a:cubicBezTo>
                    <a:pt x="3967" y="20000"/>
                    <a:pt x="3086" y="19600"/>
                    <a:pt x="2424" y="18400"/>
                  </a:cubicBezTo>
                  <a:cubicBezTo>
                    <a:pt x="1984" y="17600"/>
                    <a:pt x="1763" y="16400"/>
                    <a:pt x="1543" y="15200"/>
                  </a:cubicBezTo>
                  <a:cubicBezTo>
                    <a:pt x="1984" y="15200"/>
                    <a:pt x="2204" y="14400"/>
                    <a:pt x="2204" y="13600"/>
                  </a:cubicBezTo>
                  <a:cubicBezTo>
                    <a:pt x="2204" y="12400"/>
                    <a:pt x="1763" y="11600"/>
                    <a:pt x="1102" y="11600"/>
                  </a:cubicBezTo>
                  <a:cubicBezTo>
                    <a:pt x="441" y="11600"/>
                    <a:pt x="0" y="12400"/>
                    <a:pt x="0" y="13600"/>
                  </a:cubicBezTo>
                  <a:cubicBezTo>
                    <a:pt x="0" y="14400"/>
                    <a:pt x="220" y="15200"/>
                    <a:pt x="661" y="15600"/>
                  </a:cubicBezTo>
                  <a:cubicBezTo>
                    <a:pt x="882" y="16800"/>
                    <a:pt x="1102" y="18400"/>
                    <a:pt x="1763" y="19600"/>
                  </a:cubicBezTo>
                  <a:cubicBezTo>
                    <a:pt x="2645" y="20800"/>
                    <a:pt x="3527" y="21600"/>
                    <a:pt x="5069" y="21600"/>
                  </a:cubicBezTo>
                  <a:cubicBezTo>
                    <a:pt x="8816" y="21600"/>
                    <a:pt x="11461" y="13600"/>
                    <a:pt x="12122" y="11600"/>
                  </a:cubicBezTo>
                  <a:cubicBezTo>
                    <a:pt x="16531" y="11600"/>
                    <a:pt x="16531" y="11600"/>
                    <a:pt x="16531" y="11600"/>
                  </a:cubicBezTo>
                  <a:cubicBezTo>
                    <a:pt x="16751" y="12000"/>
                    <a:pt x="16751" y="12800"/>
                    <a:pt x="16971" y="13600"/>
                  </a:cubicBezTo>
                  <a:cubicBezTo>
                    <a:pt x="16531" y="14000"/>
                    <a:pt x="16310" y="15200"/>
                    <a:pt x="16310" y="16400"/>
                  </a:cubicBezTo>
                  <a:cubicBezTo>
                    <a:pt x="16310" y="18000"/>
                    <a:pt x="16971" y="19600"/>
                    <a:pt x="18073" y="19600"/>
                  </a:cubicBezTo>
                  <a:cubicBezTo>
                    <a:pt x="19176" y="19600"/>
                    <a:pt x="19837" y="18000"/>
                    <a:pt x="19837" y="16400"/>
                  </a:cubicBezTo>
                  <a:cubicBezTo>
                    <a:pt x="19837" y="14400"/>
                    <a:pt x="19176" y="12800"/>
                    <a:pt x="18073" y="12800"/>
                  </a:cubicBezTo>
                  <a:cubicBezTo>
                    <a:pt x="18073" y="12800"/>
                    <a:pt x="17853" y="12800"/>
                    <a:pt x="17853" y="12800"/>
                  </a:cubicBezTo>
                  <a:cubicBezTo>
                    <a:pt x="17633" y="12400"/>
                    <a:pt x="17633" y="12000"/>
                    <a:pt x="17412" y="11600"/>
                  </a:cubicBezTo>
                  <a:cubicBezTo>
                    <a:pt x="18514" y="11600"/>
                    <a:pt x="18514" y="11600"/>
                    <a:pt x="18514" y="11600"/>
                  </a:cubicBezTo>
                  <a:cubicBezTo>
                    <a:pt x="20278" y="11600"/>
                    <a:pt x="21600" y="8800"/>
                    <a:pt x="21600" y="6000"/>
                  </a:cubicBezTo>
                  <a:moveTo>
                    <a:pt x="16971" y="10000"/>
                  </a:moveTo>
                  <a:cubicBezTo>
                    <a:pt x="16751" y="8800"/>
                    <a:pt x="16531" y="8400"/>
                    <a:pt x="16531" y="8000"/>
                  </a:cubicBezTo>
                  <a:cubicBezTo>
                    <a:pt x="16310" y="6800"/>
                    <a:pt x="16310" y="6000"/>
                    <a:pt x="16310" y="6000"/>
                  </a:cubicBezTo>
                  <a:cubicBezTo>
                    <a:pt x="16310" y="3600"/>
                    <a:pt x="17412" y="2000"/>
                    <a:pt x="18514" y="2000"/>
                  </a:cubicBezTo>
                  <a:cubicBezTo>
                    <a:pt x="19837" y="2000"/>
                    <a:pt x="20718" y="3600"/>
                    <a:pt x="20718" y="6000"/>
                  </a:cubicBezTo>
                  <a:cubicBezTo>
                    <a:pt x="20718" y="8000"/>
                    <a:pt x="19837" y="10000"/>
                    <a:pt x="18514" y="10000"/>
                  </a:cubicBezTo>
                  <a:lnTo>
                    <a:pt x="16971" y="10000"/>
                  </a:lnTo>
                  <a:close/>
                </a:path>
              </a:pathLst>
            </a:custGeom>
            <a:solidFill>
              <a:srgbClr val="8BC53F"/>
            </a:solidFill>
            <a:ln w="12700" cap="flat">
              <a:noFill/>
              <a:miter lim="400000"/>
            </a:ln>
            <a:effectLst/>
          </p:spPr>
          <p:txBody>
            <a:bodyPr wrap="square" lIns="45718" tIns="45718" rIns="45718" bIns="45718" numCol="1" anchor="t">
              <a:noAutofit/>
            </a:bodyPr>
            <a:lstStyle/>
            <a:p>
              <a:pPr defTabSz="914406">
                <a:defRPr>
                  <a:latin typeface="Calibri"/>
                  <a:ea typeface="Calibri"/>
                  <a:cs typeface="Calibri"/>
                  <a:sym typeface="Calibri"/>
                </a:defRPr>
              </a:pPr>
              <a:endParaRPr sz="1758"/>
            </a:p>
          </p:txBody>
        </p:sp>
      </p:grpSp>
      <p:sp>
        <p:nvSpPr>
          <p:cNvPr id="2348" name="Shape 2348"/>
          <p:cNvSpPr>
            <a:spLocks noGrp="1"/>
          </p:cNvSpPr>
          <p:nvPr>
            <p:ph type="sldNum" sz="quarter" idx="2"/>
          </p:nvPr>
        </p:nvSpPr>
        <p:spPr>
          <a:xfrm>
            <a:off x="8467347" y="6151186"/>
            <a:ext cx="270263" cy="272699"/>
          </a:xfrm>
          <a:prstGeom prst="rect">
            <a:avLst/>
          </a:prstGeom>
        </p:spPr>
        <p:txBody>
          <a:bodyPr lIns="45718" tIns="45718" rIns="45718" bIns="45718" anchor="ctr"/>
          <a:lstStyle>
            <a:lvl1pPr defTabSz="914406">
              <a:defRPr sz="1172">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2314999639"/>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2_Vertical Title and Text">
    <p:spTree>
      <p:nvGrpSpPr>
        <p:cNvPr id="1" name=""/>
        <p:cNvGrpSpPr/>
        <p:nvPr/>
      </p:nvGrpSpPr>
      <p:grpSpPr>
        <a:xfrm>
          <a:off x="0" y="0"/>
          <a:ext cx="0" cy="0"/>
          <a:chOff x="0" y="0"/>
          <a:chExt cx="0" cy="0"/>
        </a:xfrm>
      </p:grpSpPr>
      <p:sp>
        <p:nvSpPr>
          <p:cNvPr id="2355" name="Shape 2355"/>
          <p:cNvSpPr/>
          <p:nvPr/>
        </p:nvSpPr>
        <p:spPr>
          <a:xfrm>
            <a:off x="-19050" y="6679731"/>
            <a:ext cx="12234335" cy="111619"/>
          </a:xfrm>
          <a:prstGeom prst="rect">
            <a:avLst/>
          </a:prstGeom>
          <a:solidFill>
            <a:srgbClr val="8BC53F"/>
          </a:solidFill>
          <a:ln w="12700">
            <a:miter lim="400000"/>
          </a:ln>
        </p:spPr>
        <p:txBody>
          <a:bodyPr lIns="44643" tIns="44643" rIns="44643" bIns="44643"/>
          <a:lstStyle/>
          <a:p>
            <a:pPr defTabSz="914406">
              <a:defRPr>
                <a:latin typeface="Calibri"/>
                <a:ea typeface="Calibri"/>
                <a:cs typeface="Calibri"/>
                <a:sym typeface="Calibri"/>
              </a:defRPr>
            </a:pPr>
            <a:endParaRPr sz="1758"/>
          </a:p>
        </p:txBody>
      </p:sp>
      <p:pic>
        <p:nvPicPr>
          <p:cNvPr id="2356" name="image1.png"/>
          <p:cNvPicPr>
            <a:picLocks noChangeAspect="1"/>
          </p:cNvPicPr>
          <p:nvPr/>
        </p:nvPicPr>
        <p:blipFill>
          <a:blip r:embed="rId2"/>
          <a:stretch>
            <a:fillRect/>
          </a:stretch>
        </p:blipFill>
        <p:spPr>
          <a:xfrm>
            <a:off x="10705259" y="261381"/>
            <a:ext cx="1295456" cy="569256"/>
          </a:xfrm>
          <a:prstGeom prst="rect">
            <a:avLst/>
          </a:prstGeom>
          <a:ln w="12700">
            <a:miter lim="400000"/>
          </a:ln>
        </p:spPr>
      </p:pic>
      <p:sp>
        <p:nvSpPr>
          <p:cNvPr id="2357" name="Shape 2357"/>
          <p:cNvSpPr/>
          <p:nvPr/>
        </p:nvSpPr>
        <p:spPr>
          <a:xfrm>
            <a:off x="-27518" y="63548"/>
            <a:ext cx="12247035" cy="111631"/>
          </a:xfrm>
          <a:prstGeom prst="rect">
            <a:avLst/>
          </a:prstGeom>
          <a:solidFill>
            <a:srgbClr val="052945"/>
          </a:solidFill>
          <a:ln w="12700">
            <a:miter lim="400000"/>
          </a:ln>
        </p:spPr>
        <p:txBody>
          <a:bodyPr lIns="44643" tIns="44643" rIns="44643" bIns="44643"/>
          <a:lstStyle/>
          <a:p>
            <a:pPr defTabSz="914406">
              <a:defRPr>
                <a:latin typeface="Calibri"/>
                <a:ea typeface="Calibri"/>
                <a:cs typeface="Calibri"/>
                <a:sym typeface="Calibri"/>
              </a:defRPr>
            </a:pPr>
            <a:endParaRPr sz="1758"/>
          </a:p>
        </p:txBody>
      </p:sp>
      <p:sp>
        <p:nvSpPr>
          <p:cNvPr id="2358" name="Shape 2358"/>
          <p:cNvSpPr>
            <a:spLocks noGrp="1"/>
          </p:cNvSpPr>
          <p:nvPr>
            <p:ph type="sldNum" sz="quarter" idx="2"/>
          </p:nvPr>
        </p:nvSpPr>
        <p:spPr>
          <a:xfrm>
            <a:off x="8467349" y="6151186"/>
            <a:ext cx="270263" cy="272699"/>
          </a:xfrm>
          <a:prstGeom prst="rect">
            <a:avLst/>
          </a:prstGeom>
        </p:spPr>
        <p:txBody>
          <a:bodyPr lIns="45718" tIns="45718" rIns="45718" bIns="45718" anchor="ctr"/>
          <a:lstStyle>
            <a:lvl1pPr defTabSz="914406">
              <a:defRPr sz="1172">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320739690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79257" y="1198160"/>
            <a:ext cx="10972800" cy="4525963"/>
          </a:xfrm>
        </p:spPr>
        <p:txBody>
          <a:bodyPr lIns="0">
            <a:normAutofit/>
          </a:bodyPr>
          <a:lstStyle>
            <a:lvl1pPr marL="0" indent="0">
              <a:buClr>
                <a:srgbClr val="006199"/>
              </a:buClr>
              <a:buFontTx/>
              <a:buNone/>
              <a:defRPr sz="2133" b="0" i="0">
                <a:solidFill>
                  <a:schemeClr val="tx1"/>
                </a:solidFill>
                <a:latin typeface="Century Gothic" panose="020B0502020202020204" pitchFamily="34" charset="0"/>
                <a:ea typeface="Verdana" panose="020B0604030504040204" pitchFamily="34" charset="0"/>
                <a:cs typeface="Verdana" panose="020B0604030504040204" pitchFamily="34" charset="0"/>
              </a:defRPr>
            </a:lvl1pPr>
            <a:lvl2pPr marL="1219170" indent="-609585">
              <a:buClr>
                <a:srgbClr val="006199"/>
              </a:buClr>
              <a:buFont typeface="Arial"/>
              <a:buChar char="•"/>
              <a:defRPr sz="2133" b="0" i="0">
                <a:solidFill>
                  <a:schemeClr val="tx1"/>
                </a:solidFill>
                <a:latin typeface="Century Gothic" panose="020B0502020202020204" pitchFamily="34" charset="0"/>
                <a:ea typeface="Verdana" panose="020B0604030504040204" pitchFamily="34" charset="0"/>
                <a:cs typeface="Verdana" panose="020B0604030504040204" pitchFamily="34" charset="0"/>
              </a:defRPr>
            </a:lvl2pPr>
            <a:lvl3pPr marL="1219170" indent="0">
              <a:buFontTx/>
              <a:buNone/>
              <a:defRPr b="0" i="0">
                <a:solidFill>
                  <a:schemeClr val="tx1"/>
                </a:solidFill>
                <a:latin typeface="Calibri Light"/>
                <a:cs typeface="Calibri Light"/>
              </a:defRPr>
            </a:lvl3pPr>
            <a:lvl4pPr marL="1828754" indent="0">
              <a:buFontTx/>
              <a:buNone/>
              <a:defRPr b="0" i="0">
                <a:solidFill>
                  <a:schemeClr val="tx1"/>
                </a:solidFill>
                <a:latin typeface="Calibri Light"/>
                <a:cs typeface="Calibri Light"/>
              </a:defRPr>
            </a:lvl4pPr>
            <a:lvl5pPr marL="2438339" indent="0">
              <a:buFontTx/>
              <a:buNone/>
              <a:defRPr b="0" i="0">
                <a:solidFill>
                  <a:schemeClr val="tx1"/>
                </a:solidFill>
                <a:latin typeface="Calibri Light"/>
                <a:cs typeface="Calibri Light"/>
              </a:defRPr>
            </a:lvl5pPr>
          </a:lstStyle>
          <a:p>
            <a:pPr lvl="0"/>
            <a:r>
              <a:rPr lang="en-GB"/>
              <a:t>Click to edit Master text styles</a:t>
            </a:r>
          </a:p>
          <a:p>
            <a:pPr lvl="1"/>
            <a:r>
              <a:rPr lang="en-GB"/>
              <a:t>Second level</a:t>
            </a:r>
          </a:p>
        </p:txBody>
      </p:sp>
      <p:sp>
        <p:nvSpPr>
          <p:cNvPr id="6" name="Slide Number Placeholder 5"/>
          <p:cNvSpPr>
            <a:spLocks noGrp="1"/>
          </p:cNvSpPr>
          <p:nvPr>
            <p:ph type="sldNum" sz="quarter" idx="12"/>
          </p:nvPr>
        </p:nvSpPr>
        <p:spPr>
          <a:xfrm>
            <a:off x="306145" y="6356351"/>
            <a:ext cx="2844800" cy="271877"/>
          </a:xfrm>
        </p:spPr>
        <p:txBody>
          <a:bodyPr/>
          <a:lstStyle/>
          <a:p>
            <a:fld id="{8261ACF1-7EB5-A94B-A38A-B3243CD45D89}" type="slidenum">
              <a:rPr lang="en-US" smtClean="0"/>
              <a:t>‹#›</a:t>
            </a:fld>
            <a:endParaRPr lang="en-US"/>
          </a:p>
        </p:txBody>
      </p:sp>
      <p:sp>
        <p:nvSpPr>
          <p:cNvPr id="11" name="Title 1"/>
          <p:cNvSpPr>
            <a:spLocks noGrp="1"/>
          </p:cNvSpPr>
          <p:nvPr>
            <p:ph type="title" hasCustomPrompt="1"/>
          </p:nvPr>
        </p:nvSpPr>
        <p:spPr>
          <a:xfrm>
            <a:off x="679257" y="6030"/>
            <a:ext cx="10972800" cy="851092"/>
          </a:xfrm>
        </p:spPr>
        <p:txBody>
          <a:bodyPr lIns="0">
            <a:normAutofit/>
          </a:bodyPr>
          <a:lstStyle>
            <a:lvl1pPr algn="l">
              <a:defRPr sz="2667">
                <a:solidFill>
                  <a:srgbClr val="1C73BE"/>
                </a:solidFill>
                <a:latin typeface="Century Gothic" panose="020B0502020202020204" pitchFamily="34" charset="0"/>
                <a:ea typeface="Verdana" panose="020B0604030504040204" pitchFamily="34" charset="0"/>
                <a:cs typeface="Verdana" panose="020B0604030504040204" pitchFamily="34" charset="0"/>
              </a:defRPr>
            </a:lvl1pPr>
          </a:lstStyle>
          <a:p>
            <a:r>
              <a:rPr lang="ga-IE" dirty="0"/>
              <a:t>Click To Edit Master Title Style</a:t>
            </a:r>
            <a:endParaRPr lang="en-US" dirty="0"/>
          </a:p>
        </p:txBody>
      </p:sp>
      <p:cxnSp>
        <p:nvCxnSpPr>
          <p:cNvPr id="12" name="Straight Connector 11"/>
          <p:cNvCxnSpPr>
            <a:cxnSpLocks/>
          </p:cNvCxnSpPr>
          <p:nvPr userDrawn="1"/>
        </p:nvCxnSpPr>
        <p:spPr>
          <a:xfrm>
            <a:off x="679258" y="723189"/>
            <a:ext cx="11515701" cy="0"/>
          </a:xfrm>
          <a:prstGeom prst="line">
            <a:avLst/>
          </a:prstGeom>
          <a:ln w="9525" cmpd="sng">
            <a:solidFill>
              <a:srgbClr val="1C73BE"/>
            </a:solidFill>
          </a:ln>
          <a:effectLst/>
        </p:spPr>
        <p:style>
          <a:lnRef idx="2">
            <a:schemeClr val="accent1"/>
          </a:lnRef>
          <a:fillRef idx="0">
            <a:schemeClr val="accent1"/>
          </a:fillRef>
          <a:effectRef idx="1">
            <a:schemeClr val="accent1"/>
          </a:effectRef>
          <a:fontRef idx="minor">
            <a:schemeClr val="tx1"/>
          </a:fontRef>
        </p:style>
      </p:cxnSp>
      <p:pic>
        <p:nvPicPr>
          <p:cNvPr id="8" name="Picture 7">
            <a:extLst>
              <a:ext uri="{FF2B5EF4-FFF2-40B4-BE49-F238E27FC236}">
                <a16:creationId xmlns:a16="http://schemas.microsoft.com/office/drawing/2014/main" id="{4CA0C8CC-452A-D747-ABEA-2263BCAC105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276" t="17085" r="276" b="16917"/>
          <a:stretch/>
        </p:blipFill>
        <p:spPr>
          <a:xfrm>
            <a:off x="9657347" y="6213644"/>
            <a:ext cx="1989221" cy="414585"/>
          </a:xfrm>
          <a:prstGeom prst="rect">
            <a:avLst/>
          </a:prstGeom>
        </p:spPr>
      </p:pic>
    </p:spTree>
    <p:extLst>
      <p:ext uri="{BB962C8B-B14F-4D97-AF65-F5344CB8AC3E}">
        <p14:creationId xmlns:p14="http://schemas.microsoft.com/office/powerpoint/2010/main" val="1339497986"/>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Shape 11"/>
          <p:cNvSpPr>
            <a:spLocks noGrp="1"/>
          </p:cNvSpPr>
          <p:nvPr>
            <p:ph type="title"/>
          </p:nvPr>
        </p:nvSpPr>
        <p:spPr>
          <a:xfrm>
            <a:off x="914400" y="2125979"/>
            <a:ext cx="10363200" cy="1440183"/>
          </a:xfrm>
          <a:prstGeom prst="rect">
            <a:avLst/>
          </a:prstGeom>
        </p:spPr>
        <p:txBody>
          <a:bodyPr/>
          <a:lstStyle/>
          <a:p>
            <a:r>
              <a:rPr lang="ga-IE"/>
              <a:t>Click to edit Master title style</a:t>
            </a:r>
            <a:endParaRPr/>
          </a:p>
        </p:txBody>
      </p:sp>
      <p:sp>
        <p:nvSpPr>
          <p:cNvPr id="12" name="Shape 12"/>
          <p:cNvSpPr>
            <a:spLocks noGrp="1"/>
          </p:cNvSpPr>
          <p:nvPr>
            <p:ph type="body" sz="quarter" idx="1"/>
          </p:nvPr>
        </p:nvSpPr>
        <p:spPr>
          <a:xfrm>
            <a:off x="1828800" y="3840482"/>
            <a:ext cx="8534400" cy="1714503"/>
          </a:xfrm>
          <a:prstGeom prst="rect">
            <a:avLst/>
          </a:prstGeom>
        </p:spPr>
        <p:txBody>
          <a:bodyPr/>
          <a:lstStyle/>
          <a:p>
            <a:pPr lvl="0"/>
            <a:r>
              <a:rPr lang="ga-IE"/>
              <a:t>Click to edit Master text styles</a:t>
            </a:r>
          </a:p>
        </p:txBody>
      </p:sp>
      <p:sp>
        <p:nvSpPr>
          <p:cNvPr id="13" name="Shape 13"/>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26277405"/>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Shape 20"/>
          <p:cNvSpPr>
            <a:spLocks noGrp="1"/>
          </p:cNvSpPr>
          <p:nvPr>
            <p:ph type="title"/>
          </p:nvPr>
        </p:nvSpPr>
        <p:spPr>
          <a:prstGeom prst="rect">
            <a:avLst/>
          </a:prstGeom>
        </p:spPr>
        <p:txBody>
          <a:bodyPr/>
          <a:lstStyle/>
          <a:p>
            <a:r>
              <a:rPr lang="ga-IE"/>
              <a:t>Click to edit Master title style</a:t>
            </a:r>
            <a:endParaRPr/>
          </a:p>
        </p:txBody>
      </p:sp>
      <p:sp>
        <p:nvSpPr>
          <p:cNvPr id="21" name="Shape 21"/>
          <p:cNvSpPr>
            <a:spLocks noGrp="1"/>
          </p:cNvSpPr>
          <p:nvPr>
            <p:ph type="body" idx="1"/>
          </p:nvPr>
        </p:nvSpPr>
        <p:spPr>
          <a:prstGeom prst="rect">
            <a:avLst/>
          </a:prstGeom>
        </p:spPr>
        <p:txBody>
          <a:bodyPr/>
          <a:lstStyle/>
          <a:p>
            <a:pPr lvl="0"/>
            <a:r>
              <a:rPr lang="ga-IE"/>
              <a:t>Click to edit Master text styles</a:t>
            </a:r>
          </a:p>
        </p:txBody>
      </p:sp>
      <p:sp>
        <p:nvSpPr>
          <p:cNvPr id="22" name="Shape 22"/>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070297055"/>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Shape 38"/>
          <p:cNvSpPr>
            <a:spLocks noGrp="1"/>
          </p:cNvSpPr>
          <p:nvPr>
            <p:ph type="title"/>
          </p:nvPr>
        </p:nvSpPr>
        <p:spPr>
          <a:prstGeom prst="rect">
            <a:avLst/>
          </a:prstGeom>
        </p:spPr>
        <p:txBody>
          <a:bodyPr/>
          <a:lstStyle/>
          <a:p>
            <a:r>
              <a:rPr lang="ga-IE"/>
              <a:t>Click to edit Master title style</a:t>
            </a:r>
            <a:endParaRPr/>
          </a:p>
        </p:txBody>
      </p:sp>
      <p:sp>
        <p:nvSpPr>
          <p:cNvPr id="39" name="Shape 39"/>
          <p:cNvSpPr>
            <a:spLocks noGrp="1"/>
          </p:cNvSpPr>
          <p:nvPr>
            <p:ph type="body" sz="half" idx="1"/>
          </p:nvPr>
        </p:nvSpPr>
        <p:spPr>
          <a:xfrm>
            <a:off x="609605" y="1577342"/>
            <a:ext cx="5303521" cy="4526281"/>
          </a:xfrm>
          <a:prstGeom prst="rect">
            <a:avLst/>
          </a:prstGeom>
        </p:spPr>
        <p:txBody>
          <a:bodyPr/>
          <a:lstStyle/>
          <a:p>
            <a:pPr lvl="0"/>
            <a:r>
              <a:rPr lang="ga-IE"/>
              <a:t>Click to edit Master text styles</a:t>
            </a:r>
          </a:p>
        </p:txBody>
      </p:sp>
      <p:sp>
        <p:nvSpPr>
          <p:cNvPr id="40" name="Shape 40"/>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700846035"/>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Two Content 0">
    <p:spTree>
      <p:nvGrpSpPr>
        <p:cNvPr id="1" name=""/>
        <p:cNvGrpSpPr/>
        <p:nvPr/>
      </p:nvGrpSpPr>
      <p:grpSpPr>
        <a:xfrm>
          <a:off x="0" y="0"/>
          <a:ext cx="0" cy="0"/>
          <a:chOff x="0" y="0"/>
          <a:chExt cx="0" cy="0"/>
        </a:xfrm>
      </p:grpSpPr>
      <p:sp>
        <p:nvSpPr>
          <p:cNvPr id="47" name="Shape 47"/>
          <p:cNvSpPr>
            <a:spLocks noGrp="1"/>
          </p:cNvSpPr>
          <p:nvPr>
            <p:ph type="title"/>
          </p:nvPr>
        </p:nvSpPr>
        <p:spPr>
          <a:prstGeom prst="rect">
            <a:avLst/>
          </a:prstGeom>
        </p:spPr>
        <p:txBody>
          <a:bodyPr/>
          <a:lstStyle/>
          <a:p>
            <a:r>
              <a:rPr lang="ga-IE"/>
              <a:t>Click to edit Master title style</a:t>
            </a:r>
            <a:endParaRPr/>
          </a:p>
        </p:txBody>
      </p:sp>
      <p:sp>
        <p:nvSpPr>
          <p:cNvPr id="48" name="Shape 48"/>
          <p:cNvSpPr>
            <a:spLocks noGrp="1"/>
          </p:cNvSpPr>
          <p:nvPr>
            <p:ph type="body" sz="half" idx="1"/>
          </p:nvPr>
        </p:nvSpPr>
        <p:spPr>
          <a:xfrm>
            <a:off x="609605" y="1577342"/>
            <a:ext cx="5303521" cy="4526281"/>
          </a:xfrm>
          <a:prstGeom prst="rect">
            <a:avLst/>
          </a:prstGeom>
        </p:spPr>
        <p:txBody>
          <a:bodyPr/>
          <a:lstStyle/>
          <a:p>
            <a:pPr lvl="0"/>
            <a:r>
              <a:rPr lang="ga-IE"/>
              <a:t>Click to edit Master text styles</a:t>
            </a:r>
          </a:p>
        </p:txBody>
      </p:sp>
      <p:sp>
        <p:nvSpPr>
          <p:cNvPr id="49" name="Shape 49"/>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406491305"/>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2_Content with Caption">
    <p:spTree>
      <p:nvGrpSpPr>
        <p:cNvPr id="1" name=""/>
        <p:cNvGrpSpPr/>
        <p:nvPr/>
      </p:nvGrpSpPr>
      <p:grpSpPr>
        <a:xfrm>
          <a:off x="0" y="0"/>
          <a:ext cx="0" cy="0"/>
          <a:chOff x="0" y="0"/>
          <a:chExt cx="0" cy="0"/>
        </a:xfrm>
      </p:grpSpPr>
      <p:sp>
        <p:nvSpPr>
          <p:cNvPr id="78" name="Shape 78"/>
          <p:cNvSpPr/>
          <p:nvPr/>
        </p:nvSpPr>
        <p:spPr>
          <a:xfrm>
            <a:off x="-19049" y="66659"/>
            <a:ext cx="12234335" cy="6724685"/>
          </a:xfrm>
          <a:prstGeom prst="rect">
            <a:avLst/>
          </a:prstGeom>
          <a:solidFill>
            <a:srgbClr val="052945"/>
          </a:solidFill>
          <a:ln w="12700">
            <a:miter lim="400000"/>
          </a:ln>
        </p:spPr>
        <p:txBody>
          <a:bodyPr lIns="32695" tIns="32695" rIns="32695" bIns="32695"/>
          <a:lstStyle/>
          <a:p>
            <a:pPr defTabSz="669689">
              <a:defRPr>
                <a:latin typeface="Calibri"/>
                <a:ea typeface="Calibri"/>
                <a:cs typeface="Calibri"/>
                <a:sym typeface="Calibri"/>
              </a:defRPr>
            </a:pPr>
            <a:endParaRPr sz="1288"/>
          </a:p>
        </p:txBody>
      </p:sp>
      <p:grpSp>
        <p:nvGrpSpPr>
          <p:cNvPr id="2334" name="Group 2334"/>
          <p:cNvGrpSpPr/>
          <p:nvPr/>
        </p:nvGrpSpPr>
        <p:grpSpPr>
          <a:xfrm>
            <a:off x="-19079" y="5796107"/>
            <a:ext cx="12234387" cy="981314"/>
            <a:chOff x="-2" y="-1"/>
            <a:chExt cx="9175788" cy="1004936"/>
          </a:xfrm>
        </p:grpSpPr>
        <p:grpSp>
          <p:nvGrpSpPr>
            <p:cNvPr id="279" name="Group 279"/>
            <p:cNvGrpSpPr/>
            <p:nvPr/>
          </p:nvGrpSpPr>
          <p:grpSpPr>
            <a:xfrm>
              <a:off x="0" y="-3"/>
              <a:ext cx="1685957" cy="1004938"/>
              <a:chOff x="0" y="0"/>
              <a:chExt cx="1685956" cy="1004936"/>
            </a:xfrm>
          </p:grpSpPr>
          <p:sp>
            <p:nvSpPr>
              <p:cNvPr id="79" name="Shape 79"/>
              <p:cNvSpPr/>
              <p:nvPr/>
            </p:nvSpPr>
            <p:spPr>
              <a:xfrm>
                <a:off x="-1" y="944591"/>
                <a:ext cx="6034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80" name="Shape 80"/>
              <p:cNvSpPr/>
              <p:nvPr/>
            </p:nvSpPr>
            <p:spPr>
              <a:xfrm>
                <a:off x="-1" y="849341"/>
                <a:ext cx="6034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81" name="Shape 81"/>
              <p:cNvSpPr/>
              <p:nvPr/>
            </p:nvSpPr>
            <p:spPr>
              <a:xfrm>
                <a:off x="-1" y="755679"/>
                <a:ext cx="6034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82" name="Shape 82"/>
              <p:cNvSpPr/>
              <p:nvPr/>
            </p:nvSpPr>
            <p:spPr>
              <a:xfrm>
                <a:off x="-1" y="660423"/>
                <a:ext cx="60341"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83" name="Shape 83"/>
              <p:cNvSpPr/>
              <p:nvPr/>
            </p:nvSpPr>
            <p:spPr>
              <a:xfrm>
                <a:off x="-1" y="565170"/>
                <a:ext cx="60341"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84" name="Shape 84"/>
              <p:cNvSpPr/>
              <p:nvPr/>
            </p:nvSpPr>
            <p:spPr>
              <a:xfrm>
                <a:off x="-1" y="471502"/>
                <a:ext cx="60341"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85" name="Shape 85"/>
              <p:cNvSpPr/>
              <p:nvPr/>
            </p:nvSpPr>
            <p:spPr>
              <a:xfrm>
                <a:off x="-1" y="379427"/>
                <a:ext cx="6034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86" name="Shape 86"/>
              <p:cNvSpPr/>
              <p:nvPr/>
            </p:nvSpPr>
            <p:spPr>
              <a:xfrm>
                <a:off x="-1" y="284173"/>
                <a:ext cx="6034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87" name="Shape 87"/>
              <p:cNvSpPr/>
              <p:nvPr/>
            </p:nvSpPr>
            <p:spPr>
              <a:xfrm>
                <a:off x="-1" y="190506"/>
                <a:ext cx="6034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88" name="Shape 88"/>
              <p:cNvSpPr/>
              <p:nvPr/>
            </p:nvSpPr>
            <p:spPr>
              <a:xfrm>
                <a:off x="-1" y="95256"/>
                <a:ext cx="60341"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89" name="Shape 89"/>
              <p:cNvSpPr/>
              <p:nvPr/>
            </p:nvSpPr>
            <p:spPr>
              <a:xfrm>
                <a:off x="-1" y="-1"/>
                <a:ext cx="60341"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90" name="Shape 90"/>
              <p:cNvSpPr/>
              <p:nvPr/>
            </p:nvSpPr>
            <p:spPr>
              <a:xfrm>
                <a:off x="88903" y="944591"/>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91" name="Shape 91"/>
              <p:cNvSpPr/>
              <p:nvPr/>
            </p:nvSpPr>
            <p:spPr>
              <a:xfrm>
                <a:off x="88903" y="849341"/>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92" name="Shape 92"/>
              <p:cNvSpPr/>
              <p:nvPr/>
            </p:nvSpPr>
            <p:spPr>
              <a:xfrm>
                <a:off x="88903" y="755679"/>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93" name="Shape 93"/>
              <p:cNvSpPr/>
              <p:nvPr/>
            </p:nvSpPr>
            <p:spPr>
              <a:xfrm>
                <a:off x="88903" y="660423"/>
                <a:ext cx="6351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94" name="Shape 94"/>
              <p:cNvSpPr/>
              <p:nvPr/>
            </p:nvSpPr>
            <p:spPr>
              <a:xfrm>
                <a:off x="88903" y="565170"/>
                <a:ext cx="6351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95" name="Shape 95"/>
              <p:cNvSpPr/>
              <p:nvPr/>
            </p:nvSpPr>
            <p:spPr>
              <a:xfrm>
                <a:off x="88903" y="471502"/>
                <a:ext cx="6351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96" name="Shape 96"/>
              <p:cNvSpPr/>
              <p:nvPr/>
            </p:nvSpPr>
            <p:spPr>
              <a:xfrm>
                <a:off x="88903" y="379427"/>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97" name="Shape 97"/>
              <p:cNvSpPr/>
              <p:nvPr/>
            </p:nvSpPr>
            <p:spPr>
              <a:xfrm>
                <a:off x="88903" y="284173"/>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98" name="Shape 98"/>
              <p:cNvSpPr/>
              <p:nvPr/>
            </p:nvSpPr>
            <p:spPr>
              <a:xfrm>
                <a:off x="88903" y="190506"/>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99" name="Shape 99"/>
              <p:cNvSpPr/>
              <p:nvPr/>
            </p:nvSpPr>
            <p:spPr>
              <a:xfrm>
                <a:off x="88903" y="95256"/>
                <a:ext cx="6351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00" name="Shape 100"/>
              <p:cNvSpPr/>
              <p:nvPr/>
            </p:nvSpPr>
            <p:spPr>
              <a:xfrm>
                <a:off x="88903" y="-1"/>
                <a:ext cx="63517"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01" name="Shape 101"/>
              <p:cNvSpPr/>
              <p:nvPr/>
            </p:nvSpPr>
            <p:spPr>
              <a:xfrm>
                <a:off x="180978" y="944591"/>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02" name="Shape 102"/>
              <p:cNvSpPr/>
              <p:nvPr/>
            </p:nvSpPr>
            <p:spPr>
              <a:xfrm>
                <a:off x="180978" y="849341"/>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03" name="Shape 103"/>
              <p:cNvSpPr/>
              <p:nvPr/>
            </p:nvSpPr>
            <p:spPr>
              <a:xfrm>
                <a:off x="180978" y="755679"/>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04" name="Shape 104"/>
              <p:cNvSpPr/>
              <p:nvPr/>
            </p:nvSpPr>
            <p:spPr>
              <a:xfrm>
                <a:off x="180978" y="660423"/>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05" name="Shape 105"/>
              <p:cNvSpPr/>
              <p:nvPr/>
            </p:nvSpPr>
            <p:spPr>
              <a:xfrm>
                <a:off x="180978" y="565170"/>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06" name="Shape 106"/>
              <p:cNvSpPr/>
              <p:nvPr/>
            </p:nvSpPr>
            <p:spPr>
              <a:xfrm>
                <a:off x="180978" y="471502"/>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07" name="Shape 107"/>
              <p:cNvSpPr/>
              <p:nvPr/>
            </p:nvSpPr>
            <p:spPr>
              <a:xfrm>
                <a:off x="180978" y="379427"/>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08" name="Shape 108"/>
              <p:cNvSpPr/>
              <p:nvPr/>
            </p:nvSpPr>
            <p:spPr>
              <a:xfrm>
                <a:off x="180978" y="284173"/>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09" name="Shape 109"/>
              <p:cNvSpPr/>
              <p:nvPr/>
            </p:nvSpPr>
            <p:spPr>
              <a:xfrm>
                <a:off x="180978" y="190506"/>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10" name="Shape 110"/>
              <p:cNvSpPr/>
              <p:nvPr/>
            </p:nvSpPr>
            <p:spPr>
              <a:xfrm>
                <a:off x="180978" y="95256"/>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11" name="Shape 111"/>
              <p:cNvSpPr/>
              <p:nvPr/>
            </p:nvSpPr>
            <p:spPr>
              <a:xfrm>
                <a:off x="180978" y="-1"/>
                <a:ext cx="60343"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12" name="Shape 112"/>
              <p:cNvSpPr/>
              <p:nvPr/>
            </p:nvSpPr>
            <p:spPr>
              <a:xfrm>
                <a:off x="269877" y="944591"/>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13" name="Shape 113"/>
              <p:cNvSpPr/>
              <p:nvPr/>
            </p:nvSpPr>
            <p:spPr>
              <a:xfrm>
                <a:off x="269877" y="849341"/>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14" name="Shape 114"/>
              <p:cNvSpPr/>
              <p:nvPr/>
            </p:nvSpPr>
            <p:spPr>
              <a:xfrm>
                <a:off x="269877" y="755679"/>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15" name="Shape 115"/>
              <p:cNvSpPr/>
              <p:nvPr/>
            </p:nvSpPr>
            <p:spPr>
              <a:xfrm>
                <a:off x="269877" y="660423"/>
                <a:ext cx="61931"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16" name="Shape 116"/>
              <p:cNvSpPr/>
              <p:nvPr/>
            </p:nvSpPr>
            <p:spPr>
              <a:xfrm>
                <a:off x="269877" y="565170"/>
                <a:ext cx="61931"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17" name="Shape 117"/>
              <p:cNvSpPr/>
              <p:nvPr/>
            </p:nvSpPr>
            <p:spPr>
              <a:xfrm>
                <a:off x="269877" y="471502"/>
                <a:ext cx="61931"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18" name="Shape 118"/>
              <p:cNvSpPr/>
              <p:nvPr/>
            </p:nvSpPr>
            <p:spPr>
              <a:xfrm>
                <a:off x="269877" y="379427"/>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19" name="Shape 119"/>
              <p:cNvSpPr/>
              <p:nvPr/>
            </p:nvSpPr>
            <p:spPr>
              <a:xfrm>
                <a:off x="269877" y="284173"/>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20" name="Shape 120"/>
              <p:cNvSpPr/>
              <p:nvPr/>
            </p:nvSpPr>
            <p:spPr>
              <a:xfrm>
                <a:off x="269877" y="190506"/>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21" name="Shape 121"/>
              <p:cNvSpPr/>
              <p:nvPr/>
            </p:nvSpPr>
            <p:spPr>
              <a:xfrm>
                <a:off x="269877" y="95256"/>
                <a:ext cx="61931"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22" name="Shape 122"/>
              <p:cNvSpPr/>
              <p:nvPr/>
            </p:nvSpPr>
            <p:spPr>
              <a:xfrm>
                <a:off x="269877" y="-1"/>
                <a:ext cx="61931"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23" name="Shape 123"/>
              <p:cNvSpPr/>
              <p:nvPr/>
            </p:nvSpPr>
            <p:spPr>
              <a:xfrm>
                <a:off x="360365" y="94459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24" name="Shape 124"/>
              <p:cNvSpPr/>
              <p:nvPr/>
            </p:nvSpPr>
            <p:spPr>
              <a:xfrm>
                <a:off x="360365" y="84934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25" name="Shape 125"/>
              <p:cNvSpPr/>
              <p:nvPr/>
            </p:nvSpPr>
            <p:spPr>
              <a:xfrm>
                <a:off x="360365" y="755679"/>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26" name="Shape 126"/>
              <p:cNvSpPr/>
              <p:nvPr/>
            </p:nvSpPr>
            <p:spPr>
              <a:xfrm>
                <a:off x="360365" y="660423"/>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27" name="Shape 127"/>
              <p:cNvSpPr/>
              <p:nvPr/>
            </p:nvSpPr>
            <p:spPr>
              <a:xfrm>
                <a:off x="360365" y="565170"/>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28" name="Shape 128"/>
              <p:cNvSpPr/>
              <p:nvPr/>
            </p:nvSpPr>
            <p:spPr>
              <a:xfrm>
                <a:off x="360365" y="471502"/>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29" name="Shape 129"/>
              <p:cNvSpPr/>
              <p:nvPr/>
            </p:nvSpPr>
            <p:spPr>
              <a:xfrm>
                <a:off x="360365" y="379427"/>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30" name="Shape 130"/>
              <p:cNvSpPr/>
              <p:nvPr/>
            </p:nvSpPr>
            <p:spPr>
              <a:xfrm>
                <a:off x="360365" y="284173"/>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31" name="Shape 131"/>
              <p:cNvSpPr/>
              <p:nvPr/>
            </p:nvSpPr>
            <p:spPr>
              <a:xfrm>
                <a:off x="360365" y="190506"/>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32" name="Shape 132"/>
              <p:cNvSpPr/>
              <p:nvPr/>
            </p:nvSpPr>
            <p:spPr>
              <a:xfrm>
                <a:off x="360365" y="95256"/>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33" name="Shape 133"/>
              <p:cNvSpPr/>
              <p:nvPr/>
            </p:nvSpPr>
            <p:spPr>
              <a:xfrm>
                <a:off x="360365" y="-1"/>
                <a:ext cx="60345"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34" name="Shape 134"/>
              <p:cNvSpPr/>
              <p:nvPr/>
            </p:nvSpPr>
            <p:spPr>
              <a:xfrm>
                <a:off x="449265" y="944591"/>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35" name="Shape 135"/>
              <p:cNvSpPr/>
              <p:nvPr/>
            </p:nvSpPr>
            <p:spPr>
              <a:xfrm>
                <a:off x="449265" y="849341"/>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36" name="Shape 136"/>
              <p:cNvSpPr/>
              <p:nvPr/>
            </p:nvSpPr>
            <p:spPr>
              <a:xfrm>
                <a:off x="449265" y="755679"/>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37" name="Shape 137"/>
              <p:cNvSpPr/>
              <p:nvPr/>
            </p:nvSpPr>
            <p:spPr>
              <a:xfrm>
                <a:off x="449265" y="660423"/>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38" name="Shape 138"/>
              <p:cNvSpPr/>
              <p:nvPr/>
            </p:nvSpPr>
            <p:spPr>
              <a:xfrm>
                <a:off x="449265" y="565170"/>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39" name="Shape 139"/>
              <p:cNvSpPr/>
              <p:nvPr/>
            </p:nvSpPr>
            <p:spPr>
              <a:xfrm>
                <a:off x="449265" y="471502"/>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40" name="Shape 140"/>
              <p:cNvSpPr/>
              <p:nvPr/>
            </p:nvSpPr>
            <p:spPr>
              <a:xfrm>
                <a:off x="449265" y="379427"/>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41" name="Shape 141"/>
              <p:cNvSpPr/>
              <p:nvPr/>
            </p:nvSpPr>
            <p:spPr>
              <a:xfrm>
                <a:off x="449265" y="284173"/>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42" name="Shape 142"/>
              <p:cNvSpPr/>
              <p:nvPr/>
            </p:nvSpPr>
            <p:spPr>
              <a:xfrm>
                <a:off x="449265" y="190506"/>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43" name="Shape 143"/>
              <p:cNvSpPr/>
              <p:nvPr/>
            </p:nvSpPr>
            <p:spPr>
              <a:xfrm>
                <a:off x="449265" y="95256"/>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44" name="Shape 144"/>
              <p:cNvSpPr/>
              <p:nvPr/>
            </p:nvSpPr>
            <p:spPr>
              <a:xfrm>
                <a:off x="449265" y="-1"/>
                <a:ext cx="63519"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45" name="Shape 145"/>
              <p:cNvSpPr/>
              <p:nvPr/>
            </p:nvSpPr>
            <p:spPr>
              <a:xfrm>
                <a:off x="541340" y="94459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46" name="Shape 146"/>
              <p:cNvSpPr/>
              <p:nvPr/>
            </p:nvSpPr>
            <p:spPr>
              <a:xfrm>
                <a:off x="541340" y="84934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47" name="Shape 147"/>
              <p:cNvSpPr/>
              <p:nvPr/>
            </p:nvSpPr>
            <p:spPr>
              <a:xfrm>
                <a:off x="541340" y="755679"/>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48" name="Shape 148"/>
              <p:cNvSpPr/>
              <p:nvPr/>
            </p:nvSpPr>
            <p:spPr>
              <a:xfrm>
                <a:off x="541340" y="660423"/>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49" name="Shape 149"/>
              <p:cNvSpPr/>
              <p:nvPr/>
            </p:nvSpPr>
            <p:spPr>
              <a:xfrm>
                <a:off x="541340" y="565170"/>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50" name="Shape 150"/>
              <p:cNvSpPr/>
              <p:nvPr/>
            </p:nvSpPr>
            <p:spPr>
              <a:xfrm>
                <a:off x="541340" y="471502"/>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51" name="Shape 151"/>
              <p:cNvSpPr/>
              <p:nvPr/>
            </p:nvSpPr>
            <p:spPr>
              <a:xfrm>
                <a:off x="541340" y="379427"/>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52" name="Shape 152"/>
              <p:cNvSpPr/>
              <p:nvPr/>
            </p:nvSpPr>
            <p:spPr>
              <a:xfrm>
                <a:off x="541340" y="284173"/>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53" name="Shape 153"/>
              <p:cNvSpPr/>
              <p:nvPr/>
            </p:nvSpPr>
            <p:spPr>
              <a:xfrm>
                <a:off x="541340" y="190506"/>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54" name="Shape 154"/>
              <p:cNvSpPr/>
              <p:nvPr/>
            </p:nvSpPr>
            <p:spPr>
              <a:xfrm>
                <a:off x="541340" y="95256"/>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55" name="Shape 155"/>
              <p:cNvSpPr/>
              <p:nvPr/>
            </p:nvSpPr>
            <p:spPr>
              <a:xfrm>
                <a:off x="541340" y="-1"/>
                <a:ext cx="60345"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56" name="Shape 156"/>
              <p:cNvSpPr/>
              <p:nvPr/>
            </p:nvSpPr>
            <p:spPr>
              <a:xfrm>
                <a:off x="630240" y="944591"/>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57" name="Shape 157"/>
              <p:cNvSpPr/>
              <p:nvPr/>
            </p:nvSpPr>
            <p:spPr>
              <a:xfrm>
                <a:off x="630240" y="849341"/>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58" name="Shape 158"/>
              <p:cNvSpPr/>
              <p:nvPr/>
            </p:nvSpPr>
            <p:spPr>
              <a:xfrm>
                <a:off x="630240" y="755679"/>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59" name="Shape 159"/>
              <p:cNvSpPr/>
              <p:nvPr/>
            </p:nvSpPr>
            <p:spPr>
              <a:xfrm>
                <a:off x="630240" y="660423"/>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60" name="Shape 160"/>
              <p:cNvSpPr/>
              <p:nvPr/>
            </p:nvSpPr>
            <p:spPr>
              <a:xfrm>
                <a:off x="630240" y="565170"/>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61" name="Shape 161"/>
              <p:cNvSpPr/>
              <p:nvPr/>
            </p:nvSpPr>
            <p:spPr>
              <a:xfrm>
                <a:off x="630240" y="471502"/>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62" name="Shape 162"/>
              <p:cNvSpPr/>
              <p:nvPr/>
            </p:nvSpPr>
            <p:spPr>
              <a:xfrm>
                <a:off x="630240" y="379427"/>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63" name="Shape 163"/>
              <p:cNvSpPr/>
              <p:nvPr/>
            </p:nvSpPr>
            <p:spPr>
              <a:xfrm>
                <a:off x="630240" y="284173"/>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64" name="Shape 164"/>
              <p:cNvSpPr/>
              <p:nvPr/>
            </p:nvSpPr>
            <p:spPr>
              <a:xfrm>
                <a:off x="630240" y="190506"/>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65" name="Shape 165"/>
              <p:cNvSpPr/>
              <p:nvPr/>
            </p:nvSpPr>
            <p:spPr>
              <a:xfrm>
                <a:off x="630240" y="95256"/>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66" name="Shape 166"/>
              <p:cNvSpPr/>
              <p:nvPr/>
            </p:nvSpPr>
            <p:spPr>
              <a:xfrm>
                <a:off x="630240" y="-1"/>
                <a:ext cx="63519"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67" name="Shape 167"/>
              <p:cNvSpPr/>
              <p:nvPr/>
            </p:nvSpPr>
            <p:spPr>
              <a:xfrm>
                <a:off x="722316" y="94459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68" name="Shape 168"/>
              <p:cNvSpPr/>
              <p:nvPr/>
            </p:nvSpPr>
            <p:spPr>
              <a:xfrm>
                <a:off x="722316" y="84934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69" name="Shape 169"/>
              <p:cNvSpPr/>
              <p:nvPr/>
            </p:nvSpPr>
            <p:spPr>
              <a:xfrm>
                <a:off x="722316" y="755679"/>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70" name="Shape 170"/>
              <p:cNvSpPr/>
              <p:nvPr/>
            </p:nvSpPr>
            <p:spPr>
              <a:xfrm>
                <a:off x="722316" y="660423"/>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71" name="Shape 171"/>
              <p:cNvSpPr/>
              <p:nvPr/>
            </p:nvSpPr>
            <p:spPr>
              <a:xfrm>
                <a:off x="722316" y="565170"/>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72" name="Shape 172"/>
              <p:cNvSpPr/>
              <p:nvPr/>
            </p:nvSpPr>
            <p:spPr>
              <a:xfrm>
                <a:off x="722316" y="471502"/>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73" name="Shape 173"/>
              <p:cNvSpPr/>
              <p:nvPr/>
            </p:nvSpPr>
            <p:spPr>
              <a:xfrm>
                <a:off x="722316" y="379427"/>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74" name="Shape 174"/>
              <p:cNvSpPr/>
              <p:nvPr/>
            </p:nvSpPr>
            <p:spPr>
              <a:xfrm>
                <a:off x="722316" y="284173"/>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75" name="Shape 175"/>
              <p:cNvSpPr/>
              <p:nvPr/>
            </p:nvSpPr>
            <p:spPr>
              <a:xfrm>
                <a:off x="722316" y="190506"/>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76" name="Shape 176"/>
              <p:cNvSpPr/>
              <p:nvPr/>
            </p:nvSpPr>
            <p:spPr>
              <a:xfrm>
                <a:off x="722316" y="95256"/>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77" name="Shape 177"/>
              <p:cNvSpPr/>
              <p:nvPr/>
            </p:nvSpPr>
            <p:spPr>
              <a:xfrm>
                <a:off x="722316" y="-1"/>
                <a:ext cx="60345"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78" name="Shape 178"/>
              <p:cNvSpPr/>
              <p:nvPr/>
            </p:nvSpPr>
            <p:spPr>
              <a:xfrm>
                <a:off x="811217" y="944591"/>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79" name="Shape 179"/>
              <p:cNvSpPr/>
              <p:nvPr/>
            </p:nvSpPr>
            <p:spPr>
              <a:xfrm>
                <a:off x="811217" y="849341"/>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80" name="Shape 180"/>
              <p:cNvSpPr/>
              <p:nvPr/>
            </p:nvSpPr>
            <p:spPr>
              <a:xfrm>
                <a:off x="811217" y="755679"/>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81" name="Shape 181"/>
              <p:cNvSpPr/>
              <p:nvPr/>
            </p:nvSpPr>
            <p:spPr>
              <a:xfrm>
                <a:off x="811217" y="660423"/>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82" name="Shape 182"/>
              <p:cNvSpPr/>
              <p:nvPr/>
            </p:nvSpPr>
            <p:spPr>
              <a:xfrm>
                <a:off x="811217" y="565170"/>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83" name="Shape 183"/>
              <p:cNvSpPr/>
              <p:nvPr/>
            </p:nvSpPr>
            <p:spPr>
              <a:xfrm>
                <a:off x="811217" y="471502"/>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84" name="Shape 184"/>
              <p:cNvSpPr/>
              <p:nvPr/>
            </p:nvSpPr>
            <p:spPr>
              <a:xfrm>
                <a:off x="811217" y="379427"/>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85" name="Shape 185"/>
              <p:cNvSpPr/>
              <p:nvPr/>
            </p:nvSpPr>
            <p:spPr>
              <a:xfrm>
                <a:off x="811217" y="284173"/>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86" name="Shape 186"/>
              <p:cNvSpPr/>
              <p:nvPr/>
            </p:nvSpPr>
            <p:spPr>
              <a:xfrm>
                <a:off x="811217" y="190506"/>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87" name="Shape 187"/>
              <p:cNvSpPr/>
              <p:nvPr/>
            </p:nvSpPr>
            <p:spPr>
              <a:xfrm>
                <a:off x="811217" y="95256"/>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88" name="Shape 188"/>
              <p:cNvSpPr/>
              <p:nvPr/>
            </p:nvSpPr>
            <p:spPr>
              <a:xfrm>
                <a:off x="811217" y="-1"/>
                <a:ext cx="63519"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89" name="Shape 189"/>
              <p:cNvSpPr/>
              <p:nvPr/>
            </p:nvSpPr>
            <p:spPr>
              <a:xfrm>
                <a:off x="903292" y="94459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90" name="Shape 190"/>
              <p:cNvSpPr/>
              <p:nvPr/>
            </p:nvSpPr>
            <p:spPr>
              <a:xfrm>
                <a:off x="903292" y="84934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91" name="Shape 191"/>
              <p:cNvSpPr/>
              <p:nvPr/>
            </p:nvSpPr>
            <p:spPr>
              <a:xfrm>
                <a:off x="903292" y="755679"/>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92" name="Shape 192"/>
              <p:cNvSpPr/>
              <p:nvPr/>
            </p:nvSpPr>
            <p:spPr>
              <a:xfrm>
                <a:off x="903292" y="660423"/>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93" name="Shape 193"/>
              <p:cNvSpPr/>
              <p:nvPr/>
            </p:nvSpPr>
            <p:spPr>
              <a:xfrm>
                <a:off x="903292" y="565170"/>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94" name="Shape 194"/>
              <p:cNvSpPr/>
              <p:nvPr/>
            </p:nvSpPr>
            <p:spPr>
              <a:xfrm>
                <a:off x="903292" y="471502"/>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95" name="Shape 195"/>
              <p:cNvSpPr/>
              <p:nvPr/>
            </p:nvSpPr>
            <p:spPr>
              <a:xfrm>
                <a:off x="903292" y="379427"/>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96" name="Shape 196"/>
              <p:cNvSpPr/>
              <p:nvPr/>
            </p:nvSpPr>
            <p:spPr>
              <a:xfrm>
                <a:off x="903292" y="284173"/>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97" name="Shape 197"/>
              <p:cNvSpPr/>
              <p:nvPr/>
            </p:nvSpPr>
            <p:spPr>
              <a:xfrm>
                <a:off x="903292" y="190506"/>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98" name="Shape 198"/>
              <p:cNvSpPr/>
              <p:nvPr/>
            </p:nvSpPr>
            <p:spPr>
              <a:xfrm>
                <a:off x="903292" y="95256"/>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99" name="Shape 199"/>
              <p:cNvSpPr/>
              <p:nvPr/>
            </p:nvSpPr>
            <p:spPr>
              <a:xfrm>
                <a:off x="903292" y="-1"/>
                <a:ext cx="60345"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00" name="Shape 200"/>
              <p:cNvSpPr/>
              <p:nvPr/>
            </p:nvSpPr>
            <p:spPr>
              <a:xfrm>
                <a:off x="992192" y="944591"/>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01" name="Shape 201"/>
              <p:cNvSpPr/>
              <p:nvPr/>
            </p:nvSpPr>
            <p:spPr>
              <a:xfrm>
                <a:off x="992192" y="849341"/>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02" name="Shape 202"/>
              <p:cNvSpPr/>
              <p:nvPr/>
            </p:nvSpPr>
            <p:spPr>
              <a:xfrm>
                <a:off x="992192" y="755679"/>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03" name="Shape 203"/>
              <p:cNvSpPr/>
              <p:nvPr/>
            </p:nvSpPr>
            <p:spPr>
              <a:xfrm>
                <a:off x="992192" y="660423"/>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04" name="Shape 204"/>
              <p:cNvSpPr/>
              <p:nvPr/>
            </p:nvSpPr>
            <p:spPr>
              <a:xfrm>
                <a:off x="992192" y="565170"/>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05" name="Shape 205"/>
              <p:cNvSpPr/>
              <p:nvPr/>
            </p:nvSpPr>
            <p:spPr>
              <a:xfrm>
                <a:off x="992192" y="471502"/>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06" name="Shape 206"/>
              <p:cNvSpPr/>
              <p:nvPr/>
            </p:nvSpPr>
            <p:spPr>
              <a:xfrm>
                <a:off x="992192" y="379427"/>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07" name="Shape 207"/>
              <p:cNvSpPr/>
              <p:nvPr/>
            </p:nvSpPr>
            <p:spPr>
              <a:xfrm>
                <a:off x="992192" y="284173"/>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08" name="Shape 208"/>
              <p:cNvSpPr/>
              <p:nvPr/>
            </p:nvSpPr>
            <p:spPr>
              <a:xfrm>
                <a:off x="992192" y="190506"/>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09" name="Shape 209"/>
              <p:cNvSpPr/>
              <p:nvPr/>
            </p:nvSpPr>
            <p:spPr>
              <a:xfrm>
                <a:off x="992192" y="95256"/>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10" name="Shape 210"/>
              <p:cNvSpPr/>
              <p:nvPr/>
            </p:nvSpPr>
            <p:spPr>
              <a:xfrm>
                <a:off x="992192" y="-1"/>
                <a:ext cx="63519"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11" name="Shape 211"/>
              <p:cNvSpPr/>
              <p:nvPr/>
            </p:nvSpPr>
            <p:spPr>
              <a:xfrm>
                <a:off x="1084267" y="94459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12" name="Shape 212"/>
              <p:cNvSpPr/>
              <p:nvPr/>
            </p:nvSpPr>
            <p:spPr>
              <a:xfrm>
                <a:off x="1084267" y="84934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13" name="Shape 213"/>
              <p:cNvSpPr/>
              <p:nvPr/>
            </p:nvSpPr>
            <p:spPr>
              <a:xfrm>
                <a:off x="1084267" y="755679"/>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14" name="Shape 214"/>
              <p:cNvSpPr/>
              <p:nvPr/>
            </p:nvSpPr>
            <p:spPr>
              <a:xfrm>
                <a:off x="1084267" y="660423"/>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15" name="Shape 215"/>
              <p:cNvSpPr/>
              <p:nvPr/>
            </p:nvSpPr>
            <p:spPr>
              <a:xfrm>
                <a:off x="1084267" y="565170"/>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16" name="Shape 216"/>
              <p:cNvSpPr/>
              <p:nvPr/>
            </p:nvSpPr>
            <p:spPr>
              <a:xfrm>
                <a:off x="1084267" y="471502"/>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17" name="Shape 217"/>
              <p:cNvSpPr/>
              <p:nvPr/>
            </p:nvSpPr>
            <p:spPr>
              <a:xfrm>
                <a:off x="1084267" y="379427"/>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18" name="Shape 218"/>
              <p:cNvSpPr/>
              <p:nvPr/>
            </p:nvSpPr>
            <p:spPr>
              <a:xfrm>
                <a:off x="1084267" y="284173"/>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19" name="Shape 219"/>
              <p:cNvSpPr/>
              <p:nvPr/>
            </p:nvSpPr>
            <p:spPr>
              <a:xfrm>
                <a:off x="1084267" y="190506"/>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20" name="Shape 220"/>
              <p:cNvSpPr/>
              <p:nvPr/>
            </p:nvSpPr>
            <p:spPr>
              <a:xfrm>
                <a:off x="1084267" y="95256"/>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21" name="Shape 221"/>
              <p:cNvSpPr/>
              <p:nvPr/>
            </p:nvSpPr>
            <p:spPr>
              <a:xfrm>
                <a:off x="1084267" y="-1"/>
                <a:ext cx="60345"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22" name="Shape 222"/>
              <p:cNvSpPr/>
              <p:nvPr/>
            </p:nvSpPr>
            <p:spPr>
              <a:xfrm>
                <a:off x="1173167" y="94459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23" name="Shape 223"/>
              <p:cNvSpPr/>
              <p:nvPr/>
            </p:nvSpPr>
            <p:spPr>
              <a:xfrm>
                <a:off x="1173167" y="84934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24" name="Shape 224"/>
              <p:cNvSpPr/>
              <p:nvPr/>
            </p:nvSpPr>
            <p:spPr>
              <a:xfrm>
                <a:off x="1173167" y="755679"/>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25" name="Shape 225"/>
              <p:cNvSpPr/>
              <p:nvPr/>
            </p:nvSpPr>
            <p:spPr>
              <a:xfrm>
                <a:off x="1173167" y="660423"/>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26" name="Shape 226"/>
              <p:cNvSpPr/>
              <p:nvPr/>
            </p:nvSpPr>
            <p:spPr>
              <a:xfrm>
                <a:off x="1173167" y="565170"/>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27" name="Shape 227"/>
              <p:cNvSpPr/>
              <p:nvPr/>
            </p:nvSpPr>
            <p:spPr>
              <a:xfrm>
                <a:off x="1173167" y="471502"/>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28" name="Shape 228"/>
              <p:cNvSpPr/>
              <p:nvPr/>
            </p:nvSpPr>
            <p:spPr>
              <a:xfrm>
                <a:off x="1173167" y="379427"/>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29" name="Shape 229"/>
              <p:cNvSpPr/>
              <p:nvPr/>
            </p:nvSpPr>
            <p:spPr>
              <a:xfrm>
                <a:off x="1173167" y="284173"/>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30" name="Shape 230"/>
              <p:cNvSpPr/>
              <p:nvPr/>
            </p:nvSpPr>
            <p:spPr>
              <a:xfrm>
                <a:off x="1173167" y="190506"/>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31" name="Shape 231"/>
              <p:cNvSpPr/>
              <p:nvPr/>
            </p:nvSpPr>
            <p:spPr>
              <a:xfrm>
                <a:off x="1173167" y="95256"/>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32" name="Shape 232"/>
              <p:cNvSpPr/>
              <p:nvPr/>
            </p:nvSpPr>
            <p:spPr>
              <a:xfrm>
                <a:off x="1173167" y="-1"/>
                <a:ext cx="60345"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33" name="Shape 233"/>
              <p:cNvSpPr/>
              <p:nvPr/>
            </p:nvSpPr>
            <p:spPr>
              <a:xfrm>
                <a:off x="1263656" y="944591"/>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34" name="Shape 234"/>
              <p:cNvSpPr/>
              <p:nvPr/>
            </p:nvSpPr>
            <p:spPr>
              <a:xfrm>
                <a:off x="1263656" y="849341"/>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35" name="Shape 235"/>
              <p:cNvSpPr/>
              <p:nvPr/>
            </p:nvSpPr>
            <p:spPr>
              <a:xfrm>
                <a:off x="1263656" y="755679"/>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36" name="Shape 236"/>
              <p:cNvSpPr/>
              <p:nvPr/>
            </p:nvSpPr>
            <p:spPr>
              <a:xfrm>
                <a:off x="1263656" y="660423"/>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37" name="Shape 237"/>
              <p:cNvSpPr/>
              <p:nvPr/>
            </p:nvSpPr>
            <p:spPr>
              <a:xfrm>
                <a:off x="1263656" y="565170"/>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38" name="Shape 238"/>
              <p:cNvSpPr/>
              <p:nvPr/>
            </p:nvSpPr>
            <p:spPr>
              <a:xfrm>
                <a:off x="1263656" y="471502"/>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39" name="Shape 239"/>
              <p:cNvSpPr/>
              <p:nvPr/>
            </p:nvSpPr>
            <p:spPr>
              <a:xfrm>
                <a:off x="1263656" y="379427"/>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40" name="Shape 240"/>
              <p:cNvSpPr/>
              <p:nvPr/>
            </p:nvSpPr>
            <p:spPr>
              <a:xfrm>
                <a:off x="1263656" y="284173"/>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41" name="Shape 241"/>
              <p:cNvSpPr/>
              <p:nvPr/>
            </p:nvSpPr>
            <p:spPr>
              <a:xfrm>
                <a:off x="1263656" y="190506"/>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42" name="Shape 242"/>
              <p:cNvSpPr/>
              <p:nvPr/>
            </p:nvSpPr>
            <p:spPr>
              <a:xfrm>
                <a:off x="1263656" y="95256"/>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43" name="Shape 243"/>
              <p:cNvSpPr/>
              <p:nvPr/>
            </p:nvSpPr>
            <p:spPr>
              <a:xfrm>
                <a:off x="1263656" y="-1"/>
                <a:ext cx="60343"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44" name="Shape 244"/>
              <p:cNvSpPr/>
              <p:nvPr/>
            </p:nvSpPr>
            <p:spPr>
              <a:xfrm>
                <a:off x="1352560" y="944591"/>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45" name="Shape 245"/>
              <p:cNvSpPr/>
              <p:nvPr/>
            </p:nvSpPr>
            <p:spPr>
              <a:xfrm>
                <a:off x="1352560" y="849341"/>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46" name="Shape 246"/>
              <p:cNvSpPr/>
              <p:nvPr/>
            </p:nvSpPr>
            <p:spPr>
              <a:xfrm>
                <a:off x="1352560" y="755679"/>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47" name="Shape 247"/>
              <p:cNvSpPr/>
              <p:nvPr/>
            </p:nvSpPr>
            <p:spPr>
              <a:xfrm>
                <a:off x="1352560" y="660423"/>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48" name="Shape 248"/>
              <p:cNvSpPr/>
              <p:nvPr/>
            </p:nvSpPr>
            <p:spPr>
              <a:xfrm>
                <a:off x="1352560" y="565170"/>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49" name="Shape 249"/>
              <p:cNvSpPr/>
              <p:nvPr/>
            </p:nvSpPr>
            <p:spPr>
              <a:xfrm>
                <a:off x="1352560" y="471502"/>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50" name="Shape 250"/>
              <p:cNvSpPr/>
              <p:nvPr/>
            </p:nvSpPr>
            <p:spPr>
              <a:xfrm>
                <a:off x="1352560" y="379427"/>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51" name="Shape 251"/>
              <p:cNvSpPr/>
              <p:nvPr/>
            </p:nvSpPr>
            <p:spPr>
              <a:xfrm>
                <a:off x="1352560" y="284173"/>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52" name="Shape 252"/>
              <p:cNvSpPr/>
              <p:nvPr/>
            </p:nvSpPr>
            <p:spPr>
              <a:xfrm>
                <a:off x="1352560" y="190506"/>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53" name="Shape 253"/>
              <p:cNvSpPr/>
              <p:nvPr/>
            </p:nvSpPr>
            <p:spPr>
              <a:xfrm>
                <a:off x="1352560" y="95256"/>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54" name="Shape 254"/>
              <p:cNvSpPr/>
              <p:nvPr/>
            </p:nvSpPr>
            <p:spPr>
              <a:xfrm>
                <a:off x="1352560" y="-1"/>
                <a:ext cx="60343"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55" name="Shape 255"/>
              <p:cNvSpPr/>
              <p:nvPr/>
            </p:nvSpPr>
            <p:spPr>
              <a:xfrm>
                <a:off x="1444636" y="944591"/>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56" name="Shape 256"/>
              <p:cNvSpPr/>
              <p:nvPr/>
            </p:nvSpPr>
            <p:spPr>
              <a:xfrm>
                <a:off x="1444636" y="849341"/>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57" name="Shape 257"/>
              <p:cNvSpPr/>
              <p:nvPr/>
            </p:nvSpPr>
            <p:spPr>
              <a:xfrm>
                <a:off x="1444636" y="755679"/>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58" name="Shape 258"/>
              <p:cNvSpPr/>
              <p:nvPr/>
            </p:nvSpPr>
            <p:spPr>
              <a:xfrm>
                <a:off x="1444636" y="660423"/>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59" name="Shape 259"/>
              <p:cNvSpPr/>
              <p:nvPr/>
            </p:nvSpPr>
            <p:spPr>
              <a:xfrm>
                <a:off x="1444636" y="565170"/>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60" name="Shape 260"/>
              <p:cNvSpPr/>
              <p:nvPr/>
            </p:nvSpPr>
            <p:spPr>
              <a:xfrm>
                <a:off x="1444636" y="471502"/>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61" name="Shape 261"/>
              <p:cNvSpPr/>
              <p:nvPr/>
            </p:nvSpPr>
            <p:spPr>
              <a:xfrm>
                <a:off x="1444636" y="379427"/>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62" name="Shape 262"/>
              <p:cNvSpPr/>
              <p:nvPr/>
            </p:nvSpPr>
            <p:spPr>
              <a:xfrm>
                <a:off x="1444636" y="284173"/>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63" name="Shape 263"/>
              <p:cNvSpPr/>
              <p:nvPr/>
            </p:nvSpPr>
            <p:spPr>
              <a:xfrm>
                <a:off x="1444636" y="190506"/>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64" name="Shape 264"/>
              <p:cNvSpPr/>
              <p:nvPr/>
            </p:nvSpPr>
            <p:spPr>
              <a:xfrm>
                <a:off x="1444636" y="95256"/>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65" name="Shape 265"/>
              <p:cNvSpPr/>
              <p:nvPr/>
            </p:nvSpPr>
            <p:spPr>
              <a:xfrm>
                <a:off x="1444636" y="-1"/>
                <a:ext cx="60343"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66" name="Shape 266"/>
              <p:cNvSpPr/>
              <p:nvPr/>
            </p:nvSpPr>
            <p:spPr>
              <a:xfrm>
                <a:off x="1533537" y="944591"/>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67" name="Shape 267"/>
              <p:cNvSpPr/>
              <p:nvPr/>
            </p:nvSpPr>
            <p:spPr>
              <a:xfrm>
                <a:off x="1533537" y="849341"/>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68" name="Shape 268"/>
              <p:cNvSpPr/>
              <p:nvPr/>
            </p:nvSpPr>
            <p:spPr>
              <a:xfrm>
                <a:off x="1533537" y="755679"/>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69" name="Shape 269"/>
              <p:cNvSpPr/>
              <p:nvPr/>
            </p:nvSpPr>
            <p:spPr>
              <a:xfrm>
                <a:off x="1533537" y="660423"/>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70" name="Shape 270"/>
              <p:cNvSpPr/>
              <p:nvPr/>
            </p:nvSpPr>
            <p:spPr>
              <a:xfrm>
                <a:off x="1533537" y="565170"/>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71" name="Shape 271"/>
              <p:cNvSpPr/>
              <p:nvPr/>
            </p:nvSpPr>
            <p:spPr>
              <a:xfrm>
                <a:off x="1533537" y="471502"/>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72" name="Shape 272"/>
              <p:cNvSpPr/>
              <p:nvPr/>
            </p:nvSpPr>
            <p:spPr>
              <a:xfrm>
                <a:off x="1533537" y="379427"/>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73" name="Shape 273"/>
              <p:cNvSpPr/>
              <p:nvPr/>
            </p:nvSpPr>
            <p:spPr>
              <a:xfrm>
                <a:off x="1533537" y="284173"/>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74" name="Shape 274"/>
              <p:cNvSpPr/>
              <p:nvPr/>
            </p:nvSpPr>
            <p:spPr>
              <a:xfrm>
                <a:off x="1533537" y="190506"/>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75" name="Shape 275"/>
              <p:cNvSpPr/>
              <p:nvPr/>
            </p:nvSpPr>
            <p:spPr>
              <a:xfrm>
                <a:off x="1533537" y="95256"/>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76" name="Shape 276"/>
              <p:cNvSpPr/>
              <p:nvPr/>
            </p:nvSpPr>
            <p:spPr>
              <a:xfrm>
                <a:off x="1533537" y="-1"/>
                <a:ext cx="60343"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77" name="Shape 277"/>
              <p:cNvSpPr/>
              <p:nvPr/>
            </p:nvSpPr>
            <p:spPr>
              <a:xfrm>
                <a:off x="1622439" y="944591"/>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78" name="Shape 278"/>
              <p:cNvSpPr/>
              <p:nvPr/>
            </p:nvSpPr>
            <p:spPr>
              <a:xfrm>
                <a:off x="1622439" y="849341"/>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grpSp>
        <p:grpSp>
          <p:nvGrpSpPr>
            <p:cNvPr id="480" name="Group 480"/>
            <p:cNvGrpSpPr/>
            <p:nvPr/>
          </p:nvGrpSpPr>
          <p:grpSpPr>
            <a:xfrm>
              <a:off x="1622425" y="-3"/>
              <a:ext cx="1685959" cy="1004938"/>
              <a:chOff x="-1" y="0"/>
              <a:chExt cx="1685958" cy="1004936"/>
            </a:xfrm>
          </p:grpSpPr>
          <p:sp>
            <p:nvSpPr>
              <p:cNvPr id="280" name="Shape 280"/>
              <p:cNvSpPr/>
              <p:nvPr/>
            </p:nvSpPr>
            <p:spPr>
              <a:xfrm>
                <a:off x="-2" y="755679"/>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81" name="Shape 281"/>
              <p:cNvSpPr/>
              <p:nvPr/>
            </p:nvSpPr>
            <p:spPr>
              <a:xfrm>
                <a:off x="-2" y="660423"/>
                <a:ext cx="6351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82" name="Shape 282"/>
              <p:cNvSpPr/>
              <p:nvPr/>
            </p:nvSpPr>
            <p:spPr>
              <a:xfrm>
                <a:off x="-2" y="565170"/>
                <a:ext cx="6351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83" name="Shape 283"/>
              <p:cNvSpPr/>
              <p:nvPr/>
            </p:nvSpPr>
            <p:spPr>
              <a:xfrm>
                <a:off x="-2" y="471502"/>
                <a:ext cx="6351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84" name="Shape 284"/>
              <p:cNvSpPr/>
              <p:nvPr/>
            </p:nvSpPr>
            <p:spPr>
              <a:xfrm>
                <a:off x="-2" y="379427"/>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85" name="Shape 285"/>
              <p:cNvSpPr/>
              <p:nvPr/>
            </p:nvSpPr>
            <p:spPr>
              <a:xfrm>
                <a:off x="-2" y="284173"/>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86" name="Shape 286"/>
              <p:cNvSpPr/>
              <p:nvPr/>
            </p:nvSpPr>
            <p:spPr>
              <a:xfrm>
                <a:off x="-2" y="190506"/>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87" name="Shape 287"/>
              <p:cNvSpPr/>
              <p:nvPr/>
            </p:nvSpPr>
            <p:spPr>
              <a:xfrm>
                <a:off x="-2" y="95256"/>
                <a:ext cx="6351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88" name="Shape 288"/>
              <p:cNvSpPr/>
              <p:nvPr/>
            </p:nvSpPr>
            <p:spPr>
              <a:xfrm>
                <a:off x="-2" y="-1"/>
                <a:ext cx="63517"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89" name="Shape 289"/>
              <p:cNvSpPr/>
              <p:nvPr/>
            </p:nvSpPr>
            <p:spPr>
              <a:xfrm>
                <a:off x="92080" y="944591"/>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90" name="Shape 290"/>
              <p:cNvSpPr/>
              <p:nvPr/>
            </p:nvSpPr>
            <p:spPr>
              <a:xfrm>
                <a:off x="92080" y="849341"/>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91" name="Shape 291"/>
              <p:cNvSpPr/>
              <p:nvPr/>
            </p:nvSpPr>
            <p:spPr>
              <a:xfrm>
                <a:off x="92080" y="755679"/>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92" name="Shape 292"/>
              <p:cNvSpPr/>
              <p:nvPr/>
            </p:nvSpPr>
            <p:spPr>
              <a:xfrm>
                <a:off x="92080" y="660423"/>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93" name="Shape 293"/>
              <p:cNvSpPr/>
              <p:nvPr/>
            </p:nvSpPr>
            <p:spPr>
              <a:xfrm>
                <a:off x="92080" y="565170"/>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94" name="Shape 294"/>
              <p:cNvSpPr/>
              <p:nvPr/>
            </p:nvSpPr>
            <p:spPr>
              <a:xfrm>
                <a:off x="92080" y="471502"/>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95" name="Shape 295"/>
              <p:cNvSpPr/>
              <p:nvPr/>
            </p:nvSpPr>
            <p:spPr>
              <a:xfrm>
                <a:off x="92080" y="379427"/>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96" name="Shape 296"/>
              <p:cNvSpPr/>
              <p:nvPr/>
            </p:nvSpPr>
            <p:spPr>
              <a:xfrm>
                <a:off x="92080" y="284173"/>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97" name="Shape 297"/>
              <p:cNvSpPr/>
              <p:nvPr/>
            </p:nvSpPr>
            <p:spPr>
              <a:xfrm>
                <a:off x="92080" y="190506"/>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98" name="Shape 298"/>
              <p:cNvSpPr/>
              <p:nvPr/>
            </p:nvSpPr>
            <p:spPr>
              <a:xfrm>
                <a:off x="92080" y="95256"/>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99" name="Shape 299"/>
              <p:cNvSpPr/>
              <p:nvPr/>
            </p:nvSpPr>
            <p:spPr>
              <a:xfrm>
                <a:off x="92080" y="-1"/>
                <a:ext cx="60343"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300" name="Shape 300"/>
              <p:cNvSpPr/>
              <p:nvPr/>
            </p:nvSpPr>
            <p:spPr>
              <a:xfrm>
                <a:off x="180980" y="944591"/>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301" name="Shape 301"/>
              <p:cNvSpPr/>
              <p:nvPr/>
            </p:nvSpPr>
            <p:spPr>
              <a:xfrm>
                <a:off x="180980" y="849341"/>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302" name="Shape 302"/>
              <p:cNvSpPr/>
              <p:nvPr/>
            </p:nvSpPr>
            <p:spPr>
              <a:xfrm>
                <a:off x="180980" y="755679"/>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303" name="Shape 303"/>
              <p:cNvSpPr/>
              <p:nvPr/>
            </p:nvSpPr>
            <p:spPr>
              <a:xfrm>
                <a:off x="180980" y="660423"/>
                <a:ext cx="6351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304" name="Shape 304"/>
              <p:cNvSpPr/>
              <p:nvPr/>
            </p:nvSpPr>
            <p:spPr>
              <a:xfrm>
                <a:off x="180980" y="565170"/>
                <a:ext cx="6351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305" name="Shape 305"/>
              <p:cNvSpPr/>
              <p:nvPr/>
            </p:nvSpPr>
            <p:spPr>
              <a:xfrm>
                <a:off x="180980" y="471502"/>
                <a:ext cx="6351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306" name="Shape 306"/>
              <p:cNvSpPr/>
              <p:nvPr/>
            </p:nvSpPr>
            <p:spPr>
              <a:xfrm>
                <a:off x="180980" y="379427"/>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307" name="Shape 307"/>
              <p:cNvSpPr/>
              <p:nvPr/>
            </p:nvSpPr>
            <p:spPr>
              <a:xfrm>
                <a:off x="180980" y="284173"/>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308" name="Shape 308"/>
              <p:cNvSpPr/>
              <p:nvPr/>
            </p:nvSpPr>
            <p:spPr>
              <a:xfrm>
                <a:off x="180980" y="190506"/>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309" name="Shape 309"/>
              <p:cNvSpPr/>
              <p:nvPr/>
            </p:nvSpPr>
            <p:spPr>
              <a:xfrm>
                <a:off x="180980" y="95256"/>
                <a:ext cx="6351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310" name="Shape 310"/>
              <p:cNvSpPr/>
              <p:nvPr/>
            </p:nvSpPr>
            <p:spPr>
              <a:xfrm>
                <a:off x="180980" y="-1"/>
                <a:ext cx="63517"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311" name="Shape 311"/>
              <p:cNvSpPr/>
              <p:nvPr/>
            </p:nvSpPr>
            <p:spPr>
              <a:xfrm>
                <a:off x="273055" y="944591"/>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312" name="Shape 312"/>
              <p:cNvSpPr/>
              <p:nvPr/>
            </p:nvSpPr>
            <p:spPr>
              <a:xfrm>
                <a:off x="273055" y="849341"/>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313" name="Shape 313"/>
              <p:cNvSpPr/>
              <p:nvPr/>
            </p:nvSpPr>
            <p:spPr>
              <a:xfrm>
                <a:off x="273055" y="755679"/>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314" name="Shape 314"/>
              <p:cNvSpPr/>
              <p:nvPr/>
            </p:nvSpPr>
            <p:spPr>
              <a:xfrm>
                <a:off x="273055" y="660423"/>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315" name="Shape 315"/>
              <p:cNvSpPr/>
              <p:nvPr/>
            </p:nvSpPr>
            <p:spPr>
              <a:xfrm>
                <a:off x="273055" y="565170"/>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316" name="Shape 316"/>
              <p:cNvSpPr/>
              <p:nvPr/>
            </p:nvSpPr>
            <p:spPr>
              <a:xfrm>
                <a:off x="273055" y="471502"/>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317" name="Shape 317"/>
              <p:cNvSpPr/>
              <p:nvPr/>
            </p:nvSpPr>
            <p:spPr>
              <a:xfrm>
                <a:off x="273055" y="379427"/>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318" name="Shape 318"/>
              <p:cNvSpPr/>
              <p:nvPr/>
            </p:nvSpPr>
            <p:spPr>
              <a:xfrm>
                <a:off x="273055" y="284173"/>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319" name="Shape 319"/>
              <p:cNvSpPr/>
              <p:nvPr/>
            </p:nvSpPr>
            <p:spPr>
              <a:xfrm>
                <a:off x="273055" y="190506"/>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320" name="Shape 320"/>
              <p:cNvSpPr/>
              <p:nvPr/>
            </p:nvSpPr>
            <p:spPr>
              <a:xfrm>
                <a:off x="273055" y="95256"/>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321" name="Shape 321"/>
              <p:cNvSpPr/>
              <p:nvPr/>
            </p:nvSpPr>
            <p:spPr>
              <a:xfrm>
                <a:off x="273055" y="-1"/>
                <a:ext cx="60343"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322" name="Shape 322"/>
              <p:cNvSpPr/>
              <p:nvPr/>
            </p:nvSpPr>
            <p:spPr>
              <a:xfrm>
                <a:off x="361955" y="944591"/>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323" name="Shape 323"/>
              <p:cNvSpPr/>
              <p:nvPr/>
            </p:nvSpPr>
            <p:spPr>
              <a:xfrm>
                <a:off x="361955" y="849341"/>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324" name="Shape 324"/>
              <p:cNvSpPr/>
              <p:nvPr/>
            </p:nvSpPr>
            <p:spPr>
              <a:xfrm>
                <a:off x="361955" y="755679"/>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325" name="Shape 325"/>
              <p:cNvSpPr/>
              <p:nvPr/>
            </p:nvSpPr>
            <p:spPr>
              <a:xfrm>
                <a:off x="361955" y="660423"/>
                <a:ext cx="6351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326" name="Shape 326"/>
              <p:cNvSpPr/>
              <p:nvPr/>
            </p:nvSpPr>
            <p:spPr>
              <a:xfrm>
                <a:off x="361955" y="565170"/>
                <a:ext cx="6351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327" name="Shape 327"/>
              <p:cNvSpPr/>
              <p:nvPr/>
            </p:nvSpPr>
            <p:spPr>
              <a:xfrm>
                <a:off x="361955" y="471502"/>
                <a:ext cx="6351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328" name="Shape 328"/>
              <p:cNvSpPr/>
              <p:nvPr/>
            </p:nvSpPr>
            <p:spPr>
              <a:xfrm>
                <a:off x="361955" y="379427"/>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329" name="Shape 329"/>
              <p:cNvSpPr/>
              <p:nvPr/>
            </p:nvSpPr>
            <p:spPr>
              <a:xfrm>
                <a:off x="361955" y="284173"/>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330" name="Shape 330"/>
              <p:cNvSpPr/>
              <p:nvPr/>
            </p:nvSpPr>
            <p:spPr>
              <a:xfrm>
                <a:off x="361955" y="190506"/>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331" name="Shape 331"/>
              <p:cNvSpPr/>
              <p:nvPr/>
            </p:nvSpPr>
            <p:spPr>
              <a:xfrm>
                <a:off x="361955" y="95256"/>
                <a:ext cx="6351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332" name="Shape 332"/>
              <p:cNvSpPr/>
              <p:nvPr/>
            </p:nvSpPr>
            <p:spPr>
              <a:xfrm>
                <a:off x="361955" y="-1"/>
                <a:ext cx="63517"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333" name="Shape 333"/>
              <p:cNvSpPr/>
              <p:nvPr/>
            </p:nvSpPr>
            <p:spPr>
              <a:xfrm>
                <a:off x="454030" y="944591"/>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334" name="Shape 334"/>
              <p:cNvSpPr/>
              <p:nvPr/>
            </p:nvSpPr>
            <p:spPr>
              <a:xfrm>
                <a:off x="454030" y="849341"/>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335" name="Shape 335"/>
              <p:cNvSpPr/>
              <p:nvPr/>
            </p:nvSpPr>
            <p:spPr>
              <a:xfrm>
                <a:off x="454030" y="755679"/>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336" name="Shape 336"/>
              <p:cNvSpPr/>
              <p:nvPr/>
            </p:nvSpPr>
            <p:spPr>
              <a:xfrm>
                <a:off x="454030" y="660423"/>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337" name="Shape 337"/>
              <p:cNvSpPr/>
              <p:nvPr/>
            </p:nvSpPr>
            <p:spPr>
              <a:xfrm>
                <a:off x="454030" y="565170"/>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338" name="Shape 338"/>
              <p:cNvSpPr/>
              <p:nvPr/>
            </p:nvSpPr>
            <p:spPr>
              <a:xfrm>
                <a:off x="454030" y="471502"/>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339" name="Shape 339"/>
              <p:cNvSpPr/>
              <p:nvPr/>
            </p:nvSpPr>
            <p:spPr>
              <a:xfrm>
                <a:off x="454030" y="379427"/>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340" name="Shape 340"/>
              <p:cNvSpPr/>
              <p:nvPr/>
            </p:nvSpPr>
            <p:spPr>
              <a:xfrm>
                <a:off x="454030" y="284173"/>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341" name="Shape 341"/>
              <p:cNvSpPr/>
              <p:nvPr/>
            </p:nvSpPr>
            <p:spPr>
              <a:xfrm>
                <a:off x="454030" y="190506"/>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342" name="Shape 342"/>
              <p:cNvSpPr/>
              <p:nvPr/>
            </p:nvSpPr>
            <p:spPr>
              <a:xfrm>
                <a:off x="454030" y="95256"/>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343" name="Shape 343"/>
              <p:cNvSpPr/>
              <p:nvPr/>
            </p:nvSpPr>
            <p:spPr>
              <a:xfrm>
                <a:off x="454030" y="-1"/>
                <a:ext cx="60343"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344" name="Shape 344"/>
              <p:cNvSpPr/>
              <p:nvPr/>
            </p:nvSpPr>
            <p:spPr>
              <a:xfrm>
                <a:off x="542929" y="944591"/>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345" name="Shape 345"/>
              <p:cNvSpPr/>
              <p:nvPr/>
            </p:nvSpPr>
            <p:spPr>
              <a:xfrm>
                <a:off x="542929" y="849341"/>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346" name="Shape 346"/>
              <p:cNvSpPr/>
              <p:nvPr/>
            </p:nvSpPr>
            <p:spPr>
              <a:xfrm>
                <a:off x="542929" y="755679"/>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347" name="Shape 347"/>
              <p:cNvSpPr/>
              <p:nvPr/>
            </p:nvSpPr>
            <p:spPr>
              <a:xfrm>
                <a:off x="542929" y="660423"/>
                <a:ext cx="61931"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348" name="Shape 348"/>
              <p:cNvSpPr/>
              <p:nvPr/>
            </p:nvSpPr>
            <p:spPr>
              <a:xfrm>
                <a:off x="542929" y="565170"/>
                <a:ext cx="61931"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349" name="Shape 349"/>
              <p:cNvSpPr/>
              <p:nvPr/>
            </p:nvSpPr>
            <p:spPr>
              <a:xfrm>
                <a:off x="542929" y="471502"/>
                <a:ext cx="61931"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350" name="Shape 350"/>
              <p:cNvSpPr/>
              <p:nvPr/>
            </p:nvSpPr>
            <p:spPr>
              <a:xfrm>
                <a:off x="542929" y="379427"/>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351" name="Shape 351"/>
              <p:cNvSpPr/>
              <p:nvPr/>
            </p:nvSpPr>
            <p:spPr>
              <a:xfrm>
                <a:off x="542929" y="284173"/>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352" name="Shape 352"/>
              <p:cNvSpPr/>
              <p:nvPr/>
            </p:nvSpPr>
            <p:spPr>
              <a:xfrm>
                <a:off x="542929" y="190506"/>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353" name="Shape 353"/>
              <p:cNvSpPr/>
              <p:nvPr/>
            </p:nvSpPr>
            <p:spPr>
              <a:xfrm>
                <a:off x="542929" y="95256"/>
                <a:ext cx="61931"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354" name="Shape 354"/>
              <p:cNvSpPr/>
              <p:nvPr/>
            </p:nvSpPr>
            <p:spPr>
              <a:xfrm>
                <a:off x="542929" y="-1"/>
                <a:ext cx="61931"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355" name="Shape 355"/>
              <p:cNvSpPr/>
              <p:nvPr/>
            </p:nvSpPr>
            <p:spPr>
              <a:xfrm>
                <a:off x="633417" y="94459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356" name="Shape 356"/>
              <p:cNvSpPr/>
              <p:nvPr/>
            </p:nvSpPr>
            <p:spPr>
              <a:xfrm>
                <a:off x="633417" y="84934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357" name="Shape 357"/>
              <p:cNvSpPr/>
              <p:nvPr/>
            </p:nvSpPr>
            <p:spPr>
              <a:xfrm>
                <a:off x="633417" y="755679"/>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358" name="Shape 358"/>
              <p:cNvSpPr/>
              <p:nvPr/>
            </p:nvSpPr>
            <p:spPr>
              <a:xfrm>
                <a:off x="633417" y="660423"/>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359" name="Shape 359"/>
              <p:cNvSpPr/>
              <p:nvPr/>
            </p:nvSpPr>
            <p:spPr>
              <a:xfrm>
                <a:off x="633417" y="565170"/>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360" name="Shape 360"/>
              <p:cNvSpPr/>
              <p:nvPr/>
            </p:nvSpPr>
            <p:spPr>
              <a:xfrm>
                <a:off x="633417" y="471502"/>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361" name="Shape 361"/>
              <p:cNvSpPr/>
              <p:nvPr/>
            </p:nvSpPr>
            <p:spPr>
              <a:xfrm>
                <a:off x="633417" y="379427"/>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362" name="Shape 362"/>
              <p:cNvSpPr/>
              <p:nvPr/>
            </p:nvSpPr>
            <p:spPr>
              <a:xfrm>
                <a:off x="633417" y="284173"/>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363" name="Shape 363"/>
              <p:cNvSpPr/>
              <p:nvPr/>
            </p:nvSpPr>
            <p:spPr>
              <a:xfrm>
                <a:off x="633417" y="190506"/>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364" name="Shape 364"/>
              <p:cNvSpPr/>
              <p:nvPr/>
            </p:nvSpPr>
            <p:spPr>
              <a:xfrm>
                <a:off x="633417" y="95256"/>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365" name="Shape 365"/>
              <p:cNvSpPr/>
              <p:nvPr/>
            </p:nvSpPr>
            <p:spPr>
              <a:xfrm>
                <a:off x="633417" y="-1"/>
                <a:ext cx="60345"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366" name="Shape 366"/>
              <p:cNvSpPr/>
              <p:nvPr/>
            </p:nvSpPr>
            <p:spPr>
              <a:xfrm>
                <a:off x="722317" y="944591"/>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367" name="Shape 367"/>
              <p:cNvSpPr/>
              <p:nvPr/>
            </p:nvSpPr>
            <p:spPr>
              <a:xfrm>
                <a:off x="722317" y="849341"/>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368" name="Shape 368"/>
              <p:cNvSpPr/>
              <p:nvPr/>
            </p:nvSpPr>
            <p:spPr>
              <a:xfrm>
                <a:off x="722317" y="755679"/>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369" name="Shape 369"/>
              <p:cNvSpPr/>
              <p:nvPr/>
            </p:nvSpPr>
            <p:spPr>
              <a:xfrm>
                <a:off x="722317" y="660423"/>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370" name="Shape 370"/>
              <p:cNvSpPr/>
              <p:nvPr/>
            </p:nvSpPr>
            <p:spPr>
              <a:xfrm>
                <a:off x="722317" y="565170"/>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371" name="Shape 371"/>
              <p:cNvSpPr/>
              <p:nvPr/>
            </p:nvSpPr>
            <p:spPr>
              <a:xfrm>
                <a:off x="722317" y="471502"/>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372" name="Shape 372"/>
              <p:cNvSpPr/>
              <p:nvPr/>
            </p:nvSpPr>
            <p:spPr>
              <a:xfrm>
                <a:off x="722317" y="379427"/>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373" name="Shape 373"/>
              <p:cNvSpPr/>
              <p:nvPr/>
            </p:nvSpPr>
            <p:spPr>
              <a:xfrm>
                <a:off x="722317" y="284173"/>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374" name="Shape 374"/>
              <p:cNvSpPr/>
              <p:nvPr/>
            </p:nvSpPr>
            <p:spPr>
              <a:xfrm>
                <a:off x="722317" y="190506"/>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375" name="Shape 375"/>
              <p:cNvSpPr/>
              <p:nvPr/>
            </p:nvSpPr>
            <p:spPr>
              <a:xfrm>
                <a:off x="722317" y="95256"/>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376" name="Shape 376"/>
              <p:cNvSpPr/>
              <p:nvPr/>
            </p:nvSpPr>
            <p:spPr>
              <a:xfrm>
                <a:off x="722317" y="-1"/>
                <a:ext cx="63519"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377" name="Shape 377"/>
              <p:cNvSpPr/>
              <p:nvPr/>
            </p:nvSpPr>
            <p:spPr>
              <a:xfrm>
                <a:off x="814393" y="94459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378" name="Shape 378"/>
              <p:cNvSpPr/>
              <p:nvPr/>
            </p:nvSpPr>
            <p:spPr>
              <a:xfrm>
                <a:off x="814393" y="84934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379" name="Shape 379"/>
              <p:cNvSpPr/>
              <p:nvPr/>
            </p:nvSpPr>
            <p:spPr>
              <a:xfrm>
                <a:off x="814393" y="755679"/>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380" name="Shape 380"/>
              <p:cNvSpPr/>
              <p:nvPr/>
            </p:nvSpPr>
            <p:spPr>
              <a:xfrm>
                <a:off x="814393" y="660423"/>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381" name="Shape 381"/>
              <p:cNvSpPr/>
              <p:nvPr/>
            </p:nvSpPr>
            <p:spPr>
              <a:xfrm>
                <a:off x="814393" y="565170"/>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382" name="Shape 382"/>
              <p:cNvSpPr/>
              <p:nvPr/>
            </p:nvSpPr>
            <p:spPr>
              <a:xfrm>
                <a:off x="814393" y="471502"/>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383" name="Shape 383"/>
              <p:cNvSpPr/>
              <p:nvPr/>
            </p:nvSpPr>
            <p:spPr>
              <a:xfrm>
                <a:off x="814393" y="379427"/>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384" name="Shape 384"/>
              <p:cNvSpPr/>
              <p:nvPr/>
            </p:nvSpPr>
            <p:spPr>
              <a:xfrm>
                <a:off x="814393" y="284173"/>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385" name="Shape 385"/>
              <p:cNvSpPr/>
              <p:nvPr/>
            </p:nvSpPr>
            <p:spPr>
              <a:xfrm>
                <a:off x="814393" y="190506"/>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386" name="Shape 386"/>
              <p:cNvSpPr/>
              <p:nvPr/>
            </p:nvSpPr>
            <p:spPr>
              <a:xfrm>
                <a:off x="814393" y="95256"/>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387" name="Shape 387"/>
              <p:cNvSpPr/>
              <p:nvPr/>
            </p:nvSpPr>
            <p:spPr>
              <a:xfrm>
                <a:off x="814393" y="-1"/>
                <a:ext cx="60345"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388" name="Shape 388"/>
              <p:cNvSpPr/>
              <p:nvPr/>
            </p:nvSpPr>
            <p:spPr>
              <a:xfrm>
                <a:off x="903293" y="944591"/>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389" name="Shape 389"/>
              <p:cNvSpPr/>
              <p:nvPr/>
            </p:nvSpPr>
            <p:spPr>
              <a:xfrm>
                <a:off x="903293" y="849341"/>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390" name="Shape 390"/>
              <p:cNvSpPr/>
              <p:nvPr/>
            </p:nvSpPr>
            <p:spPr>
              <a:xfrm>
                <a:off x="903293" y="755679"/>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391" name="Shape 391"/>
              <p:cNvSpPr/>
              <p:nvPr/>
            </p:nvSpPr>
            <p:spPr>
              <a:xfrm>
                <a:off x="903293" y="660423"/>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392" name="Shape 392"/>
              <p:cNvSpPr/>
              <p:nvPr/>
            </p:nvSpPr>
            <p:spPr>
              <a:xfrm>
                <a:off x="903293" y="565170"/>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393" name="Shape 393"/>
              <p:cNvSpPr/>
              <p:nvPr/>
            </p:nvSpPr>
            <p:spPr>
              <a:xfrm>
                <a:off x="903293" y="471502"/>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394" name="Shape 394"/>
              <p:cNvSpPr/>
              <p:nvPr/>
            </p:nvSpPr>
            <p:spPr>
              <a:xfrm>
                <a:off x="903293" y="379427"/>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395" name="Shape 395"/>
              <p:cNvSpPr/>
              <p:nvPr/>
            </p:nvSpPr>
            <p:spPr>
              <a:xfrm>
                <a:off x="903293" y="284173"/>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396" name="Shape 396"/>
              <p:cNvSpPr/>
              <p:nvPr/>
            </p:nvSpPr>
            <p:spPr>
              <a:xfrm>
                <a:off x="903293" y="190506"/>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397" name="Shape 397"/>
              <p:cNvSpPr/>
              <p:nvPr/>
            </p:nvSpPr>
            <p:spPr>
              <a:xfrm>
                <a:off x="903293" y="95256"/>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398" name="Shape 398"/>
              <p:cNvSpPr/>
              <p:nvPr/>
            </p:nvSpPr>
            <p:spPr>
              <a:xfrm>
                <a:off x="903293" y="-1"/>
                <a:ext cx="63519"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399" name="Shape 399"/>
              <p:cNvSpPr/>
              <p:nvPr/>
            </p:nvSpPr>
            <p:spPr>
              <a:xfrm>
                <a:off x="995368" y="94459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400" name="Shape 400"/>
              <p:cNvSpPr/>
              <p:nvPr/>
            </p:nvSpPr>
            <p:spPr>
              <a:xfrm>
                <a:off x="995368" y="84934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401" name="Shape 401"/>
              <p:cNvSpPr/>
              <p:nvPr/>
            </p:nvSpPr>
            <p:spPr>
              <a:xfrm>
                <a:off x="995368" y="755679"/>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402" name="Shape 402"/>
              <p:cNvSpPr/>
              <p:nvPr/>
            </p:nvSpPr>
            <p:spPr>
              <a:xfrm>
                <a:off x="995368" y="660423"/>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403" name="Shape 403"/>
              <p:cNvSpPr/>
              <p:nvPr/>
            </p:nvSpPr>
            <p:spPr>
              <a:xfrm>
                <a:off x="995368" y="565170"/>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404" name="Shape 404"/>
              <p:cNvSpPr/>
              <p:nvPr/>
            </p:nvSpPr>
            <p:spPr>
              <a:xfrm>
                <a:off x="995368" y="471502"/>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405" name="Shape 405"/>
              <p:cNvSpPr/>
              <p:nvPr/>
            </p:nvSpPr>
            <p:spPr>
              <a:xfrm>
                <a:off x="995368" y="379427"/>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406" name="Shape 406"/>
              <p:cNvSpPr/>
              <p:nvPr/>
            </p:nvSpPr>
            <p:spPr>
              <a:xfrm>
                <a:off x="995368" y="284173"/>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407" name="Shape 407"/>
              <p:cNvSpPr/>
              <p:nvPr/>
            </p:nvSpPr>
            <p:spPr>
              <a:xfrm>
                <a:off x="995368" y="190506"/>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408" name="Shape 408"/>
              <p:cNvSpPr/>
              <p:nvPr/>
            </p:nvSpPr>
            <p:spPr>
              <a:xfrm>
                <a:off x="995368" y="95256"/>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409" name="Shape 409"/>
              <p:cNvSpPr/>
              <p:nvPr/>
            </p:nvSpPr>
            <p:spPr>
              <a:xfrm>
                <a:off x="995368" y="-1"/>
                <a:ext cx="60345"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410" name="Shape 410"/>
              <p:cNvSpPr/>
              <p:nvPr/>
            </p:nvSpPr>
            <p:spPr>
              <a:xfrm>
                <a:off x="1084268" y="944591"/>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411" name="Shape 411"/>
              <p:cNvSpPr/>
              <p:nvPr/>
            </p:nvSpPr>
            <p:spPr>
              <a:xfrm>
                <a:off x="1084268" y="849341"/>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412" name="Shape 412"/>
              <p:cNvSpPr/>
              <p:nvPr/>
            </p:nvSpPr>
            <p:spPr>
              <a:xfrm>
                <a:off x="1084268" y="755679"/>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413" name="Shape 413"/>
              <p:cNvSpPr/>
              <p:nvPr/>
            </p:nvSpPr>
            <p:spPr>
              <a:xfrm>
                <a:off x="1084268" y="660423"/>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414" name="Shape 414"/>
              <p:cNvSpPr/>
              <p:nvPr/>
            </p:nvSpPr>
            <p:spPr>
              <a:xfrm>
                <a:off x="1084268" y="565170"/>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415" name="Shape 415"/>
              <p:cNvSpPr/>
              <p:nvPr/>
            </p:nvSpPr>
            <p:spPr>
              <a:xfrm>
                <a:off x="1084268" y="471502"/>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416" name="Shape 416"/>
              <p:cNvSpPr/>
              <p:nvPr/>
            </p:nvSpPr>
            <p:spPr>
              <a:xfrm>
                <a:off x="1084268" y="379427"/>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417" name="Shape 417"/>
              <p:cNvSpPr/>
              <p:nvPr/>
            </p:nvSpPr>
            <p:spPr>
              <a:xfrm>
                <a:off x="1084268" y="284173"/>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418" name="Shape 418"/>
              <p:cNvSpPr/>
              <p:nvPr/>
            </p:nvSpPr>
            <p:spPr>
              <a:xfrm>
                <a:off x="1084268" y="190506"/>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419" name="Shape 419"/>
              <p:cNvSpPr/>
              <p:nvPr/>
            </p:nvSpPr>
            <p:spPr>
              <a:xfrm>
                <a:off x="1084268" y="95256"/>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420" name="Shape 420"/>
              <p:cNvSpPr/>
              <p:nvPr/>
            </p:nvSpPr>
            <p:spPr>
              <a:xfrm>
                <a:off x="1084268" y="-1"/>
                <a:ext cx="63519"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421" name="Shape 421"/>
              <p:cNvSpPr/>
              <p:nvPr/>
            </p:nvSpPr>
            <p:spPr>
              <a:xfrm>
                <a:off x="1176343" y="94459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422" name="Shape 422"/>
              <p:cNvSpPr/>
              <p:nvPr/>
            </p:nvSpPr>
            <p:spPr>
              <a:xfrm>
                <a:off x="1176343" y="84934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423" name="Shape 423"/>
              <p:cNvSpPr/>
              <p:nvPr/>
            </p:nvSpPr>
            <p:spPr>
              <a:xfrm>
                <a:off x="1176343" y="755679"/>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424" name="Shape 424"/>
              <p:cNvSpPr/>
              <p:nvPr/>
            </p:nvSpPr>
            <p:spPr>
              <a:xfrm>
                <a:off x="1176343" y="660423"/>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425" name="Shape 425"/>
              <p:cNvSpPr/>
              <p:nvPr/>
            </p:nvSpPr>
            <p:spPr>
              <a:xfrm>
                <a:off x="1176343" y="565170"/>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426" name="Shape 426"/>
              <p:cNvSpPr/>
              <p:nvPr/>
            </p:nvSpPr>
            <p:spPr>
              <a:xfrm>
                <a:off x="1176343" y="471502"/>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427" name="Shape 427"/>
              <p:cNvSpPr/>
              <p:nvPr/>
            </p:nvSpPr>
            <p:spPr>
              <a:xfrm>
                <a:off x="1176343" y="379427"/>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428" name="Shape 428"/>
              <p:cNvSpPr/>
              <p:nvPr/>
            </p:nvSpPr>
            <p:spPr>
              <a:xfrm>
                <a:off x="1176343" y="284173"/>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429" name="Shape 429"/>
              <p:cNvSpPr/>
              <p:nvPr/>
            </p:nvSpPr>
            <p:spPr>
              <a:xfrm>
                <a:off x="1176343" y="190506"/>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430" name="Shape 430"/>
              <p:cNvSpPr/>
              <p:nvPr/>
            </p:nvSpPr>
            <p:spPr>
              <a:xfrm>
                <a:off x="1176343" y="95256"/>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431" name="Shape 431"/>
              <p:cNvSpPr/>
              <p:nvPr/>
            </p:nvSpPr>
            <p:spPr>
              <a:xfrm>
                <a:off x="1176343" y="-1"/>
                <a:ext cx="60345"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432" name="Shape 432"/>
              <p:cNvSpPr/>
              <p:nvPr/>
            </p:nvSpPr>
            <p:spPr>
              <a:xfrm>
                <a:off x="1265245" y="94459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433" name="Shape 433"/>
              <p:cNvSpPr/>
              <p:nvPr/>
            </p:nvSpPr>
            <p:spPr>
              <a:xfrm>
                <a:off x="1265245" y="84934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434" name="Shape 434"/>
              <p:cNvSpPr/>
              <p:nvPr/>
            </p:nvSpPr>
            <p:spPr>
              <a:xfrm>
                <a:off x="1265245" y="755679"/>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435" name="Shape 435"/>
              <p:cNvSpPr/>
              <p:nvPr/>
            </p:nvSpPr>
            <p:spPr>
              <a:xfrm>
                <a:off x="1265245" y="660423"/>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436" name="Shape 436"/>
              <p:cNvSpPr/>
              <p:nvPr/>
            </p:nvSpPr>
            <p:spPr>
              <a:xfrm>
                <a:off x="1265245" y="565170"/>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437" name="Shape 437"/>
              <p:cNvSpPr/>
              <p:nvPr/>
            </p:nvSpPr>
            <p:spPr>
              <a:xfrm>
                <a:off x="1265245" y="471502"/>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438" name="Shape 438"/>
              <p:cNvSpPr/>
              <p:nvPr/>
            </p:nvSpPr>
            <p:spPr>
              <a:xfrm>
                <a:off x="1265245" y="379427"/>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439" name="Shape 439"/>
              <p:cNvSpPr/>
              <p:nvPr/>
            </p:nvSpPr>
            <p:spPr>
              <a:xfrm>
                <a:off x="1265245" y="284173"/>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440" name="Shape 440"/>
              <p:cNvSpPr/>
              <p:nvPr/>
            </p:nvSpPr>
            <p:spPr>
              <a:xfrm>
                <a:off x="1265245" y="190506"/>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441" name="Shape 441"/>
              <p:cNvSpPr/>
              <p:nvPr/>
            </p:nvSpPr>
            <p:spPr>
              <a:xfrm>
                <a:off x="1265245" y="95256"/>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442" name="Shape 442"/>
              <p:cNvSpPr/>
              <p:nvPr/>
            </p:nvSpPr>
            <p:spPr>
              <a:xfrm>
                <a:off x="1265245" y="-1"/>
                <a:ext cx="60345"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443" name="Shape 443"/>
              <p:cNvSpPr/>
              <p:nvPr/>
            </p:nvSpPr>
            <p:spPr>
              <a:xfrm>
                <a:off x="1357322" y="94459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444" name="Shape 444"/>
              <p:cNvSpPr/>
              <p:nvPr/>
            </p:nvSpPr>
            <p:spPr>
              <a:xfrm>
                <a:off x="1357322" y="84934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445" name="Shape 445"/>
              <p:cNvSpPr/>
              <p:nvPr/>
            </p:nvSpPr>
            <p:spPr>
              <a:xfrm>
                <a:off x="1357322" y="755679"/>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446" name="Shape 446"/>
              <p:cNvSpPr/>
              <p:nvPr/>
            </p:nvSpPr>
            <p:spPr>
              <a:xfrm>
                <a:off x="1357322" y="660423"/>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447" name="Shape 447"/>
              <p:cNvSpPr/>
              <p:nvPr/>
            </p:nvSpPr>
            <p:spPr>
              <a:xfrm>
                <a:off x="1357322" y="565170"/>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448" name="Shape 448"/>
              <p:cNvSpPr/>
              <p:nvPr/>
            </p:nvSpPr>
            <p:spPr>
              <a:xfrm>
                <a:off x="1357322" y="471502"/>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449" name="Shape 449"/>
              <p:cNvSpPr/>
              <p:nvPr/>
            </p:nvSpPr>
            <p:spPr>
              <a:xfrm>
                <a:off x="1357322" y="379427"/>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450" name="Shape 450"/>
              <p:cNvSpPr/>
              <p:nvPr/>
            </p:nvSpPr>
            <p:spPr>
              <a:xfrm>
                <a:off x="1357322" y="284173"/>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451" name="Shape 451"/>
              <p:cNvSpPr/>
              <p:nvPr/>
            </p:nvSpPr>
            <p:spPr>
              <a:xfrm>
                <a:off x="1357322" y="190506"/>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452" name="Shape 452"/>
              <p:cNvSpPr/>
              <p:nvPr/>
            </p:nvSpPr>
            <p:spPr>
              <a:xfrm>
                <a:off x="1357322" y="95256"/>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453" name="Shape 453"/>
              <p:cNvSpPr/>
              <p:nvPr/>
            </p:nvSpPr>
            <p:spPr>
              <a:xfrm>
                <a:off x="1357322" y="-1"/>
                <a:ext cx="60345"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454" name="Shape 454"/>
              <p:cNvSpPr/>
              <p:nvPr/>
            </p:nvSpPr>
            <p:spPr>
              <a:xfrm>
                <a:off x="1446224" y="94459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455" name="Shape 455"/>
              <p:cNvSpPr/>
              <p:nvPr/>
            </p:nvSpPr>
            <p:spPr>
              <a:xfrm>
                <a:off x="1446224" y="84934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456" name="Shape 456"/>
              <p:cNvSpPr/>
              <p:nvPr/>
            </p:nvSpPr>
            <p:spPr>
              <a:xfrm>
                <a:off x="1446224" y="755679"/>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457" name="Shape 457"/>
              <p:cNvSpPr/>
              <p:nvPr/>
            </p:nvSpPr>
            <p:spPr>
              <a:xfrm>
                <a:off x="1446224" y="660423"/>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458" name="Shape 458"/>
              <p:cNvSpPr/>
              <p:nvPr/>
            </p:nvSpPr>
            <p:spPr>
              <a:xfrm>
                <a:off x="1446224" y="565170"/>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459" name="Shape 459"/>
              <p:cNvSpPr/>
              <p:nvPr/>
            </p:nvSpPr>
            <p:spPr>
              <a:xfrm>
                <a:off x="1446224" y="471502"/>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460" name="Shape 460"/>
              <p:cNvSpPr/>
              <p:nvPr/>
            </p:nvSpPr>
            <p:spPr>
              <a:xfrm>
                <a:off x="1446224" y="379427"/>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461" name="Shape 461"/>
              <p:cNvSpPr/>
              <p:nvPr/>
            </p:nvSpPr>
            <p:spPr>
              <a:xfrm>
                <a:off x="1446224" y="284173"/>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462" name="Shape 462"/>
              <p:cNvSpPr/>
              <p:nvPr/>
            </p:nvSpPr>
            <p:spPr>
              <a:xfrm>
                <a:off x="1446224" y="190506"/>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463" name="Shape 463"/>
              <p:cNvSpPr/>
              <p:nvPr/>
            </p:nvSpPr>
            <p:spPr>
              <a:xfrm>
                <a:off x="1446224" y="95256"/>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464" name="Shape 464"/>
              <p:cNvSpPr/>
              <p:nvPr/>
            </p:nvSpPr>
            <p:spPr>
              <a:xfrm>
                <a:off x="1446224" y="-1"/>
                <a:ext cx="60345"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465" name="Shape 465"/>
              <p:cNvSpPr/>
              <p:nvPr/>
            </p:nvSpPr>
            <p:spPr>
              <a:xfrm>
                <a:off x="1536715" y="944591"/>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466" name="Shape 466"/>
              <p:cNvSpPr/>
              <p:nvPr/>
            </p:nvSpPr>
            <p:spPr>
              <a:xfrm>
                <a:off x="1536715" y="849341"/>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467" name="Shape 467"/>
              <p:cNvSpPr/>
              <p:nvPr/>
            </p:nvSpPr>
            <p:spPr>
              <a:xfrm>
                <a:off x="1536715" y="755679"/>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468" name="Shape 468"/>
              <p:cNvSpPr/>
              <p:nvPr/>
            </p:nvSpPr>
            <p:spPr>
              <a:xfrm>
                <a:off x="1536715" y="660423"/>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469" name="Shape 469"/>
              <p:cNvSpPr/>
              <p:nvPr/>
            </p:nvSpPr>
            <p:spPr>
              <a:xfrm>
                <a:off x="1536715" y="565170"/>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470" name="Shape 470"/>
              <p:cNvSpPr/>
              <p:nvPr/>
            </p:nvSpPr>
            <p:spPr>
              <a:xfrm>
                <a:off x="1536715" y="471502"/>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471" name="Shape 471"/>
              <p:cNvSpPr/>
              <p:nvPr/>
            </p:nvSpPr>
            <p:spPr>
              <a:xfrm>
                <a:off x="1536715" y="379427"/>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472" name="Shape 472"/>
              <p:cNvSpPr/>
              <p:nvPr/>
            </p:nvSpPr>
            <p:spPr>
              <a:xfrm>
                <a:off x="1536715" y="284173"/>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473" name="Shape 473"/>
              <p:cNvSpPr/>
              <p:nvPr/>
            </p:nvSpPr>
            <p:spPr>
              <a:xfrm>
                <a:off x="1536715" y="190506"/>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474" name="Shape 474"/>
              <p:cNvSpPr/>
              <p:nvPr/>
            </p:nvSpPr>
            <p:spPr>
              <a:xfrm>
                <a:off x="1536715" y="95256"/>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475" name="Shape 475"/>
              <p:cNvSpPr/>
              <p:nvPr/>
            </p:nvSpPr>
            <p:spPr>
              <a:xfrm>
                <a:off x="1536715" y="-1"/>
                <a:ext cx="60343"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476" name="Shape 476"/>
              <p:cNvSpPr/>
              <p:nvPr/>
            </p:nvSpPr>
            <p:spPr>
              <a:xfrm>
                <a:off x="1625615" y="944591"/>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477" name="Shape 477"/>
              <p:cNvSpPr/>
              <p:nvPr/>
            </p:nvSpPr>
            <p:spPr>
              <a:xfrm>
                <a:off x="1625615" y="849341"/>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478" name="Shape 478"/>
              <p:cNvSpPr/>
              <p:nvPr/>
            </p:nvSpPr>
            <p:spPr>
              <a:xfrm>
                <a:off x="1625615" y="755679"/>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479" name="Shape 479"/>
              <p:cNvSpPr/>
              <p:nvPr/>
            </p:nvSpPr>
            <p:spPr>
              <a:xfrm>
                <a:off x="1625615" y="660423"/>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grpSp>
        <p:grpSp>
          <p:nvGrpSpPr>
            <p:cNvPr id="681" name="Group 681"/>
            <p:cNvGrpSpPr/>
            <p:nvPr/>
          </p:nvGrpSpPr>
          <p:grpSpPr>
            <a:xfrm>
              <a:off x="3248026" y="-3"/>
              <a:ext cx="1685958" cy="1004938"/>
              <a:chOff x="0" y="0"/>
              <a:chExt cx="1685957" cy="1004936"/>
            </a:xfrm>
          </p:grpSpPr>
          <p:sp>
            <p:nvSpPr>
              <p:cNvPr id="481" name="Shape 481"/>
              <p:cNvSpPr/>
              <p:nvPr/>
            </p:nvSpPr>
            <p:spPr>
              <a:xfrm>
                <a:off x="-1" y="565170"/>
                <a:ext cx="60341"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482" name="Shape 482"/>
              <p:cNvSpPr/>
              <p:nvPr/>
            </p:nvSpPr>
            <p:spPr>
              <a:xfrm>
                <a:off x="-1" y="471502"/>
                <a:ext cx="60341"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483" name="Shape 483"/>
              <p:cNvSpPr/>
              <p:nvPr/>
            </p:nvSpPr>
            <p:spPr>
              <a:xfrm>
                <a:off x="-1" y="379427"/>
                <a:ext cx="6034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484" name="Shape 484"/>
              <p:cNvSpPr/>
              <p:nvPr/>
            </p:nvSpPr>
            <p:spPr>
              <a:xfrm>
                <a:off x="-1" y="284173"/>
                <a:ext cx="6034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485" name="Shape 485"/>
              <p:cNvSpPr/>
              <p:nvPr/>
            </p:nvSpPr>
            <p:spPr>
              <a:xfrm>
                <a:off x="-1" y="190506"/>
                <a:ext cx="6034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486" name="Shape 486"/>
              <p:cNvSpPr/>
              <p:nvPr/>
            </p:nvSpPr>
            <p:spPr>
              <a:xfrm>
                <a:off x="-1" y="95256"/>
                <a:ext cx="60341"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487" name="Shape 487"/>
              <p:cNvSpPr/>
              <p:nvPr/>
            </p:nvSpPr>
            <p:spPr>
              <a:xfrm>
                <a:off x="-1" y="-1"/>
                <a:ext cx="60341"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488" name="Shape 488"/>
              <p:cNvSpPr/>
              <p:nvPr/>
            </p:nvSpPr>
            <p:spPr>
              <a:xfrm>
                <a:off x="88903" y="944591"/>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489" name="Shape 489"/>
              <p:cNvSpPr/>
              <p:nvPr/>
            </p:nvSpPr>
            <p:spPr>
              <a:xfrm>
                <a:off x="88903" y="849341"/>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490" name="Shape 490"/>
              <p:cNvSpPr/>
              <p:nvPr/>
            </p:nvSpPr>
            <p:spPr>
              <a:xfrm>
                <a:off x="88903" y="755679"/>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491" name="Shape 491"/>
              <p:cNvSpPr/>
              <p:nvPr/>
            </p:nvSpPr>
            <p:spPr>
              <a:xfrm>
                <a:off x="88903" y="660423"/>
                <a:ext cx="6351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492" name="Shape 492"/>
              <p:cNvSpPr/>
              <p:nvPr/>
            </p:nvSpPr>
            <p:spPr>
              <a:xfrm>
                <a:off x="88903" y="565170"/>
                <a:ext cx="6351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493" name="Shape 493"/>
              <p:cNvSpPr/>
              <p:nvPr/>
            </p:nvSpPr>
            <p:spPr>
              <a:xfrm>
                <a:off x="88903" y="471502"/>
                <a:ext cx="6351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494" name="Shape 494"/>
              <p:cNvSpPr/>
              <p:nvPr/>
            </p:nvSpPr>
            <p:spPr>
              <a:xfrm>
                <a:off x="88903" y="379427"/>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495" name="Shape 495"/>
              <p:cNvSpPr/>
              <p:nvPr/>
            </p:nvSpPr>
            <p:spPr>
              <a:xfrm>
                <a:off x="88903" y="284173"/>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496" name="Shape 496"/>
              <p:cNvSpPr/>
              <p:nvPr/>
            </p:nvSpPr>
            <p:spPr>
              <a:xfrm>
                <a:off x="88903" y="190506"/>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497" name="Shape 497"/>
              <p:cNvSpPr/>
              <p:nvPr/>
            </p:nvSpPr>
            <p:spPr>
              <a:xfrm>
                <a:off x="88903" y="95256"/>
                <a:ext cx="6351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498" name="Shape 498"/>
              <p:cNvSpPr/>
              <p:nvPr/>
            </p:nvSpPr>
            <p:spPr>
              <a:xfrm>
                <a:off x="88903" y="-1"/>
                <a:ext cx="63517"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499" name="Shape 499"/>
              <p:cNvSpPr/>
              <p:nvPr/>
            </p:nvSpPr>
            <p:spPr>
              <a:xfrm>
                <a:off x="180978" y="944591"/>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500" name="Shape 500"/>
              <p:cNvSpPr/>
              <p:nvPr/>
            </p:nvSpPr>
            <p:spPr>
              <a:xfrm>
                <a:off x="180978" y="849341"/>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501" name="Shape 501"/>
              <p:cNvSpPr/>
              <p:nvPr/>
            </p:nvSpPr>
            <p:spPr>
              <a:xfrm>
                <a:off x="180978" y="755679"/>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502" name="Shape 502"/>
              <p:cNvSpPr/>
              <p:nvPr/>
            </p:nvSpPr>
            <p:spPr>
              <a:xfrm>
                <a:off x="180978" y="660423"/>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503" name="Shape 503"/>
              <p:cNvSpPr/>
              <p:nvPr/>
            </p:nvSpPr>
            <p:spPr>
              <a:xfrm>
                <a:off x="180978" y="565170"/>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504" name="Shape 504"/>
              <p:cNvSpPr/>
              <p:nvPr/>
            </p:nvSpPr>
            <p:spPr>
              <a:xfrm>
                <a:off x="180978" y="471502"/>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505" name="Shape 505"/>
              <p:cNvSpPr/>
              <p:nvPr/>
            </p:nvSpPr>
            <p:spPr>
              <a:xfrm>
                <a:off x="180978" y="379427"/>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506" name="Shape 506"/>
              <p:cNvSpPr/>
              <p:nvPr/>
            </p:nvSpPr>
            <p:spPr>
              <a:xfrm>
                <a:off x="180978" y="284173"/>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507" name="Shape 507"/>
              <p:cNvSpPr/>
              <p:nvPr/>
            </p:nvSpPr>
            <p:spPr>
              <a:xfrm>
                <a:off x="180978" y="190506"/>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508" name="Shape 508"/>
              <p:cNvSpPr/>
              <p:nvPr/>
            </p:nvSpPr>
            <p:spPr>
              <a:xfrm>
                <a:off x="180978" y="95256"/>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509" name="Shape 509"/>
              <p:cNvSpPr/>
              <p:nvPr/>
            </p:nvSpPr>
            <p:spPr>
              <a:xfrm>
                <a:off x="180978" y="-1"/>
                <a:ext cx="60343"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510" name="Shape 510"/>
              <p:cNvSpPr/>
              <p:nvPr/>
            </p:nvSpPr>
            <p:spPr>
              <a:xfrm>
                <a:off x="269878" y="944591"/>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511" name="Shape 511"/>
              <p:cNvSpPr/>
              <p:nvPr/>
            </p:nvSpPr>
            <p:spPr>
              <a:xfrm>
                <a:off x="269878" y="849341"/>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512" name="Shape 512"/>
              <p:cNvSpPr/>
              <p:nvPr/>
            </p:nvSpPr>
            <p:spPr>
              <a:xfrm>
                <a:off x="269878" y="755679"/>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513" name="Shape 513"/>
              <p:cNvSpPr/>
              <p:nvPr/>
            </p:nvSpPr>
            <p:spPr>
              <a:xfrm>
                <a:off x="269878" y="660423"/>
                <a:ext cx="6351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514" name="Shape 514"/>
              <p:cNvSpPr/>
              <p:nvPr/>
            </p:nvSpPr>
            <p:spPr>
              <a:xfrm>
                <a:off x="269878" y="565170"/>
                <a:ext cx="6351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515" name="Shape 515"/>
              <p:cNvSpPr/>
              <p:nvPr/>
            </p:nvSpPr>
            <p:spPr>
              <a:xfrm>
                <a:off x="269878" y="471502"/>
                <a:ext cx="6351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516" name="Shape 516"/>
              <p:cNvSpPr/>
              <p:nvPr/>
            </p:nvSpPr>
            <p:spPr>
              <a:xfrm>
                <a:off x="269878" y="379427"/>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517" name="Shape 517"/>
              <p:cNvSpPr/>
              <p:nvPr/>
            </p:nvSpPr>
            <p:spPr>
              <a:xfrm>
                <a:off x="269878" y="284173"/>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518" name="Shape 518"/>
              <p:cNvSpPr/>
              <p:nvPr/>
            </p:nvSpPr>
            <p:spPr>
              <a:xfrm>
                <a:off x="269878" y="190506"/>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519" name="Shape 519"/>
              <p:cNvSpPr/>
              <p:nvPr/>
            </p:nvSpPr>
            <p:spPr>
              <a:xfrm>
                <a:off x="269878" y="95256"/>
                <a:ext cx="6351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520" name="Shape 520"/>
              <p:cNvSpPr/>
              <p:nvPr/>
            </p:nvSpPr>
            <p:spPr>
              <a:xfrm>
                <a:off x="269878" y="-1"/>
                <a:ext cx="63517"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521" name="Shape 521"/>
              <p:cNvSpPr/>
              <p:nvPr/>
            </p:nvSpPr>
            <p:spPr>
              <a:xfrm>
                <a:off x="361953" y="944591"/>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522" name="Shape 522"/>
              <p:cNvSpPr/>
              <p:nvPr/>
            </p:nvSpPr>
            <p:spPr>
              <a:xfrm>
                <a:off x="361953" y="849341"/>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523" name="Shape 523"/>
              <p:cNvSpPr/>
              <p:nvPr/>
            </p:nvSpPr>
            <p:spPr>
              <a:xfrm>
                <a:off x="361953" y="755679"/>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524" name="Shape 524"/>
              <p:cNvSpPr/>
              <p:nvPr/>
            </p:nvSpPr>
            <p:spPr>
              <a:xfrm>
                <a:off x="361953" y="660423"/>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525" name="Shape 525"/>
              <p:cNvSpPr/>
              <p:nvPr/>
            </p:nvSpPr>
            <p:spPr>
              <a:xfrm>
                <a:off x="361953" y="565170"/>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526" name="Shape 526"/>
              <p:cNvSpPr/>
              <p:nvPr/>
            </p:nvSpPr>
            <p:spPr>
              <a:xfrm>
                <a:off x="361953" y="471502"/>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527" name="Shape 527"/>
              <p:cNvSpPr/>
              <p:nvPr/>
            </p:nvSpPr>
            <p:spPr>
              <a:xfrm>
                <a:off x="361953" y="379427"/>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528" name="Shape 528"/>
              <p:cNvSpPr/>
              <p:nvPr/>
            </p:nvSpPr>
            <p:spPr>
              <a:xfrm>
                <a:off x="361953" y="284173"/>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529" name="Shape 529"/>
              <p:cNvSpPr/>
              <p:nvPr/>
            </p:nvSpPr>
            <p:spPr>
              <a:xfrm>
                <a:off x="361953" y="190506"/>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530" name="Shape 530"/>
              <p:cNvSpPr/>
              <p:nvPr/>
            </p:nvSpPr>
            <p:spPr>
              <a:xfrm>
                <a:off x="361953" y="95256"/>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531" name="Shape 531"/>
              <p:cNvSpPr/>
              <p:nvPr/>
            </p:nvSpPr>
            <p:spPr>
              <a:xfrm>
                <a:off x="361953" y="-1"/>
                <a:ext cx="60343"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532" name="Shape 532"/>
              <p:cNvSpPr/>
              <p:nvPr/>
            </p:nvSpPr>
            <p:spPr>
              <a:xfrm>
                <a:off x="450853" y="944591"/>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533" name="Shape 533"/>
              <p:cNvSpPr/>
              <p:nvPr/>
            </p:nvSpPr>
            <p:spPr>
              <a:xfrm>
                <a:off x="450853" y="849341"/>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534" name="Shape 534"/>
              <p:cNvSpPr/>
              <p:nvPr/>
            </p:nvSpPr>
            <p:spPr>
              <a:xfrm>
                <a:off x="450853" y="755679"/>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535" name="Shape 535"/>
              <p:cNvSpPr/>
              <p:nvPr/>
            </p:nvSpPr>
            <p:spPr>
              <a:xfrm>
                <a:off x="450853" y="660423"/>
                <a:ext cx="6351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536" name="Shape 536"/>
              <p:cNvSpPr/>
              <p:nvPr/>
            </p:nvSpPr>
            <p:spPr>
              <a:xfrm>
                <a:off x="450853" y="565170"/>
                <a:ext cx="6351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537" name="Shape 537"/>
              <p:cNvSpPr/>
              <p:nvPr/>
            </p:nvSpPr>
            <p:spPr>
              <a:xfrm>
                <a:off x="450853" y="471502"/>
                <a:ext cx="6351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538" name="Shape 538"/>
              <p:cNvSpPr/>
              <p:nvPr/>
            </p:nvSpPr>
            <p:spPr>
              <a:xfrm>
                <a:off x="450853" y="379427"/>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539" name="Shape 539"/>
              <p:cNvSpPr/>
              <p:nvPr/>
            </p:nvSpPr>
            <p:spPr>
              <a:xfrm>
                <a:off x="450853" y="284173"/>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540" name="Shape 540"/>
              <p:cNvSpPr/>
              <p:nvPr/>
            </p:nvSpPr>
            <p:spPr>
              <a:xfrm>
                <a:off x="450853" y="190506"/>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541" name="Shape 541"/>
              <p:cNvSpPr/>
              <p:nvPr/>
            </p:nvSpPr>
            <p:spPr>
              <a:xfrm>
                <a:off x="450853" y="95256"/>
                <a:ext cx="6351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542" name="Shape 542"/>
              <p:cNvSpPr/>
              <p:nvPr/>
            </p:nvSpPr>
            <p:spPr>
              <a:xfrm>
                <a:off x="450853" y="-1"/>
                <a:ext cx="63517"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543" name="Shape 543"/>
              <p:cNvSpPr/>
              <p:nvPr/>
            </p:nvSpPr>
            <p:spPr>
              <a:xfrm>
                <a:off x="542928" y="944591"/>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544" name="Shape 544"/>
              <p:cNvSpPr/>
              <p:nvPr/>
            </p:nvSpPr>
            <p:spPr>
              <a:xfrm>
                <a:off x="542928" y="849341"/>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545" name="Shape 545"/>
              <p:cNvSpPr/>
              <p:nvPr/>
            </p:nvSpPr>
            <p:spPr>
              <a:xfrm>
                <a:off x="542928" y="755679"/>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546" name="Shape 546"/>
              <p:cNvSpPr/>
              <p:nvPr/>
            </p:nvSpPr>
            <p:spPr>
              <a:xfrm>
                <a:off x="542928" y="660423"/>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547" name="Shape 547"/>
              <p:cNvSpPr/>
              <p:nvPr/>
            </p:nvSpPr>
            <p:spPr>
              <a:xfrm>
                <a:off x="542928" y="565170"/>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548" name="Shape 548"/>
              <p:cNvSpPr/>
              <p:nvPr/>
            </p:nvSpPr>
            <p:spPr>
              <a:xfrm>
                <a:off x="542928" y="471502"/>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549" name="Shape 549"/>
              <p:cNvSpPr/>
              <p:nvPr/>
            </p:nvSpPr>
            <p:spPr>
              <a:xfrm>
                <a:off x="542928" y="379427"/>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550" name="Shape 550"/>
              <p:cNvSpPr/>
              <p:nvPr/>
            </p:nvSpPr>
            <p:spPr>
              <a:xfrm>
                <a:off x="542928" y="284173"/>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551" name="Shape 551"/>
              <p:cNvSpPr/>
              <p:nvPr/>
            </p:nvSpPr>
            <p:spPr>
              <a:xfrm>
                <a:off x="542928" y="190506"/>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552" name="Shape 552"/>
              <p:cNvSpPr/>
              <p:nvPr/>
            </p:nvSpPr>
            <p:spPr>
              <a:xfrm>
                <a:off x="542928" y="95256"/>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553" name="Shape 553"/>
              <p:cNvSpPr/>
              <p:nvPr/>
            </p:nvSpPr>
            <p:spPr>
              <a:xfrm>
                <a:off x="542928" y="-1"/>
                <a:ext cx="60343"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554" name="Shape 554"/>
              <p:cNvSpPr/>
              <p:nvPr/>
            </p:nvSpPr>
            <p:spPr>
              <a:xfrm>
                <a:off x="631828" y="944591"/>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555" name="Shape 555"/>
              <p:cNvSpPr/>
              <p:nvPr/>
            </p:nvSpPr>
            <p:spPr>
              <a:xfrm>
                <a:off x="631828" y="849341"/>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556" name="Shape 556"/>
              <p:cNvSpPr/>
              <p:nvPr/>
            </p:nvSpPr>
            <p:spPr>
              <a:xfrm>
                <a:off x="631828" y="755679"/>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557" name="Shape 557"/>
              <p:cNvSpPr/>
              <p:nvPr/>
            </p:nvSpPr>
            <p:spPr>
              <a:xfrm>
                <a:off x="631828" y="660423"/>
                <a:ext cx="6351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558" name="Shape 558"/>
              <p:cNvSpPr/>
              <p:nvPr/>
            </p:nvSpPr>
            <p:spPr>
              <a:xfrm>
                <a:off x="631828" y="565170"/>
                <a:ext cx="6351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559" name="Shape 559"/>
              <p:cNvSpPr/>
              <p:nvPr/>
            </p:nvSpPr>
            <p:spPr>
              <a:xfrm>
                <a:off x="631828" y="471502"/>
                <a:ext cx="6351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560" name="Shape 560"/>
              <p:cNvSpPr/>
              <p:nvPr/>
            </p:nvSpPr>
            <p:spPr>
              <a:xfrm>
                <a:off x="631828" y="379427"/>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561" name="Shape 561"/>
              <p:cNvSpPr/>
              <p:nvPr/>
            </p:nvSpPr>
            <p:spPr>
              <a:xfrm>
                <a:off x="631828" y="284173"/>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562" name="Shape 562"/>
              <p:cNvSpPr/>
              <p:nvPr/>
            </p:nvSpPr>
            <p:spPr>
              <a:xfrm>
                <a:off x="631828" y="190506"/>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563" name="Shape 563"/>
              <p:cNvSpPr/>
              <p:nvPr/>
            </p:nvSpPr>
            <p:spPr>
              <a:xfrm>
                <a:off x="631828" y="95256"/>
                <a:ext cx="6351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564" name="Shape 564"/>
              <p:cNvSpPr/>
              <p:nvPr/>
            </p:nvSpPr>
            <p:spPr>
              <a:xfrm>
                <a:off x="631828" y="-1"/>
                <a:ext cx="63517"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565" name="Shape 565"/>
              <p:cNvSpPr/>
              <p:nvPr/>
            </p:nvSpPr>
            <p:spPr>
              <a:xfrm>
                <a:off x="723903" y="944591"/>
                <a:ext cx="5875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566" name="Shape 566"/>
              <p:cNvSpPr/>
              <p:nvPr/>
            </p:nvSpPr>
            <p:spPr>
              <a:xfrm>
                <a:off x="723903" y="849341"/>
                <a:ext cx="5875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567" name="Shape 567"/>
              <p:cNvSpPr/>
              <p:nvPr/>
            </p:nvSpPr>
            <p:spPr>
              <a:xfrm>
                <a:off x="723903" y="755679"/>
                <a:ext cx="5875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568" name="Shape 568"/>
              <p:cNvSpPr/>
              <p:nvPr/>
            </p:nvSpPr>
            <p:spPr>
              <a:xfrm>
                <a:off x="723903" y="660423"/>
                <a:ext cx="5875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569" name="Shape 569"/>
              <p:cNvSpPr/>
              <p:nvPr/>
            </p:nvSpPr>
            <p:spPr>
              <a:xfrm>
                <a:off x="723903" y="565170"/>
                <a:ext cx="5875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570" name="Shape 570"/>
              <p:cNvSpPr/>
              <p:nvPr/>
            </p:nvSpPr>
            <p:spPr>
              <a:xfrm>
                <a:off x="723903" y="471502"/>
                <a:ext cx="5875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571" name="Shape 571"/>
              <p:cNvSpPr/>
              <p:nvPr/>
            </p:nvSpPr>
            <p:spPr>
              <a:xfrm>
                <a:off x="723903" y="379427"/>
                <a:ext cx="5875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572" name="Shape 572"/>
              <p:cNvSpPr/>
              <p:nvPr/>
            </p:nvSpPr>
            <p:spPr>
              <a:xfrm>
                <a:off x="723903" y="284173"/>
                <a:ext cx="5875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573" name="Shape 573"/>
              <p:cNvSpPr/>
              <p:nvPr/>
            </p:nvSpPr>
            <p:spPr>
              <a:xfrm>
                <a:off x="723903" y="190506"/>
                <a:ext cx="5875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574" name="Shape 574"/>
              <p:cNvSpPr/>
              <p:nvPr/>
            </p:nvSpPr>
            <p:spPr>
              <a:xfrm>
                <a:off x="723903" y="95256"/>
                <a:ext cx="5875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575" name="Shape 575"/>
              <p:cNvSpPr/>
              <p:nvPr/>
            </p:nvSpPr>
            <p:spPr>
              <a:xfrm>
                <a:off x="723903" y="-1"/>
                <a:ext cx="58757"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576" name="Shape 576"/>
              <p:cNvSpPr/>
              <p:nvPr/>
            </p:nvSpPr>
            <p:spPr>
              <a:xfrm>
                <a:off x="812804" y="944591"/>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577" name="Shape 577"/>
              <p:cNvSpPr/>
              <p:nvPr/>
            </p:nvSpPr>
            <p:spPr>
              <a:xfrm>
                <a:off x="812804" y="849341"/>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578" name="Shape 578"/>
              <p:cNvSpPr/>
              <p:nvPr/>
            </p:nvSpPr>
            <p:spPr>
              <a:xfrm>
                <a:off x="812804" y="755679"/>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579" name="Shape 579"/>
              <p:cNvSpPr/>
              <p:nvPr/>
            </p:nvSpPr>
            <p:spPr>
              <a:xfrm>
                <a:off x="812804" y="660423"/>
                <a:ext cx="61931"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580" name="Shape 580"/>
              <p:cNvSpPr/>
              <p:nvPr/>
            </p:nvSpPr>
            <p:spPr>
              <a:xfrm>
                <a:off x="812804" y="565170"/>
                <a:ext cx="61931"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581" name="Shape 581"/>
              <p:cNvSpPr/>
              <p:nvPr/>
            </p:nvSpPr>
            <p:spPr>
              <a:xfrm>
                <a:off x="812804" y="471502"/>
                <a:ext cx="61931"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582" name="Shape 582"/>
              <p:cNvSpPr/>
              <p:nvPr/>
            </p:nvSpPr>
            <p:spPr>
              <a:xfrm>
                <a:off x="812804" y="379427"/>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583" name="Shape 583"/>
              <p:cNvSpPr/>
              <p:nvPr/>
            </p:nvSpPr>
            <p:spPr>
              <a:xfrm>
                <a:off x="812804" y="284173"/>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584" name="Shape 584"/>
              <p:cNvSpPr/>
              <p:nvPr/>
            </p:nvSpPr>
            <p:spPr>
              <a:xfrm>
                <a:off x="812804" y="190506"/>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585" name="Shape 585"/>
              <p:cNvSpPr/>
              <p:nvPr/>
            </p:nvSpPr>
            <p:spPr>
              <a:xfrm>
                <a:off x="812804" y="95256"/>
                <a:ext cx="61931"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586" name="Shape 586"/>
              <p:cNvSpPr/>
              <p:nvPr/>
            </p:nvSpPr>
            <p:spPr>
              <a:xfrm>
                <a:off x="812804" y="-1"/>
                <a:ext cx="61931"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587" name="Shape 587"/>
              <p:cNvSpPr/>
              <p:nvPr/>
            </p:nvSpPr>
            <p:spPr>
              <a:xfrm>
                <a:off x="903292" y="94459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588" name="Shape 588"/>
              <p:cNvSpPr/>
              <p:nvPr/>
            </p:nvSpPr>
            <p:spPr>
              <a:xfrm>
                <a:off x="903292" y="84934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589" name="Shape 589"/>
              <p:cNvSpPr/>
              <p:nvPr/>
            </p:nvSpPr>
            <p:spPr>
              <a:xfrm>
                <a:off x="903292" y="755679"/>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590" name="Shape 590"/>
              <p:cNvSpPr/>
              <p:nvPr/>
            </p:nvSpPr>
            <p:spPr>
              <a:xfrm>
                <a:off x="903292" y="660423"/>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591" name="Shape 591"/>
              <p:cNvSpPr/>
              <p:nvPr/>
            </p:nvSpPr>
            <p:spPr>
              <a:xfrm>
                <a:off x="903292" y="565170"/>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592" name="Shape 592"/>
              <p:cNvSpPr/>
              <p:nvPr/>
            </p:nvSpPr>
            <p:spPr>
              <a:xfrm>
                <a:off x="903292" y="471502"/>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593" name="Shape 593"/>
              <p:cNvSpPr/>
              <p:nvPr/>
            </p:nvSpPr>
            <p:spPr>
              <a:xfrm>
                <a:off x="903292" y="379427"/>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594" name="Shape 594"/>
              <p:cNvSpPr/>
              <p:nvPr/>
            </p:nvSpPr>
            <p:spPr>
              <a:xfrm>
                <a:off x="903292" y="284173"/>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595" name="Shape 595"/>
              <p:cNvSpPr/>
              <p:nvPr/>
            </p:nvSpPr>
            <p:spPr>
              <a:xfrm>
                <a:off x="903292" y="190506"/>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596" name="Shape 596"/>
              <p:cNvSpPr/>
              <p:nvPr/>
            </p:nvSpPr>
            <p:spPr>
              <a:xfrm>
                <a:off x="903292" y="95256"/>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597" name="Shape 597"/>
              <p:cNvSpPr/>
              <p:nvPr/>
            </p:nvSpPr>
            <p:spPr>
              <a:xfrm>
                <a:off x="903292" y="-1"/>
                <a:ext cx="60345"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598" name="Shape 598"/>
              <p:cNvSpPr/>
              <p:nvPr/>
            </p:nvSpPr>
            <p:spPr>
              <a:xfrm>
                <a:off x="992192" y="944591"/>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599" name="Shape 599"/>
              <p:cNvSpPr/>
              <p:nvPr/>
            </p:nvSpPr>
            <p:spPr>
              <a:xfrm>
                <a:off x="992192" y="849341"/>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600" name="Shape 600"/>
              <p:cNvSpPr/>
              <p:nvPr/>
            </p:nvSpPr>
            <p:spPr>
              <a:xfrm>
                <a:off x="992192" y="755679"/>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601" name="Shape 601"/>
              <p:cNvSpPr/>
              <p:nvPr/>
            </p:nvSpPr>
            <p:spPr>
              <a:xfrm>
                <a:off x="992192" y="660423"/>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602" name="Shape 602"/>
              <p:cNvSpPr/>
              <p:nvPr/>
            </p:nvSpPr>
            <p:spPr>
              <a:xfrm>
                <a:off x="992192" y="565170"/>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603" name="Shape 603"/>
              <p:cNvSpPr/>
              <p:nvPr/>
            </p:nvSpPr>
            <p:spPr>
              <a:xfrm>
                <a:off x="992192" y="471502"/>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604" name="Shape 604"/>
              <p:cNvSpPr/>
              <p:nvPr/>
            </p:nvSpPr>
            <p:spPr>
              <a:xfrm>
                <a:off x="992192" y="379427"/>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605" name="Shape 605"/>
              <p:cNvSpPr/>
              <p:nvPr/>
            </p:nvSpPr>
            <p:spPr>
              <a:xfrm>
                <a:off x="992192" y="284173"/>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606" name="Shape 606"/>
              <p:cNvSpPr/>
              <p:nvPr/>
            </p:nvSpPr>
            <p:spPr>
              <a:xfrm>
                <a:off x="992192" y="190506"/>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607" name="Shape 607"/>
              <p:cNvSpPr/>
              <p:nvPr/>
            </p:nvSpPr>
            <p:spPr>
              <a:xfrm>
                <a:off x="992192" y="95256"/>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608" name="Shape 608"/>
              <p:cNvSpPr/>
              <p:nvPr/>
            </p:nvSpPr>
            <p:spPr>
              <a:xfrm>
                <a:off x="992192" y="-1"/>
                <a:ext cx="63519"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609" name="Shape 609"/>
              <p:cNvSpPr/>
              <p:nvPr/>
            </p:nvSpPr>
            <p:spPr>
              <a:xfrm>
                <a:off x="1084267" y="94459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610" name="Shape 610"/>
              <p:cNvSpPr/>
              <p:nvPr/>
            </p:nvSpPr>
            <p:spPr>
              <a:xfrm>
                <a:off x="1084267" y="84934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611" name="Shape 611"/>
              <p:cNvSpPr/>
              <p:nvPr/>
            </p:nvSpPr>
            <p:spPr>
              <a:xfrm>
                <a:off x="1084267" y="755679"/>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612" name="Shape 612"/>
              <p:cNvSpPr/>
              <p:nvPr/>
            </p:nvSpPr>
            <p:spPr>
              <a:xfrm>
                <a:off x="1084267" y="660423"/>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613" name="Shape 613"/>
              <p:cNvSpPr/>
              <p:nvPr/>
            </p:nvSpPr>
            <p:spPr>
              <a:xfrm>
                <a:off x="1084267" y="565170"/>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614" name="Shape 614"/>
              <p:cNvSpPr/>
              <p:nvPr/>
            </p:nvSpPr>
            <p:spPr>
              <a:xfrm>
                <a:off x="1084267" y="471502"/>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615" name="Shape 615"/>
              <p:cNvSpPr/>
              <p:nvPr/>
            </p:nvSpPr>
            <p:spPr>
              <a:xfrm>
                <a:off x="1084267" y="379427"/>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616" name="Shape 616"/>
              <p:cNvSpPr/>
              <p:nvPr/>
            </p:nvSpPr>
            <p:spPr>
              <a:xfrm>
                <a:off x="1084267" y="284173"/>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617" name="Shape 617"/>
              <p:cNvSpPr/>
              <p:nvPr/>
            </p:nvSpPr>
            <p:spPr>
              <a:xfrm>
                <a:off x="1084267" y="190506"/>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618" name="Shape 618"/>
              <p:cNvSpPr/>
              <p:nvPr/>
            </p:nvSpPr>
            <p:spPr>
              <a:xfrm>
                <a:off x="1084267" y="95256"/>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619" name="Shape 619"/>
              <p:cNvSpPr/>
              <p:nvPr/>
            </p:nvSpPr>
            <p:spPr>
              <a:xfrm>
                <a:off x="1084267" y="-1"/>
                <a:ext cx="60345"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620" name="Shape 620"/>
              <p:cNvSpPr/>
              <p:nvPr/>
            </p:nvSpPr>
            <p:spPr>
              <a:xfrm>
                <a:off x="1173167" y="94459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621" name="Shape 621"/>
              <p:cNvSpPr/>
              <p:nvPr/>
            </p:nvSpPr>
            <p:spPr>
              <a:xfrm>
                <a:off x="1173167" y="84934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622" name="Shape 622"/>
              <p:cNvSpPr/>
              <p:nvPr/>
            </p:nvSpPr>
            <p:spPr>
              <a:xfrm>
                <a:off x="1173167" y="755679"/>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623" name="Shape 623"/>
              <p:cNvSpPr/>
              <p:nvPr/>
            </p:nvSpPr>
            <p:spPr>
              <a:xfrm>
                <a:off x="1173167" y="660423"/>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624" name="Shape 624"/>
              <p:cNvSpPr/>
              <p:nvPr/>
            </p:nvSpPr>
            <p:spPr>
              <a:xfrm>
                <a:off x="1173167" y="565170"/>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625" name="Shape 625"/>
              <p:cNvSpPr/>
              <p:nvPr/>
            </p:nvSpPr>
            <p:spPr>
              <a:xfrm>
                <a:off x="1173167" y="471502"/>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626" name="Shape 626"/>
              <p:cNvSpPr/>
              <p:nvPr/>
            </p:nvSpPr>
            <p:spPr>
              <a:xfrm>
                <a:off x="1173167" y="379427"/>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627" name="Shape 627"/>
              <p:cNvSpPr/>
              <p:nvPr/>
            </p:nvSpPr>
            <p:spPr>
              <a:xfrm>
                <a:off x="1173167" y="284173"/>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628" name="Shape 628"/>
              <p:cNvSpPr/>
              <p:nvPr/>
            </p:nvSpPr>
            <p:spPr>
              <a:xfrm>
                <a:off x="1173167" y="190506"/>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629" name="Shape 629"/>
              <p:cNvSpPr/>
              <p:nvPr/>
            </p:nvSpPr>
            <p:spPr>
              <a:xfrm>
                <a:off x="1173167" y="95256"/>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630" name="Shape 630"/>
              <p:cNvSpPr/>
              <p:nvPr/>
            </p:nvSpPr>
            <p:spPr>
              <a:xfrm>
                <a:off x="1173167" y="-1"/>
                <a:ext cx="60345"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631" name="Shape 631"/>
              <p:cNvSpPr/>
              <p:nvPr/>
            </p:nvSpPr>
            <p:spPr>
              <a:xfrm>
                <a:off x="1265243" y="94459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632" name="Shape 632"/>
              <p:cNvSpPr/>
              <p:nvPr/>
            </p:nvSpPr>
            <p:spPr>
              <a:xfrm>
                <a:off x="1265243" y="84934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633" name="Shape 633"/>
              <p:cNvSpPr/>
              <p:nvPr/>
            </p:nvSpPr>
            <p:spPr>
              <a:xfrm>
                <a:off x="1265243" y="755679"/>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634" name="Shape 634"/>
              <p:cNvSpPr/>
              <p:nvPr/>
            </p:nvSpPr>
            <p:spPr>
              <a:xfrm>
                <a:off x="1265243" y="660423"/>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635" name="Shape 635"/>
              <p:cNvSpPr/>
              <p:nvPr/>
            </p:nvSpPr>
            <p:spPr>
              <a:xfrm>
                <a:off x="1265243" y="565170"/>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636" name="Shape 636"/>
              <p:cNvSpPr/>
              <p:nvPr/>
            </p:nvSpPr>
            <p:spPr>
              <a:xfrm>
                <a:off x="1265243" y="471502"/>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637" name="Shape 637"/>
              <p:cNvSpPr/>
              <p:nvPr/>
            </p:nvSpPr>
            <p:spPr>
              <a:xfrm>
                <a:off x="1265243" y="379427"/>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638" name="Shape 638"/>
              <p:cNvSpPr/>
              <p:nvPr/>
            </p:nvSpPr>
            <p:spPr>
              <a:xfrm>
                <a:off x="1265243" y="284173"/>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639" name="Shape 639"/>
              <p:cNvSpPr/>
              <p:nvPr/>
            </p:nvSpPr>
            <p:spPr>
              <a:xfrm>
                <a:off x="1265243" y="190506"/>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640" name="Shape 640"/>
              <p:cNvSpPr/>
              <p:nvPr/>
            </p:nvSpPr>
            <p:spPr>
              <a:xfrm>
                <a:off x="1265243" y="95256"/>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641" name="Shape 641"/>
              <p:cNvSpPr/>
              <p:nvPr/>
            </p:nvSpPr>
            <p:spPr>
              <a:xfrm>
                <a:off x="1265243" y="-1"/>
                <a:ext cx="60345"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642" name="Shape 642"/>
              <p:cNvSpPr/>
              <p:nvPr/>
            </p:nvSpPr>
            <p:spPr>
              <a:xfrm>
                <a:off x="1354145" y="94459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643" name="Shape 643"/>
              <p:cNvSpPr/>
              <p:nvPr/>
            </p:nvSpPr>
            <p:spPr>
              <a:xfrm>
                <a:off x="1354145" y="84934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644" name="Shape 644"/>
              <p:cNvSpPr/>
              <p:nvPr/>
            </p:nvSpPr>
            <p:spPr>
              <a:xfrm>
                <a:off x="1354145" y="755679"/>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645" name="Shape 645"/>
              <p:cNvSpPr/>
              <p:nvPr/>
            </p:nvSpPr>
            <p:spPr>
              <a:xfrm>
                <a:off x="1354145" y="660423"/>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646" name="Shape 646"/>
              <p:cNvSpPr/>
              <p:nvPr/>
            </p:nvSpPr>
            <p:spPr>
              <a:xfrm>
                <a:off x="1354145" y="565170"/>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647" name="Shape 647"/>
              <p:cNvSpPr/>
              <p:nvPr/>
            </p:nvSpPr>
            <p:spPr>
              <a:xfrm>
                <a:off x="1354145" y="471502"/>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648" name="Shape 648"/>
              <p:cNvSpPr/>
              <p:nvPr/>
            </p:nvSpPr>
            <p:spPr>
              <a:xfrm>
                <a:off x="1354145" y="379427"/>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649" name="Shape 649"/>
              <p:cNvSpPr/>
              <p:nvPr/>
            </p:nvSpPr>
            <p:spPr>
              <a:xfrm>
                <a:off x="1354145" y="284173"/>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650" name="Shape 650"/>
              <p:cNvSpPr/>
              <p:nvPr/>
            </p:nvSpPr>
            <p:spPr>
              <a:xfrm>
                <a:off x="1354145" y="190506"/>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651" name="Shape 651"/>
              <p:cNvSpPr/>
              <p:nvPr/>
            </p:nvSpPr>
            <p:spPr>
              <a:xfrm>
                <a:off x="1354145" y="95256"/>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652" name="Shape 652"/>
              <p:cNvSpPr/>
              <p:nvPr/>
            </p:nvSpPr>
            <p:spPr>
              <a:xfrm>
                <a:off x="1354145" y="-1"/>
                <a:ext cx="60345"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653" name="Shape 653"/>
              <p:cNvSpPr/>
              <p:nvPr/>
            </p:nvSpPr>
            <p:spPr>
              <a:xfrm>
                <a:off x="1446222" y="94459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654" name="Shape 654"/>
              <p:cNvSpPr/>
              <p:nvPr/>
            </p:nvSpPr>
            <p:spPr>
              <a:xfrm>
                <a:off x="1446222" y="84934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655" name="Shape 655"/>
              <p:cNvSpPr/>
              <p:nvPr/>
            </p:nvSpPr>
            <p:spPr>
              <a:xfrm>
                <a:off x="1446222" y="755679"/>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656" name="Shape 656"/>
              <p:cNvSpPr/>
              <p:nvPr/>
            </p:nvSpPr>
            <p:spPr>
              <a:xfrm>
                <a:off x="1446222" y="660423"/>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657" name="Shape 657"/>
              <p:cNvSpPr/>
              <p:nvPr/>
            </p:nvSpPr>
            <p:spPr>
              <a:xfrm>
                <a:off x="1446222" y="565170"/>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658" name="Shape 658"/>
              <p:cNvSpPr/>
              <p:nvPr/>
            </p:nvSpPr>
            <p:spPr>
              <a:xfrm>
                <a:off x="1446222" y="471502"/>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659" name="Shape 659"/>
              <p:cNvSpPr/>
              <p:nvPr/>
            </p:nvSpPr>
            <p:spPr>
              <a:xfrm>
                <a:off x="1446222" y="379427"/>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660" name="Shape 660"/>
              <p:cNvSpPr/>
              <p:nvPr/>
            </p:nvSpPr>
            <p:spPr>
              <a:xfrm>
                <a:off x="1446222" y="284173"/>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661" name="Shape 661"/>
              <p:cNvSpPr/>
              <p:nvPr/>
            </p:nvSpPr>
            <p:spPr>
              <a:xfrm>
                <a:off x="1446222" y="190506"/>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662" name="Shape 662"/>
              <p:cNvSpPr/>
              <p:nvPr/>
            </p:nvSpPr>
            <p:spPr>
              <a:xfrm>
                <a:off x="1446222" y="95256"/>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663" name="Shape 663"/>
              <p:cNvSpPr/>
              <p:nvPr/>
            </p:nvSpPr>
            <p:spPr>
              <a:xfrm>
                <a:off x="1446222" y="-1"/>
                <a:ext cx="60345"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664" name="Shape 664"/>
              <p:cNvSpPr/>
              <p:nvPr/>
            </p:nvSpPr>
            <p:spPr>
              <a:xfrm>
                <a:off x="1535125" y="94459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665" name="Shape 665"/>
              <p:cNvSpPr/>
              <p:nvPr/>
            </p:nvSpPr>
            <p:spPr>
              <a:xfrm>
                <a:off x="1535125" y="84934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666" name="Shape 666"/>
              <p:cNvSpPr/>
              <p:nvPr/>
            </p:nvSpPr>
            <p:spPr>
              <a:xfrm>
                <a:off x="1535125" y="755679"/>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667" name="Shape 667"/>
              <p:cNvSpPr/>
              <p:nvPr/>
            </p:nvSpPr>
            <p:spPr>
              <a:xfrm>
                <a:off x="1535125" y="660423"/>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668" name="Shape 668"/>
              <p:cNvSpPr/>
              <p:nvPr/>
            </p:nvSpPr>
            <p:spPr>
              <a:xfrm>
                <a:off x="1535125" y="565170"/>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669" name="Shape 669"/>
              <p:cNvSpPr/>
              <p:nvPr/>
            </p:nvSpPr>
            <p:spPr>
              <a:xfrm>
                <a:off x="1535125" y="471502"/>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670" name="Shape 670"/>
              <p:cNvSpPr/>
              <p:nvPr/>
            </p:nvSpPr>
            <p:spPr>
              <a:xfrm>
                <a:off x="1535125" y="379427"/>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671" name="Shape 671"/>
              <p:cNvSpPr/>
              <p:nvPr/>
            </p:nvSpPr>
            <p:spPr>
              <a:xfrm>
                <a:off x="1535125" y="284173"/>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672" name="Shape 672"/>
              <p:cNvSpPr/>
              <p:nvPr/>
            </p:nvSpPr>
            <p:spPr>
              <a:xfrm>
                <a:off x="1535125" y="190506"/>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673" name="Shape 673"/>
              <p:cNvSpPr/>
              <p:nvPr/>
            </p:nvSpPr>
            <p:spPr>
              <a:xfrm>
                <a:off x="1535125" y="95256"/>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674" name="Shape 674"/>
              <p:cNvSpPr/>
              <p:nvPr/>
            </p:nvSpPr>
            <p:spPr>
              <a:xfrm>
                <a:off x="1535125" y="-1"/>
                <a:ext cx="60345"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675" name="Shape 675"/>
              <p:cNvSpPr/>
              <p:nvPr/>
            </p:nvSpPr>
            <p:spPr>
              <a:xfrm>
                <a:off x="1624026" y="944591"/>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676" name="Shape 676"/>
              <p:cNvSpPr/>
              <p:nvPr/>
            </p:nvSpPr>
            <p:spPr>
              <a:xfrm>
                <a:off x="1624026" y="849341"/>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677" name="Shape 677"/>
              <p:cNvSpPr/>
              <p:nvPr/>
            </p:nvSpPr>
            <p:spPr>
              <a:xfrm>
                <a:off x="1624026" y="755679"/>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678" name="Shape 678"/>
              <p:cNvSpPr/>
              <p:nvPr/>
            </p:nvSpPr>
            <p:spPr>
              <a:xfrm>
                <a:off x="1624026" y="660423"/>
                <a:ext cx="61931"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679" name="Shape 679"/>
              <p:cNvSpPr/>
              <p:nvPr/>
            </p:nvSpPr>
            <p:spPr>
              <a:xfrm>
                <a:off x="1624026" y="565170"/>
                <a:ext cx="61931"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680" name="Shape 680"/>
              <p:cNvSpPr/>
              <p:nvPr/>
            </p:nvSpPr>
            <p:spPr>
              <a:xfrm>
                <a:off x="1624026" y="471502"/>
                <a:ext cx="61931"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grpSp>
        <p:grpSp>
          <p:nvGrpSpPr>
            <p:cNvPr id="882" name="Group 882"/>
            <p:cNvGrpSpPr/>
            <p:nvPr/>
          </p:nvGrpSpPr>
          <p:grpSpPr>
            <a:xfrm>
              <a:off x="4872039" y="-3"/>
              <a:ext cx="1685962" cy="1004938"/>
              <a:chOff x="-1" y="0"/>
              <a:chExt cx="1685960" cy="1004936"/>
            </a:xfrm>
          </p:grpSpPr>
          <p:sp>
            <p:nvSpPr>
              <p:cNvPr id="682" name="Shape 682"/>
              <p:cNvSpPr/>
              <p:nvPr/>
            </p:nvSpPr>
            <p:spPr>
              <a:xfrm>
                <a:off x="-2" y="379427"/>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683" name="Shape 683"/>
              <p:cNvSpPr/>
              <p:nvPr/>
            </p:nvSpPr>
            <p:spPr>
              <a:xfrm>
                <a:off x="-2" y="284173"/>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684" name="Shape 684"/>
              <p:cNvSpPr/>
              <p:nvPr/>
            </p:nvSpPr>
            <p:spPr>
              <a:xfrm>
                <a:off x="-2" y="190506"/>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685" name="Shape 685"/>
              <p:cNvSpPr/>
              <p:nvPr/>
            </p:nvSpPr>
            <p:spPr>
              <a:xfrm>
                <a:off x="-2" y="95256"/>
                <a:ext cx="61931"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686" name="Shape 686"/>
              <p:cNvSpPr/>
              <p:nvPr/>
            </p:nvSpPr>
            <p:spPr>
              <a:xfrm>
                <a:off x="-2" y="-1"/>
                <a:ext cx="61931"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687" name="Shape 687"/>
              <p:cNvSpPr/>
              <p:nvPr/>
            </p:nvSpPr>
            <p:spPr>
              <a:xfrm>
                <a:off x="92080" y="944591"/>
                <a:ext cx="5875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688" name="Shape 688"/>
              <p:cNvSpPr/>
              <p:nvPr/>
            </p:nvSpPr>
            <p:spPr>
              <a:xfrm>
                <a:off x="92080" y="849341"/>
                <a:ext cx="5875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689" name="Shape 689"/>
              <p:cNvSpPr/>
              <p:nvPr/>
            </p:nvSpPr>
            <p:spPr>
              <a:xfrm>
                <a:off x="92080" y="755679"/>
                <a:ext cx="5875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690" name="Shape 690"/>
              <p:cNvSpPr/>
              <p:nvPr/>
            </p:nvSpPr>
            <p:spPr>
              <a:xfrm>
                <a:off x="92080" y="660423"/>
                <a:ext cx="5875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691" name="Shape 691"/>
              <p:cNvSpPr/>
              <p:nvPr/>
            </p:nvSpPr>
            <p:spPr>
              <a:xfrm>
                <a:off x="92080" y="565170"/>
                <a:ext cx="5875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692" name="Shape 692"/>
              <p:cNvSpPr/>
              <p:nvPr/>
            </p:nvSpPr>
            <p:spPr>
              <a:xfrm>
                <a:off x="92080" y="471502"/>
                <a:ext cx="5875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693" name="Shape 693"/>
              <p:cNvSpPr/>
              <p:nvPr/>
            </p:nvSpPr>
            <p:spPr>
              <a:xfrm>
                <a:off x="92080" y="379427"/>
                <a:ext cx="5875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694" name="Shape 694"/>
              <p:cNvSpPr/>
              <p:nvPr/>
            </p:nvSpPr>
            <p:spPr>
              <a:xfrm>
                <a:off x="92080" y="284173"/>
                <a:ext cx="5875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695" name="Shape 695"/>
              <p:cNvSpPr/>
              <p:nvPr/>
            </p:nvSpPr>
            <p:spPr>
              <a:xfrm>
                <a:off x="92080" y="190506"/>
                <a:ext cx="5875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696" name="Shape 696"/>
              <p:cNvSpPr/>
              <p:nvPr/>
            </p:nvSpPr>
            <p:spPr>
              <a:xfrm>
                <a:off x="92080" y="95256"/>
                <a:ext cx="5875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697" name="Shape 697"/>
              <p:cNvSpPr/>
              <p:nvPr/>
            </p:nvSpPr>
            <p:spPr>
              <a:xfrm>
                <a:off x="92080" y="-1"/>
                <a:ext cx="58757"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698" name="Shape 698"/>
              <p:cNvSpPr/>
              <p:nvPr/>
            </p:nvSpPr>
            <p:spPr>
              <a:xfrm>
                <a:off x="180980" y="944591"/>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699" name="Shape 699"/>
              <p:cNvSpPr/>
              <p:nvPr/>
            </p:nvSpPr>
            <p:spPr>
              <a:xfrm>
                <a:off x="180980" y="849341"/>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700" name="Shape 700"/>
              <p:cNvSpPr/>
              <p:nvPr/>
            </p:nvSpPr>
            <p:spPr>
              <a:xfrm>
                <a:off x="180980" y="755679"/>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701" name="Shape 701"/>
              <p:cNvSpPr/>
              <p:nvPr/>
            </p:nvSpPr>
            <p:spPr>
              <a:xfrm>
                <a:off x="180980" y="660423"/>
                <a:ext cx="61931"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702" name="Shape 702"/>
              <p:cNvSpPr/>
              <p:nvPr/>
            </p:nvSpPr>
            <p:spPr>
              <a:xfrm>
                <a:off x="180980" y="565170"/>
                <a:ext cx="61931"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703" name="Shape 703"/>
              <p:cNvSpPr/>
              <p:nvPr/>
            </p:nvSpPr>
            <p:spPr>
              <a:xfrm>
                <a:off x="180980" y="471502"/>
                <a:ext cx="61931"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704" name="Shape 704"/>
              <p:cNvSpPr/>
              <p:nvPr/>
            </p:nvSpPr>
            <p:spPr>
              <a:xfrm>
                <a:off x="180980" y="379427"/>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705" name="Shape 705"/>
              <p:cNvSpPr/>
              <p:nvPr/>
            </p:nvSpPr>
            <p:spPr>
              <a:xfrm>
                <a:off x="180980" y="284173"/>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706" name="Shape 706"/>
              <p:cNvSpPr/>
              <p:nvPr/>
            </p:nvSpPr>
            <p:spPr>
              <a:xfrm>
                <a:off x="180980" y="190506"/>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707" name="Shape 707"/>
              <p:cNvSpPr/>
              <p:nvPr/>
            </p:nvSpPr>
            <p:spPr>
              <a:xfrm>
                <a:off x="180980" y="95256"/>
                <a:ext cx="61931"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708" name="Shape 708"/>
              <p:cNvSpPr/>
              <p:nvPr/>
            </p:nvSpPr>
            <p:spPr>
              <a:xfrm>
                <a:off x="180980" y="-1"/>
                <a:ext cx="61931"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709" name="Shape 709"/>
              <p:cNvSpPr/>
              <p:nvPr/>
            </p:nvSpPr>
            <p:spPr>
              <a:xfrm>
                <a:off x="271468" y="94459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710" name="Shape 710"/>
              <p:cNvSpPr/>
              <p:nvPr/>
            </p:nvSpPr>
            <p:spPr>
              <a:xfrm>
                <a:off x="271468" y="84934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711" name="Shape 711"/>
              <p:cNvSpPr/>
              <p:nvPr/>
            </p:nvSpPr>
            <p:spPr>
              <a:xfrm>
                <a:off x="271468" y="755679"/>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712" name="Shape 712"/>
              <p:cNvSpPr/>
              <p:nvPr/>
            </p:nvSpPr>
            <p:spPr>
              <a:xfrm>
                <a:off x="271468" y="660423"/>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713" name="Shape 713"/>
              <p:cNvSpPr/>
              <p:nvPr/>
            </p:nvSpPr>
            <p:spPr>
              <a:xfrm>
                <a:off x="271468" y="565170"/>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714" name="Shape 714"/>
              <p:cNvSpPr/>
              <p:nvPr/>
            </p:nvSpPr>
            <p:spPr>
              <a:xfrm>
                <a:off x="271468" y="471502"/>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715" name="Shape 715"/>
              <p:cNvSpPr/>
              <p:nvPr/>
            </p:nvSpPr>
            <p:spPr>
              <a:xfrm>
                <a:off x="271468" y="379427"/>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716" name="Shape 716"/>
              <p:cNvSpPr/>
              <p:nvPr/>
            </p:nvSpPr>
            <p:spPr>
              <a:xfrm>
                <a:off x="271468" y="284173"/>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717" name="Shape 717"/>
              <p:cNvSpPr/>
              <p:nvPr/>
            </p:nvSpPr>
            <p:spPr>
              <a:xfrm>
                <a:off x="271468" y="190506"/>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718" name="Shape 718"/>
              <p:cNvSpPr/>
              <p:nvPr/>
            </p:nvSpPr>
            <p:spPr>
              <a:xfrm>
                <a:off x="271468" y="95256"/>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719" name="Shape 719"/>
              <p:cNvSpPr/>
              <p:nvPr/>
            </p:nvSpPr>
            <p:spPr>
              <a:xfrm>
                <a:off x="271468" y="-1"/>
                <a:ext cx="60345"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720" name="Shape 720"/>
              <p:cNvSpPr/>
              <p:nvPr/>
            </p:nvSpPr>
            <p:spPr>
              <a:xfrm>
                <a:off x="360368" y="944591"/>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721" name="Shape 721"/>
              <p:cNvSpPr/>
              <p:nvPr/>
            </p:nvSpPr>
            <p:spPr>
              <a:xfrm>
                <a:off x="360368" y="849341"/>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722" name="Shape 722"/>
              <p:cNvSpPr/>
              <p:nvPr/>
            </p:nvSpPr>
            <p:spPr>
              <a:xfrm>
                <a:off x="360368" y="755679"/>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723" name="Shape 723"/>
              <p:cNvSpPr/>
              <p:nvPr/>
            </p:nvSpPr>
            <p:spPr>
              <a:xfrm>
                <a:off x="360368" y="660423"/>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724" name="Shape 724"/>
              <p:cNvSpPr/>
              <p:nvPr/>
            </p:nvSpPr>
            <p:spPr>
              <a:xfrm>
                <a:off x="360368" y="565170"/>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725" name="Shape 725"/>
              <p:cNvSpPr/>
              <p:nvPr/>
            </p:nvSpPr>
            <p:spPr>
              <a:xfrm>
                <a:off x="360368" y="471502"/>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726" name="Shape 726"/>
              <p:cNvSpPr/>
              <p:nvPr/>
            </p:nvSpPr>
            <p:spPr>
              <a:xfrm>
                <a:off x="360368" y="379427"/>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727" name="Shape 727"/>
              <p:cNvSpPr/>
              <p:nvPr/>
            </p:nvSpPr>
            <p:spPr>
              <a:xfrm>
                <a:off x="360368" y="284173"/>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728" name="Shape 728"/>
              <p:cNvSpPr/>
              <p:nvPr/>
            </p:nvSpPr>
            <p:spPr>
              <a:xfrm>
                <a:off x="360368" y="190506"/>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729" name="Shape 729"/>
              <p:cNvSpPr/>
              <p:nvPr/>
            </p:nvSpPr>
            <p:spPr>
              <a:xfrm>
                <a:off x="360368" y="95256"/>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730" name="Shape 730"/>
              <p:cNvSpPr/>
              <p:nvPr/>
            </p:nvSpPr>
            <p:spPr>
              <a:xfrm>
                <a:off x="360368" y="-1"/>
                <a:ext cx="63519"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731" name="Shape 731"/>
              <p:cNvSpPr/>
              <p:nvPr/>
            </p:nvSpPr>
            <p:spPr>
              <a:xfrm>
                <a:off x="452443" y="94459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732" name="Shape 732"/>
              <p:cNvSpPr/>
              <p:nvPr/>
            </p:nvSpPr>
            <p:spPr>
              <a:xfrm>
                <a:off x="452443" y="84934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733" name="Shape 733"/>
              <p:cNvSpPr/>
              <p:nvPr/>
            </p:nvSpPr>
            <p:spPr>
              <a:xfrm>
                <a:off x="452443" y="755679"/>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734" name="Shape 734"/>
              <p:cNvSpPr/>
              <p:nvPr/>
            </p:nvSpPr>
            <p:spPr>
              <a:xfrm>
                <a:off x="452443" y="660423"/>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735" name="Shape 735"/>
              <p:cNvSpPr/>
              <p:nvPr/>
            </p:nvSpPr>
            <p:spPr>
              <a:xfrm>
                <a:off x="452443" y="565170"/>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736" name="Shape 736"/>
              <p:cNvSpPr/>
              <p:nvPr/>
            </p:nvSpPr>
            <p:spPr>
              <a:xfrm>
                <a:off x="452443" y="471502"/>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737" name="Shape 737"/>
              <p:cNvSpPr/>
              <p:nvPr/>
            </p:nvSpPr>
            <p:spPr>
              <a:xfrm>
                <a:off x="452443" y="379427"/>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738" name="Shape 738"/>
              <p:cNvSpPr/>
              <p:nvPr/>
            </p:nvSpPr>
            <p:spPr>
              <a:xfrm>
                <a:off x="452443" y="284173"/>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739" name="Shape 739"/>
              <p:cNvSpPr/>
              <p:nvPr/>
            </p:nvSpPr>
            <p:spPr>
              <a:xfrm>
                <a:off x="452443" y="190506"/>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740" name="Shape 740"/>
              <p:cNvSpPr/>
              <p:nvPr/>
            </p:nvSpPr>
            <p:spPr>
              <a:xfrm>
                <a:off x="452443" y="95256"/>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741" name="Shape 741"/>
              <p:cNvSpPr/>
              <p:nvPr/>
            </p:nvSpPr>
            <p:spPr>
              <a:xfrm>
                <a:off x="452443" y="-1"/>
                <a:ext cx="60345"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742" name="Shape 742"/>
              <p:cNvSpPr/>
              <p:nvPr/>
            </p:nvSpPr>
            <p:spPr>
              <a:xfrm>
                <a:off x="541343" y="944591"/>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743" name="Shape 743"/>
              <p:cNvSpPr/>
              <p:nvPr/>
            </p:nvSpPr>
            <p:spPr>
              <a:xfrm>
                <a:off x="541343" y="849341"/>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744" name="Shape 744"/>
              <p:cNvSpPr/>
              <p:nvPr/>
            </p:nvSpPr>
            <p:spPr>
              <a:xfrm>
                <a:off x="541343" y="755679"/>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745" name="Shape 745"/>
              <p:cNvSpPr/>
              <p:nvPr/>
            </p:nvSpPr>
            <p:spPr>
              <a:xfrm>
                <a:off x="541343" y="660423"/>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746" name="Shape 746"/>
              <p:cNvSpPr/>
              <p:nvPr/>
            </p:nvSpPr>
            <p:spPr>
              <a:xfrm>
                <a:off x="541343" y="565170"/>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747" name="Shape 747"/>
              <p:cNvSpPr/>
              <p:nvPr/>
            </p:nvSpPr>
            <p:spPr>
              <a:xfrm>
                <a:off x="541343" y="471502"/>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748" name="Shape 748"/>
              <p:cNvSpPr/>
              <p:nvPr/>
            </p:nvSpPr>
            <p:spPr>
              <a:xfrm>
                <a:off x="541343" y="379427"/>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749" name="Shape 749"/>
              <p:cNvSpPr/>
              <p:nvPr/>
            </p:nvSpPr>
            <p:spPr>
              <a:xfrm>
                <a:off x="541343" y="284173"/>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750" name="Shape 750"/>
              <p:cNvSpPr/>
              <p:nvPr/>
            </p:nvSpPr>
            <p:spPr>
              <a:xfrm>
                <a:off x="541343" y="190506"/>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751" name="Shape 751"/>
              <p:cNvSpPr/>
              <p:nvPr/>
            </p:nvSpPr>
            <p:spPr>
              <a:xfrm>
                <a:off x="541343" y="95256"/>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752" name="Shape 752"/>
              <p:cNvSpPr/>
              <p:nvPr/>
            </p:nvSpPr>
            <p:spPr>
              <a:xfrm>
                <a:off x="541343" y="-1"/>
                <a:ext cx="63519"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753" name="Shape 753"/>
              <p:cNvSpPr/>
              <p:nvPr/>
            </p:nvSpPr>
            <p:spPr>
              <a:xfrm>
                <a:off x="633418" y="94459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754" name="Shape 754"/>
              <p:cNvSpPr/>
              <p:nvPr/>
            </p:nvSpPr>
            <p:spPr>
              <a:xfrm>
                <a:off x="633418" y="84934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755" name="Shape 755"/>
              <p:cNvSpPr/>
              <p:nvPr/>
            </p:nvSpPr>
            <p:spPr>
              <a:xfrm>
                <a:off x="633418" y="755679"/>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756" name="Shape 756"/>
              <p:cNvSpPr/>
              <p:nvPr/>
            </p:nvSpPr>
            <p:spPr>
              <a:xfrm>
                <a:off x="633418" y="660423"/>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757" name="Shape 757"/>
              <p:cNvSpPr/>
              <p:nvPr/>
            </p:nvSpPr>
            <p:spPr>
              <a:xfrm>
                <a:off x="633418" y="565170"/>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758" name="Shape 758"/>
              <p:cNvSpPr/>
              <p:nvPr/>
            </p:nvSpPr>
            <p:spPr>
              <a:xfrm>
                <a:off x="633418" y="471502"/>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759" name="Shape 759"/>
              <p:cNvSpPr/>
              <p:nvPr/>
            </p:nvSpPr>
            <p:spPr>
              <a:xfrm>
                <a:off x="633418" y="379427"/>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760" name="Shape 760"/>
              <p:cNvSpPr/>
              <p:nvPr/>
            </p:nvSpPr>
            <p:spPr>
              <a:xfrm>
                <a:off x="633418" y="284173"/>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761" name="Shape 761"/>
              <p:cNvSpPr/>
              <p:nvPr/>
            </p:nvSpPr>
            <p:spPr>
              <a:xfrm>
                <a:off x="633418" y="190506"/>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762" name="Shape 762"/>
              <p:cNvSpPr/>
              <p:nvPr/>
            </p:nvSpPr>
            <p:spPr>
              <a:xfrm>
                <a:off x="633418" y="95256"/>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763" name="Shape 763"/>
              <p:cNvSpPr/>
              <p:nvPr/>
            </p:nvSpPr>
            <p:spPr>
              <a:xfrm>
                <a:off x="633418" y="-1"/>
                <a:ext cx="60345"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764" name="Shape 764"/>
              <p:cNvSpPr/>
              <p:nvPr/>
            </p:nvSpPr>
            <p:spPr>
              <a:xfrm>
                <a:off x="722318" y="944591"/>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765" name="Shape 765"/>
              <p:cNvSpPr/>
              <p:nvPr/>
            </p:nvSpPr>
            <p:spPr>
              <a:xfrm>
                <a:off x="722318" y="849341"/>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766" name="Shape 766"/>
              <p:cNvSpPr/>
              <p:nvPr/>
            </p:nvSpPr>
            <p:spPr>
              <a:xfrm>
                <a:off x="722318" y="755679"/>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767" name="Shape 767"/>
              <p:cNvSpPr/>
              <p:nvPr/>
            </p:nvSpPr>
            <p:spPr>
              <a:xfrm>
                <a:off x="722318" y="660423"/>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768" name="Shape 768"/>
              <p:cNvSpPr/>
              <p:nvPr/>
            </p:nvSpPr>
            <p:spPr>
              <a:xfrm>
                <a:off x="722318" y="565170"/>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769" name="Shape 769"/>
              <p:cNvSpPr/>
              <p:nvPr/>
            </p:nvSpPr>
            <p:spPr>
              <a:xfrm>
                <a:off x="722318" y="471502"/>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770" name="Shape 770"/>
              <p:cNvSpPr/>
              <p:nvPr/>
            </p:nvSpPr>
            <p:spPr>
              <a:xfrm>
                <a:off x="722318" y="379427"/>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771" name="Shape 771"/>
              <p:cNvSpPr/>
              <p:nvPr/>
            </p:nvSpPr>
            <p:spPr>
              <a:xfrm>
                <a:off x="722318" y="284173"/>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772" name="Shape 772"/>
              <p:cNvSpPr/>
              <p:nvPr/>
            </p:nvSpPr>
            <p:spPr>
              <a:xfrm>
                <a:off x="722318" y="190506"/>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773" name="Shape 773"/>
              <p:cNvSpPr/>
              <p:nvPr/>
            </p:nvSpPr>
            <p:spPr>
              <a:xfrm>
                <a:off x="722318" y="95256"/>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774" name="Shape 774"/>
              <p:cNvSpPr/>
              <p:nvPr/>
            </p:nvSpPr>
            <p:spPr>
              <a:xfrm>
                <a:off x="722318" y="-1"/>
                <a:ext cx="63519"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775" name="Shape 775"/>
              <p:cNvSpPr/>
              <p:nvPr/>
            </p:nvSpPr>
            <p:spPr>
              <a:xfrm>
                <a:off x="814395" y="94459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776" name="Shape 776"/>
              <p:cNvSpPr/>
              <p:nvPr/>
            </p:nvSpPr>
            <p:spPr>
              <a:xfrm>
                <a:off x="814395" y="84934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777" name="Shape 777"/>
              <p:cNvSpPr/>
              <p:nvPr/>
            </p:nvSpPr>
            <p:spPr>
              <a:xfrm>
                <a:off x="814395" y="755679"/>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778" name="Shape 778"/>
              <p:cNvSpPr/>
              <p:nvPr/>
            </p:nvSpPr>
            <p:spPr>
              <a:xfrm>
                <a:off x="814395" y="660423"/>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779" name="Shape 779"/>
              <p:cNvSpPr/>
              <p:nvPr/>
            </p:nvSpPr>
            <p:spPr>
              <a:xfrm>
                <a:off x="814395" y="565170"/>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780" name="Shape 780"/>
              <p:cNvSpPr/>
              <p:nvPr/>
            </p:nvSpPr>
            <p:spPr>
              <a:xfrm>
                <a:off x="814395" y="471502"/>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781" name="Shape 781"/>
              <p:cNvSpPr/>
              <p:nvPr/>
            </p:nvSpPr>
            <p:spPr>
              <a:xfrm>
                <a:off x="814395" y="379427"/>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782" name="Shape 782"/>
              <p:cNvSpPr/>
              <p:nvPr/>
            </p:nvSpPr>
            <p:spPr>
              <a:xfrm>
                <a:off x="814395" y="284173"/>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783" name="Shape 783"/>
              <p:cNvSpPr/>
              <p:nvPr/>
            </p:nvSpPr>
            <p:spPr>
              <a:xfrm>
                <a:off x="814395" y="190506"/>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784" name="Shape 784"/>
              <p:cNvSpPr/>
              <p:nvPr/>
            </p:nvSpPr>
            <p:spPr>
              <a:xfrm>
                <a:off x="814395" y="95256"/>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785" name="Shape 785"/>
              <p:cNvSpPr/>
              <p:nvPr/>
            </p:nvSpPr>
            <p:spPr>
              <a:xfrm>
                <a:off x="814395" y="-1"/>
                <a:ext cx="60345"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786" name="Shape 786"/>
              <p:cNvSpPr/>
              <p:nvPr/>
            </p:nvSpPr>
            <p:spPr>
              <a:xfrm>
                <a:off x="903295" y="944591"/>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787" name="Shape 787"/>
              <p:cNvSpPr/>
              <p:nvPr/>
            </p:nvSpPr>
            <p:spPr>
              <a:xfrm>
                <a:off x="903295" y="849341"/>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788" name="Shape 788"/>
              <p:cNvSpPr/>
              <p:nvPr/>
            </p:nvSpPr>
            <p:spPr>
              <a:xfrm>
                <a:off x="903295" y="755679"/>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789" name="Shape 789"/>
              <p:cNvSpPr/>
              <p:nvPr/>
            </p:nvSpPr>
            <p:spPr>
              <a:xfrm>
                <a:off x="903295" y="660423"/>
                <a:ext cx="61931"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790" name="Shape 790"/>
              <p:cNvSpPr/>
              <p:nvPr/>
            </p:nvSpPr>
            <p:spPr>
              <a:xfrm>
                <a:off x="903295" y="565170"/>
                <a:ext cx="61931"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791" name="Shape 791"/>
              <p:cNvSpPr/>
              <p:nvPr/>
            </p:nvSpPr>
            <p:spPr>
              <a:xfrm>
                <a:off x="903295" y="471502"/>
                <a:ext cx="61931"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792" name="Shape 792"/>
              <p:cNvSpPr/>
              <p:nvPr/>
            </p:nvSpPr>
            <p:spPr>
              <a:xfrm>
                <a:off x="903295" y="379427"/>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793" name="Shape 793"/>
              <p:cNvSpPr/>
              <p:nvPr/>
            </p:nvSpPr>
            <p:spPr>
              <a:xfrm>
                <a:off x="903295" y="284173"/>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794" name="Shape 794"/>
              <p:cNvSpPr/>
              <p:nvPr/>
            </p:nvSpPr>
            <p:spPr>
              <a:xfrm>
                <a:off x="903295" y="190506"/>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795" name="Shape 795"/>
              <p:cNvSpPr/>
              <p:nvPr/>
            </p:nvSpPr>
            <p:spPr>
              <a:xfrm>
                <a:off x="903295" y="95256"/>
                <a:ext cx="61931"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796" name="Shape 796"/>
              <p:cNvSpPr/>
              <p:nvPr/>
            </p:nvSpPr>
            <p:spPr>
              <a:xfrm>
                <a:off x="903295" y="-1"/>
                <a:ext cx="61931"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797" name="Shape 797"/>
              <p:cNvSpPr/>
              <p:nvPr/>
            </p:nvSpPr>
            <p:spPr>
              <a:xfrm>
                <a:off x="995370" y="944591"/>
                <a:ext cx="5875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798" name="Shape 798"/>
              <p:cNvSpPr/>
              <p:nvPr/>
            </p:nvSpPr>
            <p:spPr>
              <a:xfrm>
                <a:off x="995370" y="849341"/>
                <a:ext cx="5875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799" name="Shape 799"/>
              <p:cNvSpPr/>
              <p:nvPr/>
            </p:nvSpPr>
            <p:spPr>
              <a:xfrm>
                <a:off x="995370" y="755679"/>
                <a:ext cx="5875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800" name="Shape 800"/>
              <p:cNvSpPr/>
              <p:nvPr/>
            </p:nvSpPr>
            <p:spPr>
              <a:xfrm>
                <a:off x="995370" y="660423"/>
                <a:ext cx="5875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801" name="Shape 801"/>
              <p:cNvSpPr/>
              <p:nvPr/>
            </p:nvSpPr>
            <p:spPr>
              <a:xfrm>
                <a:off x="995370" y="565170"/>
                <a:ext cx="5875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802" name="Shape 802"/>
              <p:cNvSpPr/>
              <p:nvPr/>
            </p:nvSpPr>
            <p:spPr>
              <a:xfrm>
                <a:off x="995370" y="471502"/>
                <a:ext cx="5875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803" name="Shape 803"/>
              <p:cNvSpPr/>
              <p:nvPr/>
            </p:nvSpPr>
            <p:spPr>
              <a:xfrm>
                <a:off x="995370" y="379427"/>
                <a:ext cx="5875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804" name="Shape 804"/>
              <p:cNvSpPr/>
              <p:nvPr/>
            </p:nvSpPr>
            <p:spPr>
              <a:xfrm>
                <a:off x="995370" y="284173"/>
                <a:ext cx="5875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805" name="Shape 805"/>
              <p:cNvSpPr/>
              <p:nvPr/>
            </p:nvSpPr>
            <p:spPr>
              <a:xfrm>
                <a:off x="995370" y="190506"/>
                <a:ext cx="5875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806" name="Shape 806"/>
              <p:cNvSpPr/>
              <p:nvPr/>
            </p:nvSpPr>
            <p:spPr>
              <a:xfrm>
                <a:off x="995370" y="95256"/>
                <a:ext cx="5875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807" name="Shape 807"/>
              <p:cNvSpPr/>
              <p:nvPr/>
            </p:nvSpPr>
            <p:spPr>
              <a:xfrm>
                <a:off x="995370" y="-1"/>
                <a:ext cx="58757"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808" name="Shape 808"/>
              <p:cNvSpPr/>
              <p:nvPr/>
            </p:nvSpPr>
            <p:spPr>
              <a:xfrm>
                <a:off x="1084270" y="944591"/>
                <a:ext cx="5875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809" name="Shape 809"/>
              <p:cNvSpPr/>
              <p:nvPr/>
            </p:nvSpPr>
            <p:spPr>
              <a:xfrm>
                <a:off x="1084270" y="849341"/>
                <a:ext cx="5875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810" name="Shape 810"/>
              <p:cNvSpPr/>
              <p:nvPr/>
            </p:nvSpPr>
            <p:spPr>
              <a:xfrm>
                <a:off x="1084270" y="755679"/>
                <a:ext cx="5875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811" name="Shape 811"/>
              <p:cNvSpPr/>
              <p:nvPr/>
            </p:nvSpPr>
            <p:spPr>
              <a:xfrm>
                <a:off x="1084270" y="660423"/>
                <a:ext cx="5875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812" name="Shape 812"/>
              <p:cNvSpPr/>
              <p:nvPr/>
            </p:nvSpPr>
            <p:spPr>
              <a:xfrm>
                <a:off x="1084270" y="565170"/>
                <a:ext cx="5875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813" name="Shape 813"/>
              <p:cNvSpPr/>
              <p:nvPr/>
            </p:nvSpPr>
            <p:spPr>
              <a:xfrm>
                <a:off x="1084270" y="471502"/>
                <a:ext cx="5875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814" name="Shape 814"/>
              <p:cNvSpPr/>
              <p:nvPr/>
            </p:nvSpPr>
            <p:spPr>
              <a:xfrm>
                <a:off x="1084270" y="379427"/>
                <a:ext cx="5875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815" name="Shape 815"/>
              <p:cNvSpPr/>
              <p:nvPr/>
            </p:nvSpPr>
            <p:spPr>
              <a:xfrm>
                <a:off x="1084270" y="284173"/>
                <a:ext cx="5875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816" name="Shape 816"/>
              <p:cNvSpPr/>
              <p:nvPr/>
            </p:nvSpPr>
            <p:spPr>
              <a:xfrm>
                <a:off x="1084270" y="190506"/>
                <a:ext cx="5875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817" name="Shape 817"/>
              <p:cNvSpPr/>
              <p:nvPr/>
            </p:nvSpPr>
            <p:spPr>
              <a:xfrm>
                <a:off x="1084270" y="95256"/>
                <a:ext cx="5875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818" name="Shape 818"/>
              <p:cNvSpPr/>
              <p:nvPr/>
            </p:nvSpPr>
            <p:spPr>
              <a:xfrm>
                <a:off x="1084270" y="-1"/>
                <a:ext cx="58757"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819" name="Shape 819"/>
              <p:cNvSpPr/>
              <p:nvPr/>
            </p:nvSpPr>
            <p:spPr>
              <a:xfrm>
                <a:off x="1174758" y="944591"/>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820" name="Shape 820"/>
              <p:cNvSpPr/>
              <p:nvPr/>
            </p:nvSpPr>
            <p:spPr>
              <a:xfrm>
                <a:off x="1174758" y="849341"/>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821" name="Shape 821"/>
              <p:cNvSpPr/>
              <p:nvPr/>
            </p:nvSpPr>
            <p:spPr>
              <a:xfrm>
                <a:off x="1174758" y="755679"/>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822" name="Shape 822"/>
              <p:cNvSpPr/>
              <p:nvPr/>
            </p:nvSpPr>
            <p:spPr>
              <a:xfrm>
                <a:off x="1174758" y="660423"/>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823" name="Shape 823"/>
              <p:cNvSpPr/>
              <p:nvPr/>
            </p:nvSpPr>
            <p:spPr>
              <a:xfrm>
                <a:off x="1174758" y="565170"/>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824" name="Shape 824"/>
              <p:cNvSpPr/>
              <p:nvPr/>
            </p:nvSpPr>
            <p:spPr>
              <a:xfrm>
                <a:off x="1174758" y="471502"/>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825" name="Shape 825"/>
              <p:cNvSpPr/>
              <p:nvPr/>
            </p:nvSpPr>
            <p:spPr>
              <a:xfrm>
                <a:off x="1174758" y="379427"/>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826" name="Shape 826"/>
              <p:cNvSpPr/>
              <p:nvPr/>
            </p:nvSpPr>
            <p:spPr>
              <a:xfrm>
                <a:off x="1174758" y="284173"/>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827" name="Shape 827"/>
              <p:cNvSpPr/>
              <p:nvPr/>
            </p:nvSpPr>
            <p:spPr>
              <a:xfrm>
                <a:off x="1174758" y="190506"/>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828" name="Shape 828"/>
              <p:cNvSpPr/>
              <p:nvPr/>
            </p:nvSpPr>
            <p:spPr>
              <a:xfrm>
                <a:off x="1174758" y="95256"/>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829" name="Shape 829"/>
              <p:cNvSpPr/>
              <p:nvPr/>
            </p:nvSpPr>
            <p:spPr>
              <a:xfrm>
                <a:off x="1174758" y="-1"/>
                <a:ext cx="60343"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830" name="Shape 830"/>
              <p:cNvSpPr/>
              <p:nvPr/>
            </p:nvSpPr>
            <p:spPr>
              <a:xfrm>
                <a:off x="1263659" y="944591"/>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831" name="Shape 831"/>
              <p:cNvSpPr/>
              <p:nvPr/>
            </p:nvSpPr>
            <p:spPr>
              <a:xfrm>
                <a:off x="1263659" y="849341"/>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832" name="Shape 832"/>
              <p:cNvSpPr/>
              <p:nvPr/>
            </p:nvSpPr>
            <p:spPr>
              <a:xfrm>
                <a:off x="1263659" y="755679"/>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833" name="Shape 833"/>
              <p:cNvSpPr/>
              <p:nvPr/>
            </p:nvSpPr>
            <p:spPr>
              <a:xfrm>
                <a:off x="1263659" y="660423"/>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834" name="Shape 834"/>
              <p:cNvSpPr/>
              <p:nvPr/>
            </p:nvSpPr>
            <p:spPr>
              <a:xfrm>
                <a:off x="1263659" y="565170"/>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835" name="Shape 835"/>
              <p:cNvSpPr/>
              <p:nvPr/>
            </p:nvSpPr>
            <p:spPr>
              <a:xfrm>
                <a:off x="1263659" y="471502"/>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836" name="Shape 836"/>
              <p:cNvSpPr/>
              <p:nvPr/>
            </p:nvSpPr>
            <p:spPr>
              <a:xfrm>
                <a:off x="1263659" y="379427"/>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837" name="Shape 837"/>
              <p:cNvSpPr/>
              <p:nvPr/>
            </p:nvSpPr>
            <p:spPr>
              <a:xfrm>
                <a:off x="1263659" y="284173"/>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838" name="Shape 838"/>
              <p:cNvSpPr/>
              <p:nvPr/>
            </p:nvSpPr>
            <p:spPr>
              <a:xfrm>
                <a:off x="1263659" y="190506"/>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839" name="Shape 839"/>
              <p:cNvSpPr/>
              <p:nvPr/>
            </p:nvSpPr>
            <p:spPr>
              <a:xfrm>
                <a:off x="1263659" y="95256"/>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840" name="Shape 840"/>
              <p:cNvSpPr/>
              <p:nvPr/>
            </p:nvSpPr>
            <p:spPr>
              <a:xfrm>
                <a:off x="1263659" y="-1"/>
                <a:ext cx="60343"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841" name="Shape 841"/>
              <p:cNvSpPr/>
              <p:nvPr/>
            </p:nvSpPr>
            <p:spPr>
              <a:xfrm>
                <a:off x="1355737" y="944591"/>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842" name="Shape 842"/>
              <p:cNvSpPr/>
              <p:nvPr/>
            </p:nvSpPr>
            <p:spPr>
              <a:xfrm>
                <a:off x="1355737" y="849341"/>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843" name="Shape 843"/>
              <p:cNvSpPr/>
              <p:nvPr/>
            </p:nvSpPr>
            <p:spPr>
              <a:xfrm>
                <a:off x="1355737" y="755679"/>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844" name="Shape 844"/>
              <p:cNvSpPr/>
              <p:nvPr/>
            </p:nvSpPr>
            <p:spPr>
              <a:xfrm>
                <a:off x="1355737" y="660423"/>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845" name="Shape 845"/>
              <p:cNvSpPr/>
              <p:nvPr/>
            </p:nvSpPr>
            <p:spPr>
              <a:xfrm>
                <a:off x="1355737" y="565170"/>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846" name="Shape 846"/>
              <p:cNvSpPr/>
              <p:nvPr/>
            </p:nvSpPr>
            <p:spPr>
              <a:xfrm>
                <a:off x="1355737" y="471502"/>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847" name="Shape 847"/>
              <p:cNvSpPr/>
              <p:nvPr/>
            </p:nvSpPr>
            <p:spPr>
              <a:xfrm>
                <a:off x="1355737" y="379427"/>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848" name="Shape 848"/>
              <p:cNvSpPr/>
              <p:nvPr/>
            </p:nvSpPr>
            <p:spPr>
              <a:xfrm>
                <a:off x="1355737" y="284173"/>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849" name="Shape 849"/>
              <p:cNvSpPr/>
              <p:nvPr/>
            </p:nvSpPr>
            <p:spPr>
              <a:xfrm>
                <a:off x="1355737" y="190506"/>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850" name="Shape 850"/>
              <p:cNvSpPr/>
              <p:nvPr/>
            </p:nvSpPr>
            <p:spPr>
              <a:xfrm>
                <a:off x="1355737" y="95256"/>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851" name="Shape 851"/>
              <p:cNvSpPr/>
              <p:nvPr/>
            </p:nvSpPr>
            <p:spPr>
              <a:xfrm>
                <a:off x="1355737" y="-1"/>
                <a:ext cx="60343"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852" name="Shape 852"/>
              <p:cNvSpPr/>
              <p:nvPr/>
            </p:nvSpPr>
            <p:spPr>
              <a:xfrm>
                <a:off x="1444639" y="944591"/>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853" name="Shape 853"/>
              <p:cNvSpPr/>
              <p:nvPr/>
            </p:nvSpPr>
            <p:spPr>
              <a:xfrm>
                <a:off x="1444639" y="849341"/>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854" name="Shape 854"/>
              <p:cNvSpPr/>
              <p:nvPr/>
            </p:nvSpPr>
            <p:spPr>
              <a:xfrm>
                <a:off x="1444639" y="755679"/>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855" name="Shape 855"/>
              <p:cNvSpPr/>
              <p:nvPr/>
            </p:nvSpPr>
            <p:spPr>
              <a:xfrm>
                <a:off x="1444639" y="660423"/>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856" name="Shape 856"/>
              <p:cNvSpPr/>
              <p:nvPr/>
            </p:nvSpPr>
            <p:spPr>
              <a:xfrm>
                <a:off x="1444639" y="565170"/>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857" name="Shape 857"/>
              <p:cNvSpPr/>
              <p:nvPr/>
            </p:nvSpPr>
            <p:spPr>
              <a:xfrm>
                <a:off x="1444639" y="471502"/>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858" name="Shape 858"/>
              <p:cNvSpPr/>
              <p:nvPr/>
            </p:nvSpPr>
            <p:spPr>
              <a:xfrm>
                <a:off x="1444639" y="379427"/>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859" name="Shape 859"/>
              <p:cNvSpPr/>
              <p:nvPr/>
            </p:nvSpPr>
            <p:spPr>
              <a:xfrm>
                <a:off x="1444639" y="284173"/>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860" name="Shape 860"/>
              <p:cNvSpPr/>
              <p:nvPr/>
            </p:nvSpPr>
            <p:spPr>
              <a:xfrm>
                <a:off x="1444639" y="190506"/>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861" name="Shape 861"/>
              <p:cNvSpPr/>
              <p:nvPr/>
            </p:nvSpPr>
            <p:spPr>
              <a:xfrm>
                <a:off x="1444639" y="95256"/>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862" name="Shape 862"/>
              <p:cNvSpPr/>
              <p:nvPr/>
            </p:nvSpPr>
            <p:spPr>
              <a:xfrm>
                <a:off x="1444639" y="-1"/>
                <a:ext cx="60343"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863" name="Shape 863"/>
              <p:cNvSpPr/>
              <p:nvPr/>
            </p:nvSpPr>
            <p:spPr>
              <a:xfrm>
                <a:off x="1533540" y="944591"/>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864" name="Shape 864"/>
              <p:cNvSpPr/>
              <p:nvPr/>
            </p:nvSpPr>
            <p:spPr>
              <a:xfrm>
                <a:off x="1533540" y="849341"/>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865" name="Shape 865"/>
              <p:cNvSpPr/>
              <p:nvPr/>
            </p:nvSpPr>
            <p:spPr>
              <a:xfrm>
                <a:off x="1533540" y="755679"/>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866" name="Shape 866"/>
              <p:cNvSpPr/>
              <p:nvPr/>
            </p:nvSpPr>
            <p:spPr>
              <a:xfrm>
                <a:off x="1533540" y="660423"/>
                <a:ext cx="6351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867" name="Shape 867"/>
              <p:cNvSpPr/>
              <p:nvPr/>
            </p:nvSpPr>
            <p:spPr>
              <a:xfrm>
                <a:off x="1533540" y="565170"/>
                <a:ext cx="6351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868" name="Shape 868"/>
              <p:cNvSpPr/>
              <p:nvPr/>
            </p:nvSpPr>
            <p:spPr>
              <a:xfrm>
                <a:off x="1533540" y="471502"/>
                <a:ext cx="6351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869" name="Shape 869"/>
              <p:cNvSpPr/>
              <p:nvPr/>
            </p:nvSpPr>
            <p:spPr>
              <a:xfrm>
                <a:off x="1533540" y="379427"/>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870" name="Shape 870"/>
              <p:cNvSpPr/>
              <p:nvPr/>
            </p:nvSpPr>
            <p:spPr>
              <a:xfrm>
                <a:off x="1533540" y="284173"/>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871" name="Shape 871"/>
              <p:cNvSpPr/>
              <p:nvPr/>
            </p:nvSpPr>
            <p:spPr>
              <a:xfrm>
                <a:off x="1533540" y="190506"/>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872" name="Shape 872"/>
              <p:cNvSpPr/>
              <p:nvPr/>
            </p:nvSpPr>
            <p:spPr>
              <a:xfrm>
                <a:off x="1533540" y="95256"/>
                <a:ext cx="6351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873" name="Shape 873"/>
              <p:cNvSpPr/>
              <p:nvPr/>
            </p:nvSpPr>
            <p:spPr>
              <a:xfrm>
                <a:off x="1533540" y="-1"/>
                <a:ext cx="63517"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874" name="Shape 874"/>
              <p:cNvSpPr/>
              <p:nvPr/>
            </p:nvSpPr>
            <p:spPr>
              <a:xfrm>
                <a:off x="1625617" y="944591"/>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875" name="Shape 875"/>
              <p:cNvSpPr/>
              <p:nvPr/>
            </p:nvSpPr>
            <p:spPr>
              <a:xfrm>
                <a:off x="1625617" y="849341"/>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876" name="Shape 876"/>
              <p:cNvSpPr/>
              <p:nvPr/>
            </p:nvSpPr>
            <p:spPr>
              <a:xfrm>
                <a:off x="1625617" y="755679"/>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877" name="Shape 877"/>
              <p:cNvSpPr/>
              <p:nvPr/>
            </p:nvSpPr>
            <p:spPr>
              <a:xfrm>
                <a:off x="1625617" y="660423"/>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878" name="Shape 878"/>
              <p:cNvSpPr/>
              <p:nvPr/>
            </p:nvSpPr>
            <p:spPr>
              <a:xfrm>
                <a:off x="1625617" y="565170"/>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879" name="Shape 879"/>
              <p:cNvSpPr/>
              <p:nvPr/>
            </p:nvSpPr>
            <p:spPr>
              <a:xfrm>
                <a:off x="1625617" y="471502"/>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880" name="Shape 880"/>
              <p:cNvSpPr/>
              <p:nvPr/>
            </p:nvSpPr>
            <p:spPr>
              <a:xfrm>
                <a:off x="1625617" y="379427"/>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881" name="Shape 881"/>
              <p:cNvSpPr/>
              <p:nvPr/>
            </p:nvSpPr>
            <p:spPr>
              <a:xfrm>
                <a:off x="1625617" y="284173"/>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grpSp>
        <p:grpSp>
          <p:nvGrpSpPr>
            <p:cNvPr id="1083" name="Group 1083"/>
            <p:cNvGrpSpPr/>
            <p:nvPr/>
          </p:nvGrpSpPr>
          <p:grpSpPr>
            <a:xfrm>
              <a:off x="6497645" y="-3"/>
              <a:ext cx="1685956" cy="1004938"/>
              <a:chOff x="0" y="0"/>
              <a:chExt cx="1685955" cy="1004936"/>
            </a:xfrm>
          </p:grpSpPr>
          <p:sp>
            <p:nvSpPr>
              <p:cNvPr id="883" name="Shape 883"/>
              <p:cNvSpPr/>
              <p:nvPr/>
            </p:nvSpPr>
            <p:spPr>
              <a:xfrm>
                <a:off x="-1" y="190506"/>
                <a:ext cx="6034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884" name="Shape 884"/>
              <p:cNvSpPr/>
              <p:nvPr/>
            </p:nvSpPr>
            <p:spPr>
              <a:xfrm>
                <a:off x="-1" y="95256"/>
                <a:ext cx="60341"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885" name="Shape 885"/>
              <p:cNvSpPr/>
              <p:nvPr/>
            </p:nvSpPr>
            <p:spPr>
              <a:xfrm>
                <a:off x="-1" y="-1"/>
                <a:ext cx="60341"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886" name="Shape 886"/>
              <p:cNvSpPr/>
              <p:nvPr/>
            </p:nvSpPr>
            <p:spPr>
              <a:xfrm>
                <a:off x="88903" y="944591"/>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887" name="Shape 887"/>
              <p:cNvSpPr/>
              <p:nvPr/>
            </p:nvSpPr>
            <p:spPr>
              <a:xfrm>
                <a:off x="88903" y="849341"/>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888" name="Shape 888"/>
              <p:cNvSpPr/>
              <p:nvPr/>
            </p:nvSpPr>
            <p:spPr>
              <a:xfrm>
                <a:off x="88903" y="755679"/>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889" name="Shape 889"/>
              <p:cNvSpPr/>
              <p:nvPr/>
            </p:nvSpPr>
            <p:spPr>
              <a:xfrm>
                <a:off x="88903" y="660423"/>
                <a:ext cx="6351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890" name="Shape 890"/>
              <p:cNvSpPr/>
              <p:nvPr/>
            </p:nvSpPr>
            <p:spPr>
              <a:xfrm>
                <a:off x="88903" y="565170"/>
                <a:ext cx="6351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891" name="Shape 891"/>
              <p:cNvSpPr/>
              <p:nvPr/>
            </p:nvSpPr>
            <p:spPr>
              <a:xfrm>
                <a:off x="88903" y="471502"/>
                <a:ext cx="6351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892" name="Shape 892"/>
              <p:cNvSpPr/>
              <p:nvPr/>
            </p:nvSpPr>
            <p:spPr>
              <a:xfrm>
                <a:off x="88903" y="379427"/>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893" name="Shape 893"/>
              <p:cNvSpPr/>
              <p:nvPr/>
            </p:nvSpPr>
            <p:spPr>
              <a:xfrm>
                <a:off x="88903" y="284173"/>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894" name="Shape 894"/>
              <p:cNvSpPr/>
              <p:nvPr/>
            </p:nvSpPr>
            <p:spPr>
              <a:xfrm>
                <a:off x="88903" y="190506"/>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895" name="Shape 895"/>
              <p:cNvSpPr/>
              <p:nvPr/>
            </p:nvSpPr>
            <p:spPr>
              <a:xfrm>
                <a:off x="88903" y="95256"/>
                <a:ext cx="6351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896" name="Shape 896"/>
              <p:cNvSpPr/>
              <p:nvPr/>
            </p:nvSpPr>
            <p:spPr>
              <a:xfrm>
                <a:off x="88903" y="-1"/>
                <a:ext cx="63517"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897" name="Shape 897"/>
              <p:cNvSpPr/>
              <p:nvPr/>
            </p:nvSpPr>
            <p:spPr>
              <a:xfrm>
                <a:off x="180978" y="944591"/>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898" name="Shape 898"/>
              <p:cNvSpPr/>
              <p:nvPr/>
            </p:nvSpPr>
            <p:spPr>
              <a:xfrm>
                <a:off x="180978" y="849341"/>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899" name="Shape 899"/>
              <p:cNvSpPr/>
              <p:nvPr/>
            </p:nvSpPr>
            <p:spPr>
              <a:xfrm>
                <a:off x="180978" y="755679"/>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900" name="Shape 900"/>
              <p:cNvSpPr/>
              <p:nvPr/>
            </p:nvSpPr>
            <p:spPr>
              <a:xfrm>
                <a:off x="180978" y="660423"/>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901" name="Shape 901"/>
              <p:cNvSpPr/>
              <p:nvPr/>
            </p:nvSpPr>
            <p:spPr>
              <a:xfrm>
                <a:off x="180978" y="565170"/>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902" name="Shape 902"/>
              <p:cNvSpPr/>
              <p:nvPr/>
            </p:nvSpPr>
            <p:spPr>
              <a:xfrm>
                <a:off x="180978" y="471502"/>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903" name="Shape 903"/>
              <p:cNvSpPr/>
              <p:nvPr/>
            </p:nvSpPr>
            <p:spPr>
              <a:xfrm>
                <a:off x="180978" y="379427"/>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904" name="Shape 904"/>
              <p:cNvSpPr/>
              <p:nvPr/>
            </p:nvSpPr>
            <p:spPr>
              <a:xfrm>
                <a:off x="180978" y="284173"/>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905" name="Shape 905"/>
              <p:cNvSpPr/>
              <p:nvPr/>
            </p:nvSpPr>
            <p:spPr>
              <a:xfrm>
                <a:off x="180978" y="190506"/>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906" name="Shape 906"/>
              <p:cNvSpPr/>
              <p:nvPr/>
            </p:nvSpPr>
            <p:spPr>
              <a:xfrm>
                <a:off x="180978" y="95256"/>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907" name="Shape 907"/>
              <p:cNvSpPr/>
              <p:nvPr/>
            </p:nvSpPr>
            <p:spPr>
              <a:xfrm>
                <a:off x="180978" y="-1"/>
                <a:ext cx="60343"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908" name="Shape 908"/>
              <p:cNvSpPr/>
              <p:nvPr/>
            </p:nvSpPr>
            <p:spPr>
              <a:xfrm>
                <a:off x="269877" y="944591"/>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909" name="Shape 909"/>
              <p:cNvSpPr/>
              <p:nvPr/>
            </p:nvSpPr>
            <p:spPr>
              <a:xfrm>
                <a:off x="269877" y="849341"/>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910" name="Shape 910"/>
              <p:cNvSpPr/>
              <p:nvPr/>
            </p:nvSpPr>
            <p:spPr>
              <a:xfrm>
                <a:off x="269877" y="755679"/>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911" name="Shape 911"/>
              <p:cNvSpPr/>
              <p:nvPr/>
            </p:nvSpPr>
            <p:spPr>
              <a:xfrm>
                <a:off x="269877" y="660423"/>
                <a:ext cx="61931"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912" name="Shape 912"/>
              <p:cNvSpPr/>
              <p:nvPr/>
            </p:nvSpPr>
            <p:spPr>
              <a:xfrm>
                <a:off x="269877" y="565170"/>
                <a:ext cx="61931"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913" name="Shape 913"/>
              <p:cNvSpPr/>
              <p:nvPr/>
            </p:nvSpPr>
            <p:spPr>
              <a:xfrm>
                <a:off x="269877" y="471502"/>
                <a:ext cx="61931"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914" name="Shape 914"/>
              <p:cNvSpPr/>
              <p:nvPr/>
            </p:nvSpPr>
            <p:spPr>
              <a:xfrm>
                <a:off x="269877" y="379427"/>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915" name="Shape 915"/>
              <p:cNvSpPr/>
              <p:nvPr/>
            </p:nvSpPr>
            <p:spPr>
              <a:xfrm>
                <a:off x="269877" y="284173"/>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916" name="Shape 916"/>
              <p:cNvSpPr/>
              <p:nvPr/>
            </p:nvSpPr>
            <p:spPr>
              <a:xfrm>
                <a:off x="269877" y="190506"/>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917" name="Shape 917"/>
              <p:cNvSpPr/>
              <p:nvPr/>
            </p:nvSpPr>
            <p:spPr>
              <a:xfrm>
                <a:off x="269877" y="95256"/>
                <a:ext cx="61931"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918" name="Shape 918"/>
              <p:cNvSpPr/>
              <p:nvPr/>
            </p:nvSpPr>
            <p:spPr>
              <a:xfrm>
                <a:off x="269877" y="-1"/>
                <a:ext cx="61931"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919" name="Shape 919"/>
              <p:cNvSpPr/>
              <p:nvPr/>
            </p:nvSpPr>
            <p:spPr>
              <a:xfrm>
                <a:off x="361952" y="944591"/>
                <a:ext cx="5875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920" name="Shape 920"/>
              <p:cNvSpPr/>
              <p:nvPr/>
            </p:nvSpPr>
            <p:spPr>
              <a:xfrm>
                <a:off x="361952" y="849341"/>
                <a:ext cx="5875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921" name="Shape 921"/>
              <p:cNvSpPr/>
              <p:nvPr/>
            </p:nvSpPr>
            <p:spPr>
              <a:xfrm>
                <a:off x="361952" y="755679"/>
                <a:ext cx="5875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922" name="Shape 922"/>
              <p:cNvSpPr/>
              <p:nvPr/>
            </p:nvSpPr>
            <p:spPr>
              <a:xfrm>
                <a:off x="361952" y="660423"/>
                <a:ext cx="5875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923" name="Shape 923"/>
              <p:cNvSpPr/>
              <p:nvPr/>
            </p:nvSpPr>
            <p:spPr>
              <a:xfrm>
                <a:off x="361952" y="565170"/>
                <a:ext cx="5875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924" name="Shape 924"/>
              <p:cNvSpPr/>
              <p:nvPr/>
            </p:nvSpPr>
            <p:spPr>
              <a:xfrm>
                <a:off x="361952" y="471502"/>
                <a:ext cx="5875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925" name="Shape 925"/>
              <p:cNvSpPr/>
              <p:nvPr/>
            </p:nvSpPr>
            <p:spPr>
              <a:xfrm>
                <a:off x="361952" y="379427"/>
                <a:ext cx="5875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926" name="Shape 926"/>
              <p:cNvSpPr/>
              <p:nvPr/>
            </p:nvSpPr>
            <p:spPr>
              <a:xfrm>
                <a:off x="361952" y="284173"/>
                <a:ext cx="5875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927" name="Shape 927"/>
              <p:cNvSpPr/>
              <p:nvPr/>
            </p:nvSpPr>
            <p:spPr>
              <a:xfrm>
                <a:off x="361952" y="190506"/>
                <a:ext cx="5875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928" name="Shape 928"/>
              <p:cNvSpPr/>
              <p:nvPr/>
            </p:nvSpPr>
            <p:spPr>
              <a:xfrm>
                <a:off x="361952" y="95256"/>
                <a:ext cx="5875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929" name="Shape 929"/>
              <p:cNvSpPr/>
              <p:nvPr/>
            </p:nvSpPr>
            <p:spPr>
              <a:xfrm>
                <a:off x="361952" y="-1"/>
                <a:ext cx="58757"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930" name="Shape 930"/>
              <p:cNvSpPr/>
              <p:nvPr/>
            </p:nvSpPr>
            <p:spPr>
              <a:xfrm>
                <a:off x="449265" y="944591"/>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931" name="Shape 931"/>
              <p:cNvSpPr/>
              <p:nvPr/>
            </p:nvSpPr>
            <p:spPr>
              <a:xfrm>
                <a:off x="449265" y="849341"/>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932" name="Shape 932"/>
              <p:cNvSpPr/>
              <p:nvPr/>
            </p:nvSpPr>
            <p:spPr>
              <a:xfrm>
                <a:off x="449265" y="755679"/>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933" name="Shape 933"/>
              <p:cNvSpPr/>
              <p:nvPr/>
            </p:nvSpPr>
            <p:spPr>
              <a:xfrm>
                <a:off x="449265" y="660423"/>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934" name="Shape 934"/>
              <p:cNvSpPr/>
              <p:nvPr/>
            </p:nvSpPr>
            <p:spPr>
              <a:xfrm>
                <a:off x="449265" y="565170"/>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935" name="Shape 935"/>
              <p:cNvSpPr/>
              <p:nvPr/>
            </p:nvSpPr>
            <p:spPr>
              <a:xfrm>
                <a:off x="449265" y="471502"/>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936" name="Shape 936"/>
              <p:cNvSpPr/>
              <p:nvPr/>
            </p:nvSpPr>
            <p:spPr>
              <a:xfrm>
                <a:off x="449265" y="379427"/>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937" name="Shape 937"/>
              <p:cNvSpPr/>
              <p:nvPr/>
            </p:nvSpPr>
            <p:spPr>
              <a:xfrm>
                <a:off x="449265" y="284173"/>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938" name="Shape 938"/>
              <p:cNvSpPr/>
              <p:nvPr/>
            </p:nvSpPr>
            <p:spPr>
              <a:xfrm>
                <a:off x="449265" y="190506"/>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939" name="Shape 939"/>
              <p:cNvSpPr/>
              <p:nvPr/>
            </p:nvSpPr>
            <p:spPr>
              <a:xfrm>
                <a:off x="449265" y="95256"/>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940" name="Shape 940"/>
              <p:cNvSpPr/>
              <p:nvPr/>
            </p:nvSpPr>
            <p:spPr>
              <a:xfrm>
                <a:off x="449265" y="-1"/>
                <a:ext cx="63519"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941" name="Shape 941"/>
              <p:cNvSpPr/>
              <p:nvPr/>
            </p:nvSpPr>
            <p:spPr>
              <a:xfrm>
                <a:off x="541340" y="94459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942" name="Shape 942"/>
              <p:cNvSpPr/>
              <p:nvPr/>
            </p:nvSpPr>
            <p:spPr>
              <a:xfrm>
                <a:off x="541340" y="84934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943" name="Shape 943"/>
              <p:cNvSpPr/>
              <p:nvPr/>
            </p:nvSpPr>
            <p:spPr>
              <a:xfrm>
                <a:off x="541340" y="755679"/>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944" name="Shape 944"/>
              <p:cNvSpPr/>
              <p:nvPr/>
            </p:nvSpPr>
            <p:spPr>
              <a:xfrm>
                <a:off x="541340" y="660423"/>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945" name="Shape 945"/>
              <p:cNvSpPr/>
              <p:nvPr/>
            </p:nvSpPr>
            <p:spPr>
              <a:xfrm>
                <a:off x="541340" y="565170"/>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946" name="Shape 946"/>
              <p:cNvSpPr/>
              <p:nvPr/>
            </p:nvSpPr>
            <p:spPr>
              <a:xfrm>
                <a:off x="541340" y="471502"/>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947" name="Shape 947"/>
              <p:cNvSpPr/>
              <p:nvPr/>
            </p:nvSpPr>
            <p:spPr>
              <a:xfrm>
                <a:off x="541340" y="379427"/>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948" name="Shape 948"/>
              <p:cNvSpPr/>
              <p:nvPr/>
            </p:nvSpPr>
            <p:spPr>
              <a:xfrm>
                <a:off x="541340" y="284173"/>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949" name="Shape 949"/>
              <p:cNvSpPr/>
              <p:nvPr/>
            </p:nvSpPr>
            <p:spPr>
              <a:xfrm>
                <a:off x="541340" y="190506"/>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950" name="Shape 950"/>
              <p:cNvSpPr/>
              <p:nvPr/>
            </p:nvSpPr>
            <p:spPr>
              <a:xfrm>
                <a:off x="541340" y="95256"/>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951" name="Shape 951"/>
              <p:cNvSpPr/>
              <p:nvPr/>
            </p:nvSpPr>
            <p:spPr>
              <a:xfrm>
                <a:off x="541340" y="-1"/>
                <a:ext cx="60345"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952" name="Shape 952"/>
              <p:cNvSpPr/>
              <p:nvPr/>
            </p:nvSpPr>
            <p:spPr>
              <a:xfrm>
                <a:off x="630240" y="944591"/>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953" name="Shape 953"/>
              <p:cNvSpPr/>
              <p:nvPr/>
            </p:nvSpPr>
            <p:spPr>
              <a:xfrm>
                <a:off x="630240" y="849341"/>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954" name="Shape 954"/>
              <p:cNvSpPr/>
              <p:nvPr/>
            </p:nvSpPr>
            <p:spPr>
              <a:xfrm>
                <a:off x="630240" y="755679"/>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955" name="Shape 955"/>
              <p:cNvSpPr/>
              <p:nvPr/>
            </p:nvSpPr>
            <p:spPr>
              <a:xfrm>
                <a:off x="630240" y="660423"/>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956" name="Shape 956"/>
              <p:cNvSpPr/>
              <p:nvPr/>
            </p:nvSpPr>
            <p:spPr>
              <a:xfrm>
                <a:off x="630240" y="565170"/>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957" name="Shape 957"/>
              <p:cNvSpPr/>
              <p:nvPr/>
            </p:nvSpPr>
            <p:spPr>
              <a:xfrm>
                <a:off x="630240" y="471502"/>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958" name="Shape 958"/>
              <p:cNvSpPr/>
              <p:nvPr/>
            </p:nvSpPr>
            <p:spPr>
              <a:xfrm>
                <a:off x="630240" y="379427"/>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959" name="Shape 959"/>
              <p:cNvSpPr/>
              <p:nvPr/>
            </p:nvSpPr>
            <p:spPr>
              <a:xfrm>
                <a:off x="630240" y="284173"/>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960" name="Shape 960"/>
              <p:cNvSpPr/>
              <p:nvPr/>
            </p:nvSpPr>
            <p:spPr>
              <a:xfrm>
                <a:off x="630240" y="190506"/>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961" name="Shape 961"/>
              <p:cNvSpPr/>
              <p:nvPr/>
            </p:nvSpPr>
            <p:spPr>
              <a:xfrm>
                <a:off x="630240" y="95256"/>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962" name="Shape 962"/>
              <p:cNvSpPr/>
              <p:nvPr/>
            </p:nvSpPr>
            <p:spPr>
              <a:xfrm>
                <a:off x="630240" y="-1"/>
                <a:ext cx="63519"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963" name="Shape 963"/>
              <p:cNvSpPr/>
              <p:nvPr/>
            </p:nvSpPr>
            <p:spPr>
              <a:xfrm>
                <a:off x="722316" y="94459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964" name="Shape 964"/>
              <p:cNvSpPr/>
              <p:nvPr/>
            </p:nvSpPr>
            <p:spPr>
              <a:xfrm>
                <a:off x="722316" y="84934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965" name="Shape 965"/>
              <p:cNvSpPr/>
              <p:nvPr/>
            </p:nvSpPr>
            <p:spPr>
              <a:xfrm>
                <a:off x="722316" y="755679"/>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966" name="Shape 966"/>
              <p:cNvSpPr/>
              <p:nvPr/>
            </p:nvSpPr>
            <p:spPr>
              <a:xfrm>
                <a:off x="722316" y="660423"/>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967" name="Shape 967"/>
              <p:cNvSpPr/>
              <p:nvPr/>
            </p:nvSpPr>
            <p:spPr>
              <a:xfrm>
                <a:off x="722316" y="565170"/>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968" name="Shape 968"/>
              <p:cNvSpPr/>
              <p:nvPr/>
            </p:nvSpPr>
            <p:spPr>
              <a:xfrm>
                <a:off x="722316" y="471502"/>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969" name="Shape 969"/>
              <p:cNvSpPr/>
              <p:nvPr/>
            </p:nvSpPr>
            <p:spPr>
              <a:xfrm>
                <a:off x="722316" y="379427"/>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970" name="Shape 970"/>
              <p:cNvSpPr/>
              <p:nvPr/>
            </p:nvSpPr>
            <p:spPr>
              <a:xfrm>
                <a:off x="722316" y="284173"/>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971" name="Shape 971"/>
              <p:cNvSpPr/>
              <p:nvPr/>
            </p:nvSpPr>
            <p:spPr>
              <a:xfrm>
                <a:off x="722316" y="190506"/>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972" name="Shape 972"/>
              <p:cNvSpPr/>
              <p:nvPr/>
            </p:nvSpPr>
            <p:spPr>
              <a:xfrm>
                <a:off x="722316" y="95256"/>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973" name="Shape 973"/>
              <p:cNvSpPr/>
              <p:nvPr/>
            </p:nvSpPr>
            <p:spPr>
              <a:xfrm>
                <a:off x="722316" y="-1"/>
                <a:ext cx="60345"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974" name="Shape 974"/>
              <p:cNvSpPr/>
              <p:nvPr/>
            </p:nvSpPr>
            <p:spPr>
              <a:xfrm>
                <a:off x="811216" y="944591"/>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975" name="Shape 975"/>
              <p:cNvSpPr/>
              <p:nvPr/>
            </p:nvSpPr>
            <p:spPr>
              <a:xfrm>
                <a:off x="811216" y="849341"/>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976" name="Shape 976"/>
              <p:cNvSpPr/>
              <p:nvPr/>
            </p:nvSpPr>
            <p:spPr>
              <a:xfrm>
                <a:off x="811216" y="755679"/>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977" name="Shape 977"/>
              <p:cNvSpPr/>
              <p:nvPr/>
            </p:nvSpPr>
            <p:spPr>
              <a:xfrm>
                <a:off x="811216" y="660423"/>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978" name="Shape 978"/>
              <p:cNvSpPr/>
              <p:nvPr/>
            </p:nvSpPr>
            <p:spPr>
              <a:xfrm>
                <a:off x="811216" y="565170"/>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979" name="Shape 979"/>
              <p:cNvSpPr/>
              <p:nvPr/>
            </p:nvSpPr>
            <p:spPr>
              <a:xfrm>
                <a:off x="811216" y="471502"/>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980" name="Shape 980"/>
              <p:cNvSpPr/>
              <p:nvPr/>
            </p:nvSpPr>
            <p:spPr>
              <a:xfrm>
                <a:off x="811216" y="379427"/>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981" name="Shape 981"/>
              <p:cNvSpPr/>
              <p:nvPr/>
            </p:nvSpPr>
            <p:spPr>
              <a:xfrm>
                <a:off x="811216" y="284173"/>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982" name="Shape 982"/>
              <p:cNvSpPr/>
              <p:nvPr/>
            </p:nvSpPr>
            <p:spPr>
              <a:xfrm>
                <a:off x="811216" y="190506"/>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983" name="Shape 983"/>
              <p:cNvSpPr/>
              <p:nvPr/>
            </p:nvSpPr>
            <p:spPr>
              <a:xfrm>
                <a:off x="811216" y="95256"/>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984" name="Shape 984"/>
              <p:cNvSpPr/>
              <p:nvPr/>
            </p:nvSpPr>
            <p:spPr>
              <a:xfrm>
                <a:off x="811216" y="-1"/>
                <a:ext cx="63519"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985" name="Shape 985"/>
              <p:cNvSpPr/>
              <p:nvPr/>
            </p:nvSpPr>
            <p:spPr>
              <a:xfrm>
                <a:off x="903291" y="94459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986" name="Shape 986"/>
              <p:cNvSpPr/>
              <p:nvPr/>
            </p:nvSpPr>
            <p:spPr>
              <a:xfrm>
                <a:off x="903291" y="84934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987" name="Shape 987"/>
              <p:cNvSpPr/>
              <p:nvPr/>
            </p:nvSpPr>
            <p:spPr>
              <a:xfrm>
                <a:off x="903291" y="755679"/>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988" name="Shape 988"/>
              <p:cNvSpPr/>
              <p:nvPr/>
            </p:nvSpPr>
            <p:spPr>
              <a:xfrm>
                <a:off x="903291" y="660423"/>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989" name="Shape 989"/>
              <p:cNvSpPr/>
              <p:nvPr/>
            </p:nvSpPr>
            <p:spPr>
              <a:xfrm>
                <a:off x="903291" y="565170"/>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990" name="Shape 990"/>
              <p:cNvSpPr/>
              <p:nvPr/>
            </p:nvSpPr>
            <p:spPr>
              <a:xfrm>
                <a:off x="903291" y="471502"/>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991" name="Shape 991"/>
              <p:cNvSpPr/>
              <p:nvPr/>
            </p:nvSpPr>
            <p:spPr>
              <a:xfrm>
                <a:off x="903291" y="379427"/>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992" name="Shape 992"/>
              <p:cNvSpPr/>
              <p:nvPr/>
            </p:nvSpPr>
            <p:spPr>
              <a:xfrm>
                <a:off x="903291" y="284173"/>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993" name="Shape 993"/>
              <p:cNvSpPr/>
              <p:nvPr/>
            </p:nvSpPr>
            <p:spPr>
              <a:xfrm>
                <a:off x="903291" y="190506"/>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994" name="Shape 994"/>
              <p:cNvSpPr/>
              <p:nvPr/>
            </p:nvSpPr>
            <p:spPr>
              <a:xfrm>
                <a:off x="903291" y="95256"/>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995" name="Shape 995"/>
              <p:cNvSpPr/>
              <p:nvPr/>
            </p:nvSpPr>
            <p:spPr>
              <a:xfrm>
                <a:off x="903291" y="-1"/>
                <a:ext cx="60345"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996" name="Shape 996"/>
              <p:cNvSpPr/>
              <p:nvPr/>
            </p:nvSpPr>
            <p:spPr>
              <a:xfrm>
                <a:off x="992191" y="944591"/>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997" name="Shape 997"/>
              <p:cNvSpPr/>
              <p:nvPr/>
            </p:nvSpPr>
            <p:spPr>
              <a:xfrm>
                <a:off x="992191" y="849341"/>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998" name="Shape 998"/>
              <p:cNvSpPr/>
              <p:nvPr/>
            </p:nvSpPr>
            <p:spPr>
              <a:xfrm>
                <a:off x="992191" y="755679"/>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999" name="Shape 999"/>
              <p:cNvSpPr/>
              <p:nvPr/>
            </p:nvSpPr>
            <p:spPr>
              <a:xfrm>
                <a:off x="992191" y="660423"/>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000" name="Shape 1000"/>
              <p:cNvSpPr/>
              <p:nvPr/>
            </p:nvSpPr>
            <p:spPr>
              <a:xfrm>
                <a:off x="992191" y="565170"/>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001" name="Shape 1001"/>
              <p:cNvSpPr/>
              <p:nvPr/>
            </p:nvSpPr>
            <p:spPr>
              <a:xfrm>
                <a:off x="992191" y="471502"/>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002" name="Shape 1002"/>
              <p:cNvSpPr/>
              <p:nvPr/>
            </p:nvSpPr>
            <p:spPr>
              <a:xfrm>
                <a:off x="992191" y="379427"/>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003" name="Shape 1003"/>
              <p:cNvSpPr/>
              <p:nvPr/>
            </p:nvSpPr>
            <p:spPr>
              <a:xfrm>
                <a:off x="992191" y="284173"/>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004" name="Shape 1004"/>
              <p:cNvSpPr/>
              <p:nvPr/>
            </p:nvSpPr>
            <p:spPr>
              <a:xfrm>
                <a:off x="992191" y="190506"/>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005" name="Shape 1005"/>
              <p:cNvSpPr/>
              <p:nvPr/>
            </p:nvSpPr>
            <p:spPr>
              <a:xfrm>
                <a:off x="992191" y="95256"/>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006" name="Shape 1006"/>
              <p:cNvSpPr/>
              <p:nvPr/>
            </p:nvSpPr>
            <p:spPr>
              <a:xfrm>
                <a:off x="992191" y="-1"/>
                <a:ext cx="63519"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007" name="Shape 1007"/>
              <p:cNvSpPr/>
              <p:nvPr/>
            </p:nvSpPr>
            <p:spPr>
              <a:xfrm>
                <a:off x="1084266" y="94459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008" name="Shape 1008"/>
              <p:cNvSpPr/>
              <p:nvPr/>
            </p:nvSpPr>
            <p:spPr>
              <a:xfrm>
                <a:off x="1084266" y="84934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009" name="Shape 1009"/>
              <p:cNvSpPr/>
              <p:nvPr/>
            </p:nvSpPr>
            <p:spPr>
              <a:xfrm>
                <a:off x="1084266" y="755679"/>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010" name="Shape 1010"/>
              <p:cNvSpPr/>
              <p:nvPr/>
            </p:nvSpPr>
            <p:spPr>
              <a:xfrm>
                <a:off x="1084266" y="660423"/>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011" name="Shape 1011"/>
              <p:cNvSpPr/>
              <p:nvPr/>
            </p:nvSpPr>
            <p:spPr>
              <a:xfrm>
                <a:off x="1084266" y="565170"/>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012" name="Shape 1012"/>
              <p:cNvSpPr/>
              <p:nvPr/>
            </p:nvSpPr>
            <p:spPr>
              <a:xfrm>
                <a:off x="1084266" y="471502"/>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013" name="Shape 1013"/>
              <p:cNvSpPr/>
              <p:nvPr/>
            </p:nvSpPr>
            <p:spPr>
              <a:xfrm>
                <a:off x="1084266" y="379427"/>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014" name="Shape 1014"/>
              <p:cNvSpPr/>
              <p:nvPr/>
            </p:nvSpPr>
            <p:spPr>
              <a:xfrm>
                <a:off x="1084266" y="284173"/>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015" name="Shape 1015"/>
              <p:cNvSpPr/>
              <p:nvPr/>
            </p:nvSpPr>
            <p:spPr>
              <a:xfrm>
                <a:off x="1084266" y="190506"/>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016" name="Shape 1016"/>
              <p:cNvSpPr/>
              <p:nvPr/>
            </p:nvSpPr>
            <p:spPr>
              <a:xfrm>
                <a:off x="1084266" y="95256"/>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017" name="Shape 1017"/>
              <p:cNvSpPr/>
              <p:nvPr/>
            </p:nvSpPr>
            <p:spPr>
              <a:xfrm>
                <a:off x="1084266" y="-1"/>
                <a:ext cx="60345"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018" name="Shape 1018"/>
              <p:cNvSpPr/>
              <p:nvPr/>
            </p:nvSpPr>
            <p:spPr>
              <a:xfrm>
                <a:off x="1173166" y="94459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019" name="Shape 1019"/>
              <p:cNvSpPr/>
              <p:nvPr/>
            </p:nvSpPr>
            <p:spPr>
              <a:xfrm>
                <a:off x="1173166" y="84934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020" name="Shape 1020"/>
              <p:cNvSpPr/>
              <p:nvPr/>
            </p:nvSpPr>
            <p:spPr>
              <a:xfrm>
                <a:off x="1173166" y="755679"/>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021" name="Shape 1021"/>
              <p:cNvSpPr/>
              <p:nvPr/>
            </p:nvSpPr>
            <p:spPr>
              <a:xfrm>
                <a:off x="1173166" y="660423"/>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022" name="Shape 1022"/>
              <p:cNvSpPr/>
              <p:nvPr/>
            </p:nvSpPr>
            <p:spPr>
              <a:xfrm>
                <a:off x="1173166" y="565170"/>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023" name="Shape 1023"/>
              <p:cNvSpPr/>
              <p:nvPr/>
            </p:nvSpPr>
            <p:spPr>
              <a:xfrm>
                <a:off x="1173166" y="471502"/>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024" name="Shape 1024"/>
              <p:cNvSpPr/>
              <p:nvPr/>
            </p:nvSpPr>
            <p:spPr>
              <a:xfrm>
                <a:off x="1173166" y="379427"/>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025" name="Shape 1025"/>
              <p:cNvSpPr/>
              <p:nvPr/>
            </p:nvSpPr>
            <p:spPr>
              <a:xfrm>
                <a:off x="1173166" y="284173"/>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026" name="Shape 1026"/>
              <p:cNvSpPr/>
              <p:nvPr/>
            </p:nvSpPr>
            <p:spPr>
              <a:xfrm>
                <a:off x="1173166" y="190506"/>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027" name="Shape 1027"/>
              <p:cNvSpPr/>
              <p:nvPr/>
            </p:nvSpPr>
            <p:spPr>
              <a:xfrm>
                <a:off x="1173166" y="95256"/>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028" name="Shape 1028"/>
              <p:cNvSpPr/>
              <p:nvPr/>
            </p:nvSpPr>
            <p:spPr>
              <a:xfrm>
                <a:off x="1173166" y="-1"/>
                <a:ext cx="60345"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029" name="Shape 1029"/>
              <p:cNvSpPr/>
              <p:nvPr/>
            </p:nvSpPr>
            <p:spPr>
              <a:xfrm>
                <a:off x="1263655" y="944591"/>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030" name="Shape 1030"/>
              <p:cNvSpPr/>
              <p:nvPr/>
            </p:nvSpPr>
            <p:spPr>
              <a:xfrm>
                <a:off x="1263655" y="849341"/>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031" name="Shape 1031"/>
              <p:cNvSpPr/>
              <p:nvPr/>
            </p:nvSpPr>
            <p:spPr>
              <a:xfrm>
                <a:off x="1263655" y="755679"/>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032" name="Shape 1032"/>
              <p:cNvSpPr/>
              <p:nvPr/>
            </p:nvSpPr>
            <p:spPr>
              <a:xfrm>
                <a:off x="1263655" y="660423"/>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033" name="Shape 1033"/>
              <p:cNvSpPr/>
              <p:nvPr/>
            </p:nvSpPr>
            <p:spPr>
              <a:xfrm>
                <a:off x="1263655" y="565170"/>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034" name="Shape 1034"/>
              <p:cNvSpPr/>
              <p:nvPr/>
            </p:nvSpPr>
            <p:spPr>
              <a:xfrm>
                <a:off x="1263655" y="471502"/>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035" name="Shape 1035"/>
              <p:cNvSpPr/>
              <p:nvPr/>
            </p:nvSpPr>
            <p:spPr>
              <a:xfrm>
                <a:off x="1263655" y="379427"/>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036" name="Shape 1036"/>
              <p:cNvSpPr/>
              <p:nvPr/>
            </p:nvSpPr>
            <p:spPr>
              <a:xfrm>
                <a:off x="1263655" y="284173"/>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037" name="Shape 1037"/>
              <p:cNvSpPr/>
              <p:nvPr/>
            </p:nvSpPr>
            <p:spPr>
              <a:xfrm>
                <a:off x="1263655" y="190506"/>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038" name="Shape 1038"/>
              <p:cNvSpPr/>
              <p:nvPr/>
            </p:nvSpPr>
            <p:spPr>
              <a:xfrm>
                <a:off x="1263655" y="95256"/>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039" name="Shape 1039"/>
              <p:cNvSpPr/>
              <p:nvPr/>
            </p:nvSpPr>
            <p:spPr>
              <a:xfrm>
                <a:off x="1263655" y="-1"/>
                <a:ext cx="60343"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040" name="Shape 1040"/>
              <p:cNvSpPr/>
              <p:nvPr/>
            </p:nvSpPr>
            <p:spPr>
              <a:xfrm>
                <a:off x="1352557" y="944591"/>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041" name="Shape 1041"/>
              <p:cNvSpPr/>
              <p:nvPr/>
            </p:nvSpPr>
            <p:spPr>
              <a:xfrm>
                <a:off x="1352557" y="849341"/>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042" name="Shape 1042"/>
              <p:cNvSpPr/>
              <p:nvPr/>
            </p:nvSpPr>
            <p:spPr>
              <a:xfrm>
                <a:off x="1352557" y="755679"/>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043" name="Shape 1043"/>
              <p:cNvSpPr/>
              <p:nvPr/>
            </p:nvSpPr>
            <p:spPr>
              <a:xfrm>
                <a:off x="1352557" y="660423"/>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044" name="Shape 1044"/>
              <p:cNvSpPr/>
              <p:nvPr/>
            </p:nvSpPr>
            <p:spPr>
              <a:xfrm>
                <a:off x="1352557" y="565170"/>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045" name="Shape 1045"/>
              <p:cNvSpPr/>
              <p:nvPr/>
            </p:nvSpPr>
            <p:spPr>
              <a:xfrm>
                <a:off x="1352557" y="471502"/>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046" name="Shape 1046"/>
              <p:cNvSpPr/>
              <p:nvPr/>
            </p:nvSpPr>
            <p:spPr>
              <a:xfrm>
                <a:off x="1352557" y="379427"/>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047" name="Shape 1047"/>
              <p:cNvSpPr/>
              <p:nvPr/>
            </p:nvSpPr>
            <p:spPr>
              <a:xfrm>
                <a:off x="1352557" y="284173"/>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048" name="Shape 1048"/>
              <p:cNvSpPr/>
              <p:nvPr/>
            </p:nvSpPr>
            <p:spPr>
              <a:xfrm>
                <a:off x="1352557" y="190506"/>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049" name="Shape 1049"/>
              <p:cNvSpPr/>
              <p:nvPr/>
            </p:nvSpPr>
            <p:spPr>
              <a:xfrm>
                <a:off x="1352557" y="95256"/>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050" name="Shape 1050"/>
              <p:cNvSpPr/>
              <p:nvPr/>
            </p:nvSpPr>
            <p:spPr>
              <a:xfrm>
                <a:off x="1352557" y="-1"/>
                <a:ext cx="60343"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051" name="Shape 1051"/>
              <p:cNvSpPr/>
              <p:nvPr/>
            </p:nvSpPr>
            <p:spPr>
              <a:xfrm>
                <a:off x="1444635" y="944591"/>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052" name="Shape 1052"/>
              <p:cNvSpPr/>
              <p:nvPr/>
            </p:nvSpPr>
            <p:spPr>
              <a:xfrm>
                <a:off x="1444635" y="849341"/>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053" name="Shape 1053"/>
              <p:cNvSpPr/>
              <p:nvPr/>
            </p:nvSpPr>
            <p:spPr>
              <a:xfrm>
                <a:off x="1444635" y="755679"/>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054" name="Shape 1054"/>
              <p:cNvSpPr/>
              <p:nvPr/>
            </p:nvSpPr>
            <p:spPr>
              <a:xfrm>
                <a:off x="1444635" y="660423"/>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055" name="Shape 1055"/>
              <p:cNvSpPr/>
              <p:nvPr/>
            </p:nvSpPr>
            <p:spPr>
              <a:xfrm>
                <a:off x="1444635" y="565170"/>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056" name="Shape 1056"/>
              <p:cNvSpPr/>
              <p:nvPr/>
            </p:nvSpPr>
            <p:spPr>
              <a:xfrm>
                <a:off x="1444635" y="471502"/>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057" name="Shape 1057"/>
              <p:cNvSpPr/>
              <p:nvPr/>
            </p:nvSpPr>
            <p:spPr>
              <a:xfrm>
                <a:off x="1444635" y="379427"/>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058" name="Shape 1058"/>
              <p:cNvSpPr/>
              <p:nvPr/>
            </p:nvSpPr>
            <p:spPr>
              <a:xfrm>
                <a:off x="1444635" y="284173"/>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059" name="Shape 1059"/>
              <p:cNvSpPr/>
              <p:nvPr/>
            </p:nvSpPr>
            <p:spPr>
              <a:xfrm>
                <a:off x="1444635" y="190506"/>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060" name="Shape 1060"/>
              <p:cNvSpPr/>
              <p:nvPr/>
            </p:nvSpPr>
            <p:spPr>
              <a:xfrm>
                <a:off x="1444635" y="95256"/>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061" name="Shape 1061"/>
              <p:cNvSpPr/>
              <p:nvPr/>
            </p:nvSpPr>
            <p:spPr>
              <a:xfrm>
                <a:off x="1444635" y="-1"/>
                <a:ext cx="60343"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062" name="Shape 1062"/>
              <p:cNvSpPr/>
              <p:nvPr/>
            </p:nvSpPr>
            <p:spPr>
              <a:xfrm>
                <a:off x="1533538" y="944591"/>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063" name="Shape 1063"/>
              <p:cNvSpPr/>
              <p:nvPr/>
            </p:nvSpPr>
            <p:spPr>
              <a:xfrm>
                <a:off x="1533538" y="849341"/>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064" name="Shape 1064"/>
              <p:cNvSpPr/>
              <p:nvPr/>
            </p:nvSpPr>
            <p:spPr>
              <a:xfrm>
                <a:off x="1533538" y="755679"/>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065" name="Shape 1065"/>
              <p:cNvSpPr/>
              <p:nvPr/>
            </p:nvSpPr>
            <p:spPr>
              <a:xfrm>
                <a:off x="1533538" y="660423"/>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066" name="Shape 1066"/>
              <p:cNvSpPr/>
              <p:nvPr/>
            </p:nvSpPr>
            <p:spPr>
              <a:xfrm>
                <a:off x="1533538" y="565170"/>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067" name="Shape 1067"/>
              <p:cNvSpPr/>
              <p:nvPr/>
            </p:nvSpPr>
            <p:spPr>
              <a:xfrm>
                <a:off x="1533538" y="471502"/>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068" name="Shape 1068"/>
              <p:cNvSpPr/>
              <p:nvPr/>
            </p:nvSpPr>
            <p:spPr>
              <a:xfrm>
                <a:off x="1533538" y="379427"/>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069" name="Shape 1069"/>
              <p:cNvSpPr/>
              <p:nvPr/>
            </p:nvSpPr>
            <p:spPr>
              <a:xfrm>
                <a:off x="1533538" y="284173"/>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070" name="Shape 1070"/>
              <p:cNvSpPr/>
              <p:nvPr/>
            </p:nvSpPr>
            <p:spPr>
              <a:xfrm>
                <a:off x="1533538" y="190506"/>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071" name="Shape 1071"/>
              <p:cNvSpPr/>
              <p:nvPr/>
            </p:nvSpPr>
            <p:spPr>
              <a:xfrm>
                <a:off x="1533538" y="95256"/>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072" name="Shape 1072"/>
              <p:cNvSpPr/>
              <p:nvPr/>
            </p:nvSpPr>
            <p:spPr>
              <a:xfrm>
                <a:off x="1533538" y="-1"/>
                <a:ext cx="60343"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073" name="Shape 1073"/>
              <p:cNvSpPr/>
              <p:nvPr/>
            </p:nvSpPr>
            <p:spPr>
              <a:xfrm>
                <a:off x="1622438" y="944591"/>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074" name="Shape 1074"/>
              <p:cNvSpPr/>
              <p:nvPr/>
            </p:nvSpPr>
            <p:spPr>
              <a:xfrm>
                <a:off x="1622438" y="849341"/>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075" name="Shape 1075"/>
              <p:cNvSpPr/>
              <p:nvPr/>
            </p:nvSpPr>
            <p:spPr>
              <a:xfrm>
                <a:off x="1622438" y="755679"/>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076" name="Shape 1076"/>
              <p:cNvSpPr/>
              <p:nvPr/>
            </p:nvSpPr>
            <p:spPr>
              <a:xfrm>
                <a:off x="1622438" y="660423"/>
                <a:ext cx="6351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077" name="Shape 1077"/>
              <p:cNvSpPr/>
              <p:nvPr/>
            </p:nvSpPr>
            <p:spPr>
              <a:xfrm>
                <a:off x="1622438" y="565170"/>
                <a:ext cx="6351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078" name="Shape 1078"/>
              <p:cNvSpPr/>
              <p:nvPr/>
            </p:nvSpPr>
            <p:spPr>
              <a:xfrm>
                <a:off x="1622438" y="471502"/>
                <a:ext cx="6351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079" name="Shape 1079"/>
              <p:cNvSpPr/>
              <p:nvPr/>
            </p:nvSpPr>
            <p:spPr>
              <a:xfrm>
                <a:off x="1622438" y="379427"/>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080" name="Shape 1080"/>
              <p:cNvSpPr/>
              <p:nvPr/>
            </p:nvSpPr>
            <p:spPr>
              <a:xfrm>
                <a:off x="1622438" y="284173"/>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081" name="Shape 1081"/>
              <p:cNvSpPr/>
              <p:nvPr/>
            </p:nvSpPr>
            <p:spPr>
              <a:xfrm>
                <a:off x="1622438" y="190506"/>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082" name="Shape 1082"/>
              <p:cNvSpPr/>
              <p:nvPr/>
            </p:nvSpPr>
            <p:spPr>
              <a:xfrm>
                <a:off x="1622438" y="95256"/>
                <a:ext cx="6351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grpSp>
        <p:grpSp>
          <p:nvGrpSpPr>
            <p:cNvPr id="1284" name="Group 1284"/>
            <p:cNvGrpSpPr/>
            <p:nvPr/>
          </p:nvGrpSpPr>
          <p:grpSpPr>
            <a:xfrm>
              <a:off x="-2" y="-3"/>
              <a:ext cx="9175788" cy="1004938"/>
              <a:chOff x="-1" y="0"/>
              <a:chExt cx="9175787" cy="1004936"/>
            </a:xfrm>
          </p:grpSpPr>
          <p:sp>
            <p:nvSpPr>
              <p:cNvPr id="1084" name="Shape 1084"/>
              <p:cNvSpPr/>
              <p:nvPr/>
            </p:nvSpPr>
            <p:spPr>
              <a:xfrm>
                <a:off x="8120079" y="-1"/>
                <a:ext cx="63519"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085" name="Shape 1085"/>
              <p:cNvSpPr/>
              <p:nvPr/>
            </p:nvSpPr>
            <p:spPr>
              <a:xfrm>
                <a:off x="8212154" y="94459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086" name="Shape 1086"/>
              <p:cNvSpPr/>
              <p:nvPr/>
            </p:nvSpPr>
            <p:spPr>
              <a:xfrm>
                <a:off x="8212154" y="84934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087" name="Shape 1087"/>
              <p:cNvSpPr/>
              <p:nvPr/>
            </p:nvSpPr>
            <p:spPr>
              <a:xfrm>
                <a:off x="8212154" y="755679"/>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088" name="Shape 1088"/>
              <p:cNvSpPr/>
              <p:nvPr/>
            </p:nvSpPr>
            <p:spPr>
              <a:xfrm>
                <a:off x="8212154" y="660423"/>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089" name="Shape 1089"/>
              <p:cNvSpPr/>
              <p:nvPr/>
            </p:nvSpPr>
            <p:spPr>
              <a:xfrm>
                <a:off x="8212154" y="565170"/>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090" name="Shape 1090"/>
              <p:cNvSpPr/>
              <p:nvPr/>
            </p:nvSpPr>
            <p:spPr>
              <a:xfrm>
                <a:off x="8212154" y="471502"/>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091" name="Shape 1091"/>
              <p:cNvSpPr/>
              <p:nvPr/>
            </p:nvSpPr>
            <p:spPr>
              <a:xfrm>
                <a:off x="8212154" y="379427"/>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092" name="Shape 1092"/>
              <p:cNvSpPr/>
              <p:nvPr/>
            </p:nvSpPr>
            <p:spPr>
              <a:xfrm>
                <a:off x="8212154" y="284173"/>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093" name="Shape 1093"/>
              <p:cNvSpPr/>
              <p:nvPr/>
            </p:nvSpPr>
            <p:spPr>
              <a:xfrm>
                <a:off x="8212154" y="190506"/>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094" name="Shape 1094"/>
              <p:cNvSpPr/>
              <p:nvPr/>
            </p:nvSpPr>
            <p:spPr>
              <a:xfrm>
                <a:off x="8212154" y="95256"/>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095" name="Shape 1095"/>
              <p:cNvSpPr/>
              <p:nvPr/>
            </p:nvSpPr>
            <p:spPr>
              <a:xfrm>
                <a:off x="8212154" y="-1"/>
                <a:ext cx="60345"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096" name="Shape 1096"/>
              <p:cNvSpPr/>
              <p:nvPr/>
            </p:nvSpPr>
            <p:spPr>
              <a:xfrm>
                <a:off x="8301054" y="944591"/>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097" name="Shape 1097"/>
              <p:cNvSpPr/>
              <p:nvPr/>
            </p:nvSpPr>
            <p:spPr>
              <a:xfrm>
                <a:off x="8301054" y="849341"/>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098" name="Shape 1098"/>
              <p:cNvSpPr/>
              <p:nvPr/>
            </p:nvSpPr>
            <p:spPr>
              <a:xfrm>
                <a:off x="8301054" y="755679"/>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099" name="Shape 1099"/>
              <p:cNvSpPr/>
              <p:nvPr/>
            </p:nvSpPr>
            <p:spPr>
              <a:xfrm>
                <a:off x="8301054" y="660423"/>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100" name="Shape 1100"/>
              <p:cNvSpPr/>
              <p:nvPr/>
            </p:nvSpPr>
            <p:spPr>
              <a:xfrm>
                <a:off x="8301054" y="565170"/>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101" name="Shape 1101"/>
              <p:cNvSpPr/>
              <p:nvPr/>
            </p:nvSpPr>
            <p:spPr>
              <a:xfrm>
                <a:off x="8301054" y="471502"/>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102" name="Shape 1102"/>
              <p:cNvSpPr/>
              <p:nvPr/>
            </p:nvSpPr>
            <p:spPr>
              <a:xfrm>
                <a:off x="8301054" y="379427"/>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103" name="Shape 1103"/>
              <p:cNvSpPr/>
              <p:nvPr/>
            </p:nvSpPr>
            <p:spPr>
              <a:xfrm>
                <a:off x="8301054" y="284173"/>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104" name="Shape 1104"/>
              <p:cNvSpPr/>
              <p:nvPr/>
            </p:nvSpPr>
            <p:spPr>
              <a:xfrm>
                <a:off x="8301054" y="190506"/>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105" name="Shape 1105"/>
              <p:cNvSpPr/>
              <p:nvPr/>
            </p:nvSpPr>
            <p:spPr>
              <a:xfrm>
                <a:off x="8301054" y="95256"/>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106" name="Shape 1106"/>
              <p:cNvSpPr/>
              <p:nvPr/>
            </p:nvSpPr>
            <p:spPr>
              <a:xfrm>
                <a:off x="8301054" y="-1"/>
                <a:ext cx="63519"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107" name="Shape 1107"/>
              <p:cNvSpPr/>
              <p:nvPr/>
            </p:nvSpPr>
            <p:spPr>
              <a:xfrm>
                <a:off x="8393129" y="94459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108" name="Shape 1108"/>
              <p:cNvSpPr/>
              <p:nvPr/>
            </p:nvSpPr>
            <p:spPr>
              <a:xfrm>
                <a:off x="8393129" y="84934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109" name="Shape 1109"/>
              <p:cNvSpPr/>
              <p:nvPr/>
            </p:nvSpPr>
            <p:spPr>
              <a:xfrm>
                <a:off x="8393129" y="755679"/>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110" name="Shape 1110"/>
              <p:cNvSpPr/>
              <p:nvPr/>
            </p:nvSpPr>
            <p:spPr>
              <a:xfrm>
                <a:off x="8393129" y="660423"/>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111" name="Shape 1111"/>
              <p:cNvSpPr/>
              <p:nvPr/>
            </p:nvSpPr>
            <p:spPr>
              <a:xfrm>
                <a:off x="8393129" y="565170"/>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112" name="Shape 1112"/>
              <p:cNvSpPr/>
              <p:nvPr/>
            </p:nvSpPr>
            <p:spPr>
              <a:xfrm>
                <a:off x="8393129" y="471502"/>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113" name="Shape 1113"/>
              <p:cNvSpPr/>
              <p:nvPr/>
            </p:nvSpPr>
            <p:spPr>
              <a:xfrm>
                <a:off x="8393129" y="379427"/>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114" name="Shape 1114"/>
              <p:cNvSpPr/>
              <p:nvPr/>
            </p:nvSpPr>
            <p:spPr>
              <a:xfrm>
                <a:off x="8393129" y="284173"/>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115" name="Shape 1115"/>
              <p:cNvSpPr/>
              <p:nvPr/>
            </p:nvSpPr>
            <p:spPr>
              <a:xfrm>
                <a:off x="8393129" y="190506"/>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116" name="Shape 1116"/>
              <p:cNvSpPr/>
              <p:nvPr/>
            </p:nvSpPr>
            <p:spPr>
              <a:xfrm>
                <a:off x="8393129" y="95256"/>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117" name="Shape 1117"/>
              <p:cNvSpPr/>
              <p:nvPr/>
            </p:nvSpPr>
            <p:spPr>
              <a:xfrm>
                <a:off x="8393129" y="-1"/>
                <a:ext cx="60345"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118" name="Shape 1118"/>
              <p:cNvSpPr/>
              <p:nvPr/>
            </p:nvSpPr>
            <p:spPr>
              <a:xfrm>
                <a:off x="8482029" y="944591"/>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119" name="Shape 1119"/>
              <p:cNvSpPr/>
              <p:nvPr/>
            </p:nvSpPr>
            <p:spPr>
              <a:xfrm>
                <a:off x="8482029" y="849341"/>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120" name="Shape 1120"/>
              <p:cNvSpPr/>
              <p:nvPr/>
            </p:nvSpPr>
            <p:spPr>
              <a:xfrm>
                <a:off x="8482029" y="755679"/>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121" name="Shape 1121"/>
              <p:cNvSpPr/>
              <p:nvPr/>
            </p:nvSpPr>
            <p:spPr>
              <a:xfrm>
                <a:off x="8482029" y="660423"/>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122" name="Shape 1122"/>
              <p:cNvSpPr/>
              <p:nvPr/>
            </p:nvSpPr>
            <p:spPr>
              <a:xfrm>
                <a:off x="8482029" y="565170"/>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123" name="Shape 1123"/>
              <p:cNvSpPr/>
              <p:nvPr/>
            </p:nvSpPr>
            <p:spPr>
              <a:xfrm>
                <a:off x="8482029" y="471502"/>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124" name="Shape 1124"/>
              <p:cNvSpPr/>
              <p:nvPr/>
            </p:nvSpPr>
            <p:spPr>
              <a:xfrm>
                <a:off x="8482029" y="379427"/>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125" name="Shape 1125"/>
              <p:cNvSpPr/>
              <p:nvPr/>
            </p:nvSpPr>
            <p:spPr>
              <a:xfrm>
                <a:off x="8482029" y="284173"/>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126" name="Shape 1126"/>
              <p:cNvSpPr/>
              <p:nvPr/>
            </p:nvSpPr>
            <p:spPr>
              <a:xfrm>
                <a:off x="8482029" y="190506"/>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127" name="Shape 1127"/>
              <p:cNvSpPr/>
              <p:nvPr/>
            </p:nvSpPr>
            <p:spPr>
              <a:xfrm>
                <a:off x="8482029" y="95256"/>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128" name="Shape 1128"/>
              <p:cNvSpPr/>
              <p:nvPr/>
            </p:nvSpPr>
            <p:spPr>
              <a:xfrm>
                <a:off x="8482029" y="-1"/>
                <a:ext cx="63519"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129" name="Shape 1129"/>
              <p:cNvSpPr/>
              <p:nvPr/>
            </p:nvSpPr>
            <p:spPr>
              <a:xfrm>
                <a:off x="8574104" y="94459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130" name="Shape 1130"/>
              <p:cNvSpPr/>
              <p:nvPr/>
            </p:nvSpPr>
            <p:spPr>
              <a:xfrm>
                <a:off x="8574104" y="84934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131" name="Shape 1131"/>
              <p:cNvSpPr/>
              <p:nvPr/>
            </p:nvSpPr>
            <p:spPr>
              <a:xfrm>
                <a:off x="8574104" y="755679"/>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132" name="Shape 1132"/>
              <p:cNvSpPr/>
              <p:nvPr/>
            </p:nvSpPr>
            <p:spPr>
              <a:xfrm>
                <a:off x="8574104" y="660423"/>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133" name="Shape 1133"/>
              <p:cNvSpPr/>
              <p:nvPr/>
            </p:nvSpPr>
            <p:spPr>
              <a:xfrm>
                <a:off x="8574104" y="565170"/>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134" name="Shape 1134"/>
              <p:cNvSpPr/>
              <p:nvPr/>
            </p:nvSpPr>
            <p:spPr>
              <a:xfrm>
                <a:off x="8574104" y="471502"/>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135" name="Shape 1135"/>
              <p:cNvSpPr/>
              <p:nvPr/>
            </p:nvSpPr>
            <p:spPr>
              <a:xfrm>
                <a:off x="8574104" y="379427"/>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136" name="Shape 1136"/>
              <p:cNvSpPr/>
              <p:nvPr/>
            </p:nvSpPr>
            <p:spPr>
              <a:xfrm>
                <a:off x="8574104" y="284173"/>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137" name="Shape 1137"/>
              <p:cNvSpPr/>
              <p:nvPr/>
            </p:nvSpPr>
            <p:spPr>
              <a:xfrm>
                <a:off x="8574104" y="190506"/>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138" name="Shape 1138"/>
              <p:cNvSpPr/>
              <p:nvPr/>
            </p:nvSpPr>
            <p:spPr>
              <a:xfrm>
                <a:off x="8574104" y="95256"/>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139" name="Shape 1139"/>
              <p:cNvSpPr/>
              <p:nvPr/>
            </p:nvSpPr>
            <p:spPr>
              <a:xfrm>
                <a:off x="8574104" y="-1"/>
                <a:ext cx="60345"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140" name="Shape 1140"/>
              <p:cNvSpPr/>
              <p:nvPr/>
            </p:nvSpPr>
            <p:spPr>
              <a:xfrm>
                <a:off x="8663004" y="944591"/>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141" name="Shape 1141"/>
              <p:cNvSpPr/>
              <p:nvPr/>
            </p:nvSpPr>
            <p:spPr>
              <a:xfrm>
                <a:off x="8663004" y="849341"/>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142" name="Shape 1142"/>
              <p:cNvSpPr/>
              <p:nvPr/>
            </p:nvSpPr>
            <p:spPr>
              <a:xfrm>
                <a:off x="8663004" y="755679"/>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143" name="Shape 1143"/>
              <p:cNvSpPr/>
              <p:nvPr/>
            </p:nvSpPr>
            <p:spPr>
              <a:xfrm>
                <a:off x="8663004" y="660423"/>
                <a:ext cx="61931"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144" name="Shape 1144"/>
              <p:cNvSpPr/>
              <p:nvPr/>
            </p:nvSpPr>
            <p:spPr>
              <a:xfrm>
                <a:off x="8663004" y="565170"/>
                <a:ext cx="61931"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145" name="Shape 1145"/>
              <p:cNvSpPr/>
              <p:nvPr/>
            </p:nvSpPr>
            <p:spPr>
              <a:xfrm>
                <a:off x="8663004" y="471502"/>
                <a:ext cx="61931"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146" name="Shape 1146"/>
              <p:cNvSpPr/>
              <p:nvPr/>
            </p:nvSpPr>
            <p:spPr>
              <a:xfrm>
                <a:off x="8663004" y="379427"/>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147" name="Shape 1147"/>
              <p:cNvSpPr/>
              <p:nvPr/>
            </p:nvSpPr>
            <p:spPr>
              <a:xfrm>
                <a:off x="8663004" y="284173"/>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148" name="Shape 1148"/>
              <p:cNvSpPr/>
              <p:nvPr/>
            </p:nvSpPr>
            <p:spPr>
              <a:xfrm>
                <a:off x="8663004" y="190506"/>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149" name="Shape 1149"/>
              <p:cNvSpPr/>
              <p:nvPr/>
            </p:nvSpPr>
            <p:spPr>
              <a:xfrm>
                <a:off x="8663004" y="95256"/>
                <a:ext cx="61931"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150" name="Shape 1150"/>
              <p:cNvSpPr/>
              <p:nvPr/>
            </p:nvSpPr>
            <p:spPr>
              <a:xfrm>
                <a:off x="8663004" y="-1"/>
                <a:ext cx="61931"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151" name="Shape 1151"/>
              <p:cNvSpPr/>
              <p:nvPr/>
            </p:nvSpPr>
            <p:spPr>
              <a:xfrm>
                <a:off x="8753492" y="94459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152" name="Shape 1152"/>
              <p:cNvSpPr/>
              <p:nvPr/>
            </p:nvSpPr>
            <p:spPr>
              <a:xfrm>
                <a:off x="8753492" y="84934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153" name="Shape 1153"/>
              <p:cNvSpPr/>
              <p:nvPr/>
            </p:nvSpPr>
            <p:spPr>
              <a:xfrm>
                <a:off x="8753492" y="755679"/>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154" name="Shape 1154"/>
              <p:cNvSpPr/>
              <p:nvPr/>
            </p:nvSpPr>
            <p:spPr>
              <a:xfrm>
                <a:off x="8753492" y="660423"/>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155" name="Shape 1155"/>
              <p:cNvSpPr/>
              <p:nvPr/>
            </p:nvSpPr>
            <p:spPr>
              <a:xfrm>
                <a:off x="8753492" y="565170"/>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156" name="Shape 1156"/>
              <p:cNvSpPr/>
              <p:nvPr/>
            </p:nvSpPr>
            <p:spPr>
              <a:xfrm>
                <a:off x="8753492" y="471502"/>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157" name="Shape 1157"/>
              <p:cNvSpPr/>
              <p:nvPr/>
            </p:nvSpPr>
            <p:spPr>
              <a:xfrm>
                <a:off x="8753492" y="379427"/>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158" name="Shape 1158"/>
              <p:cNvSpPr/>
              <p:nvPr/>
            </p:nvSpPr>
            <p:spPr>
              <a:xfrm>
                <a:off x="8753492" y="284173"/>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159" name="Shape 1159"/>
              <p:cNvSpPr/>
              <p:nvPr/>
            </p:nvSpPr>
            <p:spPr>
              <a:xfrm>
                <a:off x="8753492" y="190506"/>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160" name="Shape 1160"/>
              <p:cNvSpPr/>
              <p:nvPr/>
            </p:nvSpPr>
            <p:spPr>
              <a:xfrm>
                <a:off x="8753492" y="95256"/>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161" name="Shape 1161"/>
              <p:cNvSpPr/>
              <p:nvPr/>
            </p:nvSpPr>
            <p:spPr>
              <a:xfrm>
                <a:off x="8753492" y="-1"/>
                <a:ext cx="60345"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162" name="Shape 1162"/>
              <p:cNvSpPr/>
              <p:nvPr/>
            </p:nvSpPr>
            <p:spPr>
              <a:xfrm>
                <a:off x="8842392" y="944591"/>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163" name="Shape 1163"/>
              <p:cNvSpPr/>
              <p:nvPr/>
            </p:nvSpPr>
            <p:spPr>
              <a:xfrm>
                <a:off x="8842392" y="849341"/>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164" name="Shape 1164"/>
              <p:cNvSpPr/>
              <p:nvPr/>
            </p:nvSpPr>
            <p:spPr>
              <a:xfrm>
                <a:off x="8842392" y="755679"/>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165" name="Shape 1165"/>
              <p:cNvSpPr/>
              <p:nvPr/>
            </p:nvSpPr>
            <p:spPr>
              <a:xfrm>
                <a:off x="8842392" y="660423"/>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166" name="Shape 1166"/>
              <p:cNvSpPr/>
              <p:nvPr/>
            </p:nvSpPr>
            <p:spPr>
              <a:xfrm>
                <a:off x="8842392" y="565170"/>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167" name="Shape 1167"/>
              <p:cNvSpPr/>
              <p:nvPr/>
            </p:nvSpPr>
            <p:spPr>
              <a:xfrm>
                <a:off x="8842392" y="471502"/>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168" name="Shape 1168"/>
              <p:cNvSpPr/>
              <p:nvPr/>
            </p:nvSpPr>
            <p:spPr>
              <a:xfrm>
                <a:off x="8842392" y="379427"/>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169" name="Shape 1169"/>
              <p:cNvSpPr/>
              <p:nvPr/>
            </p:nvSpPr>
            <p:spPr>
              <a:xfrm>
                <a:off x="8842392" y="284173"/>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170" name="Shape 1170"/>
              <p:cNvSpPr/>
              <p:nvPr/>
            </p:nvSpPr>
            <p:spPr>
              <a:xfrm>
                <a:off x="8842392" y="190506"/>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171" name="Shape 1171"/>
              <p:cNvSpPr/>
              <p:nvPr/>
            </p:nvSpPr>
            <p:spPr>
              <a:xfrm>
                <a:off x="8842392" y="95256"/>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172" name="Shape 1172"/>
              <p:cNvSpPr/>
              <p:nvPr/>
            </p:nvSpPr>
            <p:spPr>
              <a:xfrm>
                <a:off x="8842392" y="-1"/>
                <a:ext cx="63519"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173" name="Shape 1173"/>
              <p:cNvSpPr/>
              <p:nvPr/>
            </p:nvSpPr>
            <p:spPr>
              <a:xfrm>
                <a:off x="8934467" y="94459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174" name="Shape 1174"/>
              <p:cNvSpPr/>
              <p:nvPr/>
            </p:nvSpPr>
            <p:spPr>
              <a:xfrm>
                <a:off x="8934467" y="84934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175" name="Shape 1175"/>
              <p:cNvSpPr/>
              <p:nvPr/>
            </p:nvSpPr>
            <p:spPr>
              <a:xfrm>
                <a:off x="8934467" y="755679"/>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176" name="Shape 1176"/>
              <p:cNvSpPr/>
              <p:nvPr/>
            </p:nvSpPr>
            <p:spPr>
              <a:xfrm>
                <a:off x="8934467" y="660423"/>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177" name="Shape 1177"/>
              <p:cNvSpPr/>
              <p:nvPr/>
            </p:nvSpPr>
            <p:spPr>
              <a:xfrm>
                <a:off x="8934467" y="565170"/>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178" name="Shape 1178"/>
              <p:cNvSpPr/>
              <p:nvPr/>
            </p:nvSpPr>
            <p:spPr>
              <a:xfrm>
                <a:off x="8934467" y="471502"/>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179" name="Shape 1179"/>
              <p:cNvSpPr/>
              <p:nvPr/>
            </p:nvSpPr>
            <p:spPr>
              <a:xfrm>
                <a:off x="8934467" y="379427"/>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180" name="Shape 1180"/>
              <p:cNvSpPr/>
              <p:nvPr/>
            </p:nvSpPr>
            <p:spPr>
              <a:xfrm>
                <a:off x="8934467" y="284173"/>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181" name="Shape 1181"/>
              <p:cNvSpPr/>
              <p:nvPr/>
            </p:nvSpPr>
            <p:spPr>
              <a:xfrm>
                <a:off x="8934467" y="190506"/>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182" name="Shape 1182"/>
              <p:cNvSpPr/>
              <p:nvPr/>
            </p:nvSpPr>
            <p:spPr>
              <a:xfrm>
                <a:off x="8934467" y="95256"/>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183" name="Shape 1183"/>
              <p:cNvSpPr/>
              <p:nvPr/>
            </p:nvSpPr>
            <p:spPr>
              <a:xfrm>
                <a:off x="8934467" y="-1"/>
                <a:ext cx="60345"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184" name="Shape 1184"/>
              <p:cNvSpPr/>
              <p:nvPr/>
            </p:nvSpPr>
            <p:spPr>
              <a:xfrm>
                <a:off x="9023367" y="944591"/>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185" name="Shape 1185"/>
              <p:cNvSpPr/>
              <p:nvPr/>
            </p:nvSpPr>
            <p:spPr>
              <a:xfrm>
                <a:off x="9023367" y="849341"/>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186" name="Shape 1186"/>
              <p:cNvSpPr/>
              <p:nvPr/>
            </p:nvSpPr>
            <p:spPr>
              <a:xfrm>
                <a:off x="9023367" y="755679"/>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187" name="Shape 1187"/>
              <p:cNvSpPr/>
              <p:nvPr/>
            </p:nvSpPr>
            <p:spPr>
              <a:xfrm>
                <a:off x="9023367" y="660423"/>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188" name="Shape 1188"/>
              <p:cNvSpPr/>
              <p:nvPr/>
            </p:nvSpPr>
            <p:spPr>
              <a:xfrm>
                <a:off x="9023367" y="565170"/>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189" name="Shape 1189"/>
              <p:cNvSpPr/>
              <p:nvPr/>
            </p:nvSpPr>
            <p:spPr>
              <a:xfrm>
                <a:off x="9023367" y="471502"/>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190" name="Shape 1190"/>
              <p:cNvSpPr/>
              <p:nvPr/>
            </p:nvSpPr>
            <p:spPr>
              <a:xfrm>
                <a:off x="9023367" y="379427"/>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191" name="Shape 1191"/>
              <p:cNvSpPr/>
              <p:nvPr/>
            </p:nvSpPr>
            <p:spPr>
              <a:xfrm>
                <a:off x="9023367" y="284173"/>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192" name="Shape 1192"/>
              <p:cNvSpPr/>
              <p:nvPr/>
            </p:nvSpPr>
            <p:spPr>
              <a:xfrm>
                <a:off x="9023367" y="190506"/>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193" name="Shape 1193"/>
              <p:cNvSpPr/>
              <p:nvPr/>
            </p:nvSpPr>
            <p:spPr>
              <a:xfrm>
                <a:off x="9023367" y="95256"/>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194" name="Shape 1194"/>
              <p:cNvSpPr/>
              <p:nvPr/>
            </p:nvSpPr>
            <p:spPr>
              <a:xfrm>
                <a:off x="9023367" y="-1"/>
                <a:ext cx="63519"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195" name="Shape 1195"/>
              <p:cNvSpPr/>
              <p:nvPr/>
            </p:nvSpPr>
            <p:spPr>
              <a:xfrm>
                <a:off x="9115442" y="94459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196" name="Shape 1196"/>
              <p:cNvSpPr/>
              <p:nvPr/>
            </p:nvSpPr>
            <p:spPr>
              <a:xfrm>
                <a:off x="9115442" y="84934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197" name="Shape 1197"/>
              <p:cNvSpPr/>
              <p:nvPr/>
            </p:nvSpPr>
            <p:spPr>
              <a:xfrm>
                <a:off x="9115442" y="755679"/>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198" name="Shape 1198"/>
              <p:cNvSpPr/>
              <p:nvPr/>
            </p:nvSpPr>
            <p:spPr>
              <a:xfrm>
                <a:off x="9115442" y="660423"/>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199" name="Shape 1199"/>
              <p:cNvSpPr/>
              <p:nvPr/>
            </p:nvSpPr>
            <p:spPr>
              <a:xfrm>
                <a:off x="9115442" y="565170"/>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200" name="Shape 1200"/>
              <p:cNvSpPr/>
              <p:nvPr/>
            </p:nvSpPr>
            <p:spPr>
              <a:xfrm>
                <a:off x="9115442" y="471502"/>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201" name="Shape 1201"/>
              <p:cNvSpPr/>
              <p:nvPr/>
            </p:nvSpPr>
            <p:spPr>
              <a:xfrm>
                <a:off x="9115442" y="379427"/>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202" name="Shape 1202"/>
              <p:cNvSpPr/>
              <p:nvPr/>
            </p:nvSpPr>
            <p:spPr>
              <a:xfrm>
                <a:off x="9115442" y="284173"/>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203" name="Shape 1203"/>
              <p:cNvSpPr/>
              <p:nvPr/>
            </p:nvSpPr>
            <p:spPr>
              <a:xfrm>
                <a:off x="9115442" y="190506"/>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204" name="Shape 1204"/>
              <p:cNvSpPr/>
              <p:nvPr/>
            </p:nvSpPr>
            <p:spPr>
              <a:xfrm>
                <a:off x="9115442" y="95256"/>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205" name="Shape 1205"/>
              <p:cNvSpPr/>
              <p:nvPr/>
            </p:nvSpPr>
            <p:spPr>
              <a:xfrm>
                <a:off x="9115442" y="-1"/>
                <a:ext cx="60345"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206" name="Shape 1206"/>
              <p:cNvSpPr/>
              <p:nvPr/>
            </p:nvSpPr>
            <p:spPr>
              <a:xfrm>
                <a:off x="-2" y="94459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207" name="Shape 1207"/>
              <p:cNvSpPr/>
              <p:nvPr/>
            </p:nvSpPr>
            <p:spPr>
              <a:xfrm>
                <a:off x="-2" y="84934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208" name="Shape 1208"/>
              <p:cNvSpPr/>
              <p:nvPr/>
            </p:nvSpPr>
            <p:spPr>
              <a:xfrm>
                <a:off x="-2" y="755679"/>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209" name="Shape 1209"/>
              <p:cNvSpPr/>
              <p:nvPr/>
            </p:nvSpPr>
            <p:spPr>
              <a:xfrm>
                <a:off x="-2" y="660423"/>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210" name="Shape 1210"/>
              <p:cNvSpPr/>
              <p:nvPr/>
            </p:nvSpPr>
            <p:spPr>
              <a:xfrm>
                <a:off x="-2" y="565170"/>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211" name="Shape 1211"/>
              <p:cNvSpPr/>
              <p:nvPr/>
            </p:nvSpPr>
            <p:spPr>
              <a:xfrm>
                <a:off x="-2" y="471502"/>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212" name="Shape 1212"/>
              <p:cNvSpPr/>
              <p:nvPr/>
            </p:nvSpPr>
            <p:spPr>
              <a:xfrm>
                <a:off x="-2" y="379427"/>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213" name="Shape 1213"/>
              <p:cNvSpPr/>
              <p:nvPr/>
            </p:nvSpPr>
            <p:spPr>
              <a:xfrm>
                <a:off x="-2" y="284173"/>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214" name="Shape 1214"/>
              <p:cNvSpPr/>
              <p:nvPr/>
            </p:nvSpPr>
            <p:spPr>
              <a:xfrm>
                <a:off x="-2" y="190506"/>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215" name="Shape 1215"/>
              <p:cNvSpPr/>
              <p:nvPr/>
            </p:nvSpPr>
            <p:spPr>
              <a:xfrm>
                <a:off x="-2" y="95256"/>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216" name="Shape 1216"/>
              <p:cNvSpPr/>
              <p:nvPr/>
            </p:nvSpPr>
            <p:spPr>
              <a:xfrm>
                <a:off x="-2" y="-1"/>
                <a:ext cx="60345"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217" name="Shape 1217"/>
              <p:cNvSpPr/>
              <p:nvPr/>
            </p:nvSpPr>
            <p:spPr>
              <a:xfrm>
                <a:off x="88900" y="944591"/>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218" name="Shape 1218"/>
              <p:cNvSpPr/>
              <p:nvPr/>
            </p:nvSpPr>
            <p:spPr>
              <a:xfrm>
                <a:off x="88900" y="849341"/>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219" name="Shape 1219"/>
              <p:cNvSpPr/>
              <p:nvPr/>
            </p:nvSpPr>
            <p:spPr>
              <a:xfrm>
                <a:off x="88900" y="755679"/>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220" name="Shape 1220"/>
              <p:cNvSpPr/>
              <p:nvPr/>
            </p:nvSpPr>
            <p:spPr>
              <a:xfrm>
                <a:off x="88900" y="660423"/>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221" name="Shape 1221"/>
              <p:cNvSpPr/>
              <p:nvPr/>
            </p:nvSpPr>
            <p:spPr>
              <a:xfrm>
                <a:off x="88900" y="565170"/>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222" name="Shape 1222"/>
              <p:cNvSpPr/>
              <p:nvPr/>
            </p:nvSpPr>
            <p:spPr>
              <a:xfrm>
                <a:off x="88900" y="471502"/>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223" name="Shape 1223"/>
              <p:cNvSpPr/>
              <p:nvPr/>
            </p:nvSpPr>
            <p:spPr>
              <a:xfrm>
                <a:off x="88900" y="379427"/>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224" name="Shape 1224"/>
              <p:cNvSpPr/>
              <p:nvPr/>
            </p:nvSpPr>
            <p:spPr>
              <a:xfrm>
                <a:off x="88900" y="284173"/>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225" name="Shape 1225"/>
              <p:cNvSpPr/>
              <p:nvPr/>
            </p:nvSpPr>
            <p:spPr>
              <a:xfrm>
                <a:off x="88900" y="190506"/>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226" name="Shape 1226"/>
              <p:cNvSpPr/>
              <p:nvPr/>
            </p:nvSpPr>
            <p:spPr>
              <a:xfrm>
                <a:off x="88900" y="95256"/>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227" name="Shape 1227"/>
              <p:cNvSpPr/>
              <p:nvPr/>
            </p:nvSpPr>
            <p:spPr>
              <a:xfrm>
                <a:off x="88900" y="-1"/>
                <a:ext cx="63519"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228" name="Shape 1228"/>
              <p:cNvSpPr/>
              <p:nvPr/>
            </p:nvSpPr>
            <p:spPr>
              <a:xfrm>
                <a:off x="180975" y="94459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229" name="Shape 1229"/>
              <p:cNvSpPr/>
              <p:nvPr/>
            </p:nvSpPr>
            <p:spPr>
              <a:xfrm>
                <a:off x="180975" y="84934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230" name="Shape 1230"/>
              <p:cNvSpPr/>
              <p:nvPr/>
            </p:nvSpPr>
            <p:spPr>
              <a:xfrm>
                <a:off x="180975" y="755679"/>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231" name="Shape 1231"/>
              <p:cNvSpPr/>
              <p:nvPr/>
            </p:nvSpPr>
            <p:spPr>
              <a:xfrm>
                <a:off x="180975" y="660423"/>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232" name="Shape 1232"/>
              <p:cNvSpPr/>
              <p:nvPr/>
            </p:nvSpPr>
            <p:spPr>
              <a:xfrm>
                <a:off x="180975" y="565170"/>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233" name="Shape 1233"/>
              <p:cNvSpPr/>
              <p:nvPr/>
            </p:nvSpPr>
            <p:spPr>
              <a:xfrm>
                <a:off x="180975" y="471502"/>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234" name="Shape 1234"/>
              <p:cNvSpPr/>
              <p:nvPr/>
            </p:nvSpPr>
            <p:spPr>
              <a:xfrm>
                <a:off x="180975" y="379427"/>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235" name="Shape 1235"/>
              <p:cNvSpPr/>
              <p:nvPr/>
            </p:nvSpPr>
            <p:spPr>
              <a:xfrm>
                <a:off x="180975" y="284173"/>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236" name="Shape 1236"/>
              <p:cNvSpPr/>
              <p:nvPr/>
            </p:nvSpPr>
            <p:spPr>
              <a:xfrm>
                <a:off x="180975" y="190506"/>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237" name="Shape 1237"/>
              <p:cNvSpPr/>
              <p:nvPr/>
            </p:nvSpPr>
            <p:spPr>
              <a:xfrm>
                <a:off x="180975" y="95256"/>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238" name="Shape 1238"/>
              <p:cNvSpPr/>
              <p:nvPr/>
            </p:nvSpPr>
            <p:spPr>
              <a:xfrm>
                <a:off x="180975" y="-1"/>
                <a:ext cx="60345"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239" name="Shape 1239"/>
              <p:cNvSpPr/>
              <p:nvPr/>
            </p:nvSpPr>
            <p:spPr>
              <a:xfrm>
                <a:off x="269876" y="944591"/>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240" name="Shape 1240"/>
              <p:cNvSpPr/>
              <p:nvPr/>
            </p:nvSpPr>
            <p:spPr>
              <a:xfrm>
                <a:off x="269876" y="849341"/>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241" name="Shape 1241"/>
              <p:cNvSpPr/>
              <p:nvPr/>
            </p:nvSpPr>
            <p:spPr>
              <a:xfrm>
                <a:off x="269876" y="755679"/>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242" name="Shape 1242"/>
              <p:cNvSpPr/>
              <p:nvPr/>
            </p:nvSpPr>
            <p:spPr>
              <a:xfrm>
                <a:off x="269876" y="660423"/>
                <a:ext cx="61931"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243" name="Shape 1243"/>
              <p:cNvSpPr/>
              <p:nvPr/>
            </p:nvSpPr>
            <p:spPr>
              <a:xfrm>
                <a:off x="269876" y="565170"/>
                <a:ext cx="61931"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244" name="Shape 1244"/>
              <p:cNvSpPr/>
              <p:nvPr/>
            </p:nvSpPr>
            <p:spPr>
              <a:xfrm>
                <a:off x="269876" y="471502"/>
                <a:ext cx="61931"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245" name="Shape 1245"/>
              <p:cNvSpPr/>
              <p:nvPr/>
            </p:nvSpPr>
            <p:spPr>
              <a:xfrm>
                <a:off x="269876" y="379427"/>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246" name="Shape 1246"/>
              <p:cNvSpPr/>
              <p:nvPr/>
            </p:nvSpPr>
            <p:spPr>
              <a:xfrm>
                <a:off x="269876" y="284173"/>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247" name="Shape 1247"/>
              <p:cNvSpPr/>
              <p:nvPr/>
            </p:nvSpPr>
            <p:spPr>
              <a:xfrm>
                <a:off x="269876" y="190506"/>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248" name="Shape 1248"/>
              <p:cNvSpPr/>
              <p:nvPr/>
            </p:nvSpPr>
            <p:spPr>
              <a:xfrm>
                <a:off x="269876" y="95256"/>
                <a:ext cx="61931"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249" name="Shape 1249"/>
              <p:cNvSpPr/>
              <p:nvPr/>
            </p:nvSpPr>
            <p:spPr>
              <a:xfrm>
                <a:off x="269876" y="-1"/>
                <a:ext cx="61931"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250" name="Shape 1250"/>
              <p:cNvSpPr/>
              <p:nvPr/>
            </p:nvSpPr>
            <p:spPr>
              <a:xfrm>
                <a:off x="360364" y="94459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251" name="Shape 1251"/>
              <p:cNvSpPr/>
              <p:nvPr/>
            </p:nvSpPr>
            <p:spPr>
              <a:xfrm>
                <a:off x="360364" y="84934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252" name="Shape 1252"/>
              <p:cNvSpPr/>
              <p:nvPr/>
            </p:nvSpPr>
            <p:spPr>
              <a:xfrm>
                <a:off x="360364" y="755679"/>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253" name="Shape 1253"/>
              <p:cNvSpPr/>
              <p:nvPr/>
            </p:nvSpPr>
            <p:spPr>
              <a:xfrm>
                <a:off x="360364" y="660423"/>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254" name="Shape 1254"/>
              <p:cNvSpPr/>
              <p:nvPr/>
            </p:nvSpPr>
            <p:spPr>
              <a:xfrm>
                <a:off x="360364" y="565170"/>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255" name="Shape 1255"/>
              <p:cNvSpPr/>
              <p:nvPr/>
            </p:nvSpPr>
            <p:spPr>
              <a:xfrm>
                <a:off x="360364" y="471502"/>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256" name="Shape 1256"/>
              <p:cNvSpPr/>
              <p:nvPr/>
            </p:nvSpPr>
            <p:spPr>
              <a:xfrm>
                <a:off x="360364" y="379427"/>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257" name="Shape 1257"/>
              <p:cNvSpPr/>
              <p:nvPr/>
            </p:nvSpPr>
            <p:spPr>
              <a:xfrm>
                <a:off x="360364" y="284173"/>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258" name="Shape 1258"/>
              <p:cNvSpPr/>
              <p:nvPr/>
            </p:nvSpPr>
            <p:spPr>
              <a:xfrm>
                <a:off x="360364" y="190506"/>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259" name="Shape 1259"/>
              <p:cNvSpPr/>
              <p:nvPr/>
            </p:nvSpPr>
            <p:spPr>
              <a:xfrm>
                <a:off x="360364" y="95256"/>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260" name="Shape 1260"/>
              <p:cNvSpPr/>
              <p:nvPr/>
            </p:nvSpPr>
            <p:spPr>
              <a:xfrm>
                <a:off x="360364" y="-1"/>
                <a:ext cx="60345"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261" name="Shape 1261"/>
              <p:cNvSpPr/>
              <p:nvPr/>
            </p:nvSpPr>
            <p:spPr>
              <a:xfrm>
                <a:off x="449264" y="944591"/>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262" name="Shape 1262"/>
              <p:cNvSpPr/>
              <p:nvPr/>
            </p:nvSpPr>
            <p:spPr>
              <a:xfrm>
                <a:off x="449264" y="849341"/>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263" name="Shape 1263"/>
              <p:cNvSpPr/>
              <p:nvPr/>
            </p:nvSpPr>
            <p:spPr>
              <a:xfrm>
                <a:off x="449264" y="755679"/>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264" name="Shape 1264"/>
              <p:cNvSpPr/>
              <p:nvPr/>
            </p:nvSpPr>
            <p:spPr>
              <a:xfrm>
                <a:off x="449264" y="660423"/>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265" name="Shape 1265"/>
              <p:cNvSpPr/>
              <p:nvPr/>
            </p:nvSpPr>
            <p:spPr>
              <a:xfrm>
                <a:off x="449264" y="565170"/>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266" name="Shape 1266"/>
              <p:cNvSpPr/>
              <p:nvPr/>
            </p:nvSpPr>
            <p:spPr>
              <a:xfrm>
                <a:off x="449264" y="471502"/>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267" name="Shape 1267"/>
              <p:cNvSpPr/>
              <p:nvPr/>
            </p:nvSpPr>
            <p:spPr>
              <a:xfrm>
                <a:off x="449264" y="379427"/>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268" name="Shape 1268"/>
              <p:cNvSpPr/>
              <p:nvPr/>
            </p:nvSpPr>
            <p:spPr>
              <a:xfrm>
                <a:off x="449264" y="284173"/>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269" name="Shape 1269"/>
              <p:cNvSpPr/>
              <p:nvPr/>
            </p:nvSpPr>
            <p:spPr>
              <a:xfrm>
                <a:off x="449264" y="190506"/>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270" name="Shape 1270"/>
              <p:cNvSpPr/>
              <p:nvPr/>
            </p:nvSpPr>
            <p:spPr>
              <a:xfrm>
                <a:off x="449264" y="95256"/>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271" name="Shape 1271"/>
              <p:cNvSpPr/>
              <p:nvPr/>
            </p:nvSpPr>
            <p:spPr>
              <a:xfrm>
                <a:off x="449264" y="-1"/>
                <a:ext cx="63519"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272" name="Shape 1272"/>
              <p:cNvSpPr/>
              <p:nvPr/>
            </p:nvSpPr>
            <p:spPr>
              <a:xfrm>
                <a:off x="541339" y="94459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273" name="Shape 1273"/>
              <p:cNvSpPr/>
              <p:nvPr/>
            </p:nvSpPr>
            <p:spPr>
              <a:xfrm>
                <a:off x="541339" y="84934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274" name="Shape 1274"/>
              <p:cNvSpPr/>
              <p:nvPr/>
            </p:nvSpPr>
            <p:spPr>
              <a:xfrm>
                <a:off x="541339" y="755679"/>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275" name="Shape 1275"/>
              <p:cNvSpPr/>
              <p:nvPr/>
            </p:nvSpPr>
            <p:spPr>
              <a:xfrm>
                <a:off x="541339" y="660423"/>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276" name="Shape 1276"/>
              <p:cNvSpPr/>
              <p:nvPr/>
            </p:nvSpPr>
            <p:spPr>
              <a:xfrm>
                <a:off x="541339" y="565170"/>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277" name="Shape 1277"/>
              <p:cNvSpPr/>
              <p:nvPr/>
            </p:nvSpPr>
            <p:spPr>
              <a:xfrm>
                <a:off x="541339" y="471502"/>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278" name="Shape 1278"/>
              <p:cNvSpPr/>
              <p:nvPr/>
            </p:nvSpPr>
            <p:spPr>
              <a:xfrm>
                <a:off x="541339" y="379427"/>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279" name="Shape 1279"/>
              <p:cNvSpPr/>
              <p:nvPr/>
            </p:nvSpPr>
            <p:spPr>
              <a:xfrm>
                <a:off x="541339" y="284173"/>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280" name="Shape 1280"/>
              <p:cNvSpPr/>
              <p:nvPr/>
            </p:nvSpPr>
            <p:spPr>
              <a:xfrm>
                <a:off x="541339" y="190506"/>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281" name="Shape 1281"/>
              <p:cNvSpPr/>
              <p:nvPr/>
            </p:nvSpPr>
            <p:spPr>
              <a:xfrm>
                <a:off x="541339" y="95256"/>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282" name="Shape 1282"/>
              <p:cNvSpPr/>
              <p:nvPr/>
            </p:nvSpPr>
            <p:spPr>
              <a:xfrm>
                <a:off x="541339" y="-1"/>
                <a:ext cx="60345"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283" name="Shape 1283"/>
              <p:cNvSpPr/>
              <p:nvPr/>
            </p:nvSpPr>
            <p:spPr>
              <a:xfrm>
                <a:off x="630239" y="944591"/>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grpSp>
        <p:grpSp>
          <p:nvGrpSpPr>
            <p:cNvPr id="1485" name="Group 1485"/>
            <p:cNvGrpSpPr/>
            <p:nvPr/>
          </p:nvGrpSpPr>
          <p:grpSpPr>
            <a:xfrm>
              <a:off x="630237" y="-3"/>
              <a:ext cx="1685959" cy="1004938"/>
              <a:chOff x="-1" y="0"/>
              <a:chExt cx="1685958" cy="1004936"/>
            </a:xfrm>
          </p:grpSpPr>
          <p:sp>
            <p:nvSpPr>
              <p:cNvPr id="1285" name="Shape 1285"/>
              <p:cNvSpPr/>
              <p:nvPr/>
            </p:nvSpPr>
            <p:spPr>
              <a:xfrm>
                <a:off x="-2" y="849341"/>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286" name="Shape 1286"/>
              <p:cNvSpPr/>
              <p:nvPr/>
            </p:nvSpPr>
            <p:spPr>
              <a:xfrm>
                <a:off x="-2" y="755679"/>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287" name="Shape 1287"/>
              <p:cNvSpPr/>
              <p:nvPr/>
            </p:nvSpPr>
            <p:spPr>
              <a:xfrm>
                <a:off x="-2" y="660423"/>
                <a:ext cx="6351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288" name="Shape 1288"/>
              <p:cNvSpPr/>
              <p:nvPr/>
            </p:nvSpPr>
            <p:spPr>
              <a:xfrm>
                <a:off x="-2" y="565170"/>
                <a:ext cx="6351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289" name="Shape 1289"/>
              <p:cNvSpPr/>
              <p:nvPr/>
            </p:nvSpPr>
            <p:spPr>
              <a:xfrm>
                <a:off x="-2" y="471502"/>
                <a:ext cx="6351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290" name="Shape 1290"/>
              <p:cNvSpPr/>
              <p:nvPr/>
            </p:nvSpPr>
            <p:spPr>
              <a:xfrm>
                <a:off x="-2" y="379427"/>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291" name="Shape 1291"/>
              <p:cNvSpPr/>
              <p:nvPr/>
            </p:nvSpPr>
            <p:spPr>
              <a:xfrm>
                <a:off x="-2" y="284173"/>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292" name="Shape 1292"/>
              <p:cNvSpPr/>
              <p:nvPr/>
            </p:nvSpPr>
            <p:spPr>
              <a:xfrm>
                <a:off x="-2" y="190506"/>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293" name="Shape 1293"/>
              <p:cNvSpPr/>
              <p:nvPr/>
            </p:nvSpPr>
            <p:spPr>
              <a:xfrm>
                <a:off x="-2" y="95256"/>
                <a:ext cx="6351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294" name="Shape 1294"/>
              <p:cNvSpPr/>
              <p:nvPr/>
            </p:nvSpPr>
            <p:spPr>
              <a:xfrm>
                <a:off x="-2" y="-1"/>
                <a:ext cx="63517"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295" name="Shape 1295"/>
              <p:cNvSpPr/>
              <p:nvPr/>
            </p:nvSpPr>
            <p:spPr>
              <a:xfrm>
                <a:off x="92080" y="944591"/>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296" name="Shape 1296"/>
              <p:cNvSpPr/>
              <p:nvPr/>
            </p:nvSpPr>
            <p:spPr>
              <a:xfrm>
                <a:off x="92080" y="849341"/>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297" name="Shape 1297"/>
              <p:cNvSpPr/>
              <p:nvPr/>
            </p:nvSpPr>
            <p:spPr>
              <a:xfrm>
                <a:off x="92080" y="755679"/>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298" name="Shape 1298"/>
              <p:cNvSpPr/>
              <p:nvPr/>
            </p:nvSpPr>
            <p:spPr>
              <a:xfrm>
                <a:off x="92080" y="660423"/>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299" name="Shape 1299"/>
              <p:cNvSpPr/>
              <p:nvPr/>
            </p:nvSpPr>
            <p:spPr>
              <a:xfrm>
                <a:off x="92080" y="565170"/>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300" name="Shape 1300"/>
              <p:cNvSpPr/>
              <p:nvPr/>
            </p:nvSpPr>
            <p:spPr>
              <a:xfrm>
                <a:off x="92080" y="471502"/>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301" name="Shape 1301"/>
              <p:cNvSpPr/>
              <p:nvPr/>
            </p:nvSpPr>
            <p:spPr>
              <a:xfrm>
                <a:off x="92080" y="379427"/>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302" name="Shape 1302"/>
              <p:cNvSpPr/>
              <p:nvPr/>
            </p:nvSpPr>
            <p:spPr>
              <a:xfrm>
                <a:off x="92080" y="284173"/>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303" name="Shape 1303"/>
              <p:cNvSpPr/>
              <p:nvPr/>
            </p:nvSpPr>
            <p:spPr>
              <a:xfrm>
                <a:off x="92080" y="190506"/>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304" name="Shape 1304"/>
              <p:cNvSpPr/>
              <p:nvPr/>
            </p:nvSpPr>
            <p:spPr>
              <a:xfrm>
                <a:off x="92080" y="95256"/>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305" name="Shape 1305"/>
              <p:cNvSpPr/>
              <p:nvPr/>
            </p:nvSpPr>
            <p:spPr>
              <a:xfrm>
                <a:off x="92080" y="-1"/>
                <a:ext cx="60343"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306" name="Shape 1306"/>
              <p:cNvSpPr/>
              <p:nvPr/>
            </p:nvSpPr>
            <p:spPr>
              <a:xfrm>
                <a:off x="180980" y="944591"/>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307" name="Shape 1307"/>
              <p:cNvSpPr/>
              <p:nvPr/>
            </p:nvSpPr>
            <p:spPr>
              <a:xfrm>
                <a:off x="180980" y="849341"/>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308" name="Shape 1308"/>
              <p:cNvSpPr/>
              <p:nvPr/>
            </p:nvSpPr>
            <p:spPr>
              <a:xfrm>
                <a:off x="180980" y="755679"/>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309" name="Shape 1309"/>
              <p:cNvSpPr/>
              <p:nvPr/>
            </p:nvSpPr>
            <p:spPr>
              <a:xfrm>
                <a:off x="180980" y="660423"/>
                <a:ext cx="6351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310" name="Shape 1310"/>
              <p:cNvSpPr/>
              <p:nvPr/>
            </p:nvSpPr>
            <p:spPr>
              <a:xfrm>
                <a:off x="180980" y="565170"/>
                <a:ext cx="6351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311" name="Shape 1311"/>
              <p:cNvSpPr/>
              <p:nvPr/>
            </p:nvSpPr>
            <p:spPr>
              <a:xfrm>
                <a:off x="180980" y="471502"/>
                <a:ext cx="6351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312" name="Shape 1312"/>
              <p:cNvSpPr/>
              <p:nvPr/>
            </p:nvSpPr>
            <p:spPr>
              <a:xfrm>
                <a:off x="180980" y="379427"/>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313" name="Shape 1313"/>
              <p:cNvSpPr/>
              <p:nvPr/>
            </p:nvSpPr>
            <p:spPr>
              <a:xfrm>
                <a:off x="180980" y="284173"/>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314" name="Shape 1314"/>
              <p:cNvSpPr/>
              <p:nvPr/>
            </p:nvSpPr>
            <p:spPr>
              <a:xfrm>
                <a:off x="180980" y="190506"/>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315" name="Shape 1315"/>
              <p:cNvSpPr/>
              <p:nvPr/>
            </p:nvSpPr>
            <p:spPr>
              <a:xfrm>
                <a:off x="180980" y="95256"/>
                <a:ext cx="6351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316" name="Shape 1316"/>
              <p:cNvSpPr/>
              <p:nvPr/>
            </p:nvSpPr>
            <p:spPr>
              <a:xfrm>
                <a:off x="180980" y="-1"/>
                <a:ext cx="63517"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317" name="Shape 1317"/>
              <p:cNvSpPr/>
              <p:nvPr/>
            </p:nvSpPr>
            <p:spPr>
              <a:xfrm>
                <a:off x="273055" y="944591"/>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318" name="Shape 1318"/>
              <p:cNvSpPr/>
              <p:nvPr/>
            </p:nvSpPr>
            <p:spPr>
              <a:xfrm>
                <a:off x="273055" y="849341"/>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319" name="Shape 1319"/>
              <p:cNvSpPr/>
              <p:nvPr/>
            </p:nvSpPr>
            <p:spPr>
              <a:xfrm>
                <a:off x="273055" y="755679"/>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320" name="Shape 1320"/>
              <p:cNvSpPr/>
              <p:nvPr/>
            </p:nvSpPr>
            <p:spPr>
              <a:xfrm>
                <a:off x="273055" y="660423"/>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321" name="Shape 1321"/>
              <p:cNvSpPr/>
              <p:nvPr/>
            </p:nvSpPr>
            <p:spPr>
              <a:xfrm>
                <a:off x="273055" y="565170"/>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322" name="Shape 1322"/>
              <p:cNvSpPr/>
              <p:nvPr/>
            </p:nvSpPr>
            <p:spPr>
              <a:xfrm>
                <a:off x="273055" y="471502"/>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323" name="Shape 1323"/>
              <p:cNvSpPr/>
              <p:nvPr/>
            </p:nvSpPr>
            <p:spPr>
              <a:xfrm>
                <a:off x="273055" y="379427"/>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324" name="Shape 1324"/>
              <p:cNvSpPr/>
              <p:nvPr/>
            </p:nvSpPr>
            <p:spPr>
              <a:xfrm>
                <a:off x="273055" y="284173"/>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325" name="Shape 1325"/>
              <p:cNvSpPr/>
              <p:nvPr/>
            </p:nvSpPr>
            <p:spPr>
              <a:xfrm>
                <a:off x="273055" y="190506"/>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326" name="Shape 1326"/>
              <p:cNvSpPr/>
              <p:nvPr/>
            </p:nvSpPr>
            <p:spPr>
              <a:xfrm>
                <a:off x="273055" y="95256"/>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327" name="Shape 1327"/>
              <p:cNvSpPr/>
              <p:nvPr/>
            </p:nvSpPr>
            <p:spPr>
              <a:xfrm>
                <a:off x="273055" y="-1"/>
                <a:ext cx="60343"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328" name="Shape 1328"/>
              <p:cNvSpPr/>
              <p:nvPr/>
            </p:nvSpPr>
            <p:spPr>
              <a:xfrm>
                <a:off x="361955" y="944591"/>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329" name="Shape 1329"/>
              <p:cNvSpPr/>
              <p:nvPr/>
            </p:nvSpPr>
            <p:spPr>
              <a:xfrm>
                <a:off x="361955" y="849341"/>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330" name="Shape 1330"/>
              <p:cNvSpPr/>
              <p:nvPr/>
            </p:nvSpPr>
            <p:spPr>
              <a:xfrm>
                <a:off x="361955" y="755679"/>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331" name="Shape 1331"/>
              <p:cNvSpPr/>
              <p:nvPr/>
            </p:nvSpPr>
            <p:spPr>
              <a:xfrm>
                <a:off x="361955" y="660423"/>
                <a:ext cx="6351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332" name="Shape 1332"/>
              <p:cNvSpPr/>
              <p:nvPr/>
            </p:nvSpPr>
            <p:spPr>
              <a:xfrm>
                <a:off x="361955" y="565170"/>
                <a:ext cx="6351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333" name="Shape 1333"/>
              <p:cNvSpPr/>
              <p:nvPr/>
            </p:nvSpPr>
            <p:spPr>
              <a:xfrm>
                <a:off x="361955" y="471502"/>
                <a:ext cx="6351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334" name="Shape 1334"/>
              <p:cNvSpPr/>
              <p:nvPr/>
            </p:nvSpPr>
            <p:spPr>
              <a:xfrm>
                <a:off x="361955" y="379427"/>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335" name="Shape 1335"/>
              <p:cNvSpPr/>
              <p:nvPr/>
            </p:nvSpPr>
            <p:spPr>
              <a:xfrm>
                <a:off x="361955" y="284173"/>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336" name="Shape 1336"/>
              <p:cNvSpPr/>
              <p:nvPr/>
            </p:nvSpPr>
            <p:spPr>
              <a:xfrm>
                <a:off x="361955" y="190506"/>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337" name="Shape 1337"/>
              <p:cNvSpPr/>
              <p:nvPr/>
            </p:nvSpPr>
            <p:spPr>
              <a:xfrm>
                <a:off x="361955" y="95256"/>
                <a:ext cx="6351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338" name="Shape 1338"/>
              <p:cNvSpPr/>
              <p:nvPr/>
            </p:nvSpPr>
            <p:spPr>
              <a:xfrm>
                <a:off x="361955" y="-1"/>
                <a:ext cx="63517"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339" name="Shape 1339"/>
              <p:cNvSpPr/>
              <p:nvPr/>
            </p:nvSpPr>
            <p:spPr>
              <a:xfrm>
                <a:off x="454030" y="944591"/>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340" name="Shape 1340"/>
              <p:cNvSpPr/>
              <p:nvPr/>
            </p:nvSpPr>
            <p:spPr>
              <a:xfrm>
                <a:off x="454030" y="849341"/>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341" name="Shape 1341"/>
              <p:cNvSpPr/>
              <p:nvPr/>
            </p:nvSpPr>
            <p:spPr>
              <a:xfrm>
                <a:off x="454030" y="755679"/>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342" name="Shape 1342"/>
              <p:cNvSpPr/>
              <p:nvPr/>
            </p:nvSpPr>
            <p:spPr>
              <a:xfrm>
                <a:off x="454030" y="660423"/>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343" name="Shape 1343"/>
              <p:cNvSpPr/>
              <p:nvPr/>
            </p:nvSpPr>
            <p:spPr>
              <a:xfrm>
                <a:off x="454030" y="565170"/>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344" name="Shape 1344"/>
              <p:cNvSpPr/>
              <p:nvPr/>
            </p:nvSpPr>
            <p:spPr>
              <a:xfrm>
                <a:off x="454030" y="471502"/>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345" name="Shape 1345"/>
              <p:cNvSpPr/>
              <p:nvPr/>
            </p:nvSpPr>
            <p:spPr>
              <a:xfrm>
                <a:off x="454030" y="379427"/>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346" name="Shape 1346"/>
              <p:cNvSpPr/>
              <p:nvPr/>
            </p:nvSpPr>
            <p:spPr>
              <a:xfrm>
                <a:off x="454030" y="284173"/>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347" name="Shape 1347"/>
              <p:cNvSpPr/>
              <p:nvPr/>
            </p:nvSpPr>
            <p:spPr>
              <a:xfrm>
                <a:off x="454030" y="190506"/>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348" name="Shape 1348"/>
              <p:cNvSpPr/>
              <p:nvPr/>
            </p:nvSpPr>
            <p:spPr>
              <a:xfrm>
                <a:off x="454030" y="95256"/>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349" name="Shape 1349"/>
              <p:cNvSpPr/>
              <p:nvPr/>
            </p:nvSpPr>
            <p:spPr>
              <a:xfrm>
                <a:off x="454030" y="-1"/>
                <a:ext cx="60343"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350" name="Shape 1350"/>
              <p:cNvSpPr/>
              <p:nvPr/>
            </p:nvSpPr>
            <p:spPr>
              <a:xfrm>
                <a:off x="542930" y="944591"/>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351" name="Shape 1351"/>
              <p:cNvSpPr/>
              <p:nvPr/>
            </p:nvSpPr>
            <p:spPr>
              <a:xfrm>
                <a:off x="542930" y="849341"/>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352" name="Shape 1352"/>
              <p:cNvSpPr/>
              <p:nvPr/>
            </p:nvSpPr>
            <p:spPr>
              <a:xfrm>
                <a:off x="542930" y="755679"/>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353" name="Shape 1353"/>
              <p:cNvSpPr/>
              <p:nvPr/>
            </p:nvSpPr>
            <p:spPr>
              <a:xfrm>
                <a:off x="542930" y="660423"/>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354" name="Shape 1354"/>
              <p:cNvSpPr/>
              <p:nvPr/>
            </p:nvSpPr>
            <p:spPr>
              <a:xfrm>
                <a:off x="542930" y="565170"/>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355" name="Shape 1355"/>
              <p:cNvSpPr/>
              <p:nvPr/>
            </p:nvSpPr>
            <p:spPr>
              <a:xfrm>
                <a:off x="542930" y="471502"/>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356" name="Shape 1356"/>
              <p:cNvSpPr/>
              <p:nvPr/>
            </p:nvSpPr>
            <p:spPr>
              <a:xfrm>
                <a:off x="542930" y="379427"/>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357" name="Shape 1357"/>
              <p:cNvSpPr/>
              <p:nvPr/>
            </p:nvSpPr>
            <p:spPr>
              <a:xfrm>
                <a:off x="542930" y="284173"/>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358" name="Shape 1358"/>
              <p:cNvSpPr/>
              <p:nvPr/>
            </p:nvSpPr>
            <p:spPr>
              <a:xfrm>
                <a:off x="542930" y="190506"/>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359" name="Shape 1359"/>
              <p:cNvSpPr/>
              <p:nvPr/>
            </p:nvSpPr>
            <p:spPr>
              <a:xfrm>
                <a:off x="542930" y="95256"/>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360" name="Shape 1360"/>
              <p:cNvSpPr/>
              <p:nvPr/>
            </p:nvSpPr>
            <p:spPr>
              <a:xfrm>
                <a:off x="542930" y="-1"/>
                <a:ext cx="60343"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361" name="Shape 1361"/>
              <p:cNvSpPr/>
              <p:nvPr/>
            </p:nvSpPr>
            <p:spPr>
              <a:xfrm>
                <a:off x="633417" y="94459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362" name="Shape 1362"/>
              <p:cNvSpPr/>
              <p:nvPr/>
            </p:nvSpPr>
            <p:spPr>
              <a:xfrm>
                <a:off x="633417" y="84934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363" name="Shape 1363"/>
              <p:cNvSpPr/>
              <p:nvPr/>
            </p:nvSpPr>
            <p:spPr>
              <a:xfrm>
                <a:off x="633417" y="755679"/>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364" name="Shape 1364"/>
              <p:cNvSpPr/>
              <p:nvPr/>
            </p:nvSpPr>
            <p:spPr>
              <a:xfrm>
                <a:off x="633417" y="660423"/>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365" name="Shape 1365"/>
              <p:cNvSpPr/>
              <p:nvPr/>
            </p:nvSpPr>
            <p:spPr>
              <a:xfrm>
                <a:off x="633417" y="565170"/>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366" name="Shape 1366"/>
              <p:cNvSpPr/>
              <p:nvPr/>
            </p:nvSpPr>
            <p:spPr>
              <a:xfrm>
                <a:off x="633417" y="471502"/>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367" name="Shape 1367"/>
              <p:cNvSpPr/>
              <p:nvPr/>
            </p:nvSpPr>
            <p:spPr>
              <a:xfrm>
                <a:off x="633417" y="379427"/>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368" name="Shape 1368"/>
              <p:cNvSpPr/>
              <p:nvPr/>
            </p:nvSpPr>
            <p:spPr>
              <a:xfrm>
                <a:off x="633417" y="284173"/>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369" name="Shape 1369"/>
              <p:cNvSpPr/>
              <p:nvPr/>
            </p:nvSpPr>
            <p:spPr>
              <a:xfrm>
                <a:off x="633417" y="190506"/>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370" name="Shape 1370"/>
              <p:cNvSpPr/>
              <p:nvPr/>
            </p:nvSpPr>
            <p:spPr>
              <a:xfrm>
                <a:off x="633417" y="95256"/>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371" name="Shape 1371"/>
              <p:cNvSpPr/>
              <p:nvPr/>
            </p:nvSpPr>
            <p:spPr>
              <a:xfrm>
                <a:off x="633417" y="-1"/>
                <a:ext cx="60345"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372" name="Shape 1372"/>
              <p:cNvSpPr/>
              <p:nvPr/>
            </p:nvSpPr>
            <p:spPr>
              <a:xfrm>
                <a:off x="722317" y="94459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373" name="Shape 1373"/>
              <p:cNvSpPr/>
              <p:nvPr/>
            </p:nvSpPr>
            <p:spPr>
              <a:xfrm>
                <a:off x="722317" y="84934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374" name="Shape 1374"/>
              <p:cNvSpPr/>
              <p:nvPr/>
            </p:nvSpPr>
            <p:spPr>
              <a:xfrm>
                <a:off x="722317" y="755679"/>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375" name="Shape 1375"/>
              <p:cNvSpPr/>
              <p:nvPr/>
            </p:nvSpPr>
            <p:spPr>
              <a:xfrm>
                <a:off x="722317" y="660423"/>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376" name="Shape 1376"/>
              <p:cNvSpPr/>
              <p:nvPr/>
            </p:nvSpPr>
            <p:spPr>
              <a:xfrm>
                <a:off x="722317" y="565170"/>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377" name="Shape 1377"/>
              <p:cNvSpPr/>
              <p:nvPr/>
            </p:nvSpPr>
            <p:spPr>
              <a:xfrm>
                <a:off x="722317" y="471502"/>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378" name="Shape 1378"/>
              <p:cNvSpPr/>
              <p:nvPr/>
            </p:nvSpPr>
            <p:spPr>
              <a:xfrm>
                <a:off x="722317" y="379427"/>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379" name="Shape 1379"/>
              <p:cNvSpPr/>
              <p:nvPr/>
            </p:nvSpPr>
            <p:spPr>
              <a:xfrm>
                <a:off x="722317" y="284173"/>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380" name="Shape 1380"/>
              <p:cNvSpPr/>
              <p:nvPr/>
            </p:nvSpPr>
            <p:spPr>
              <a:xfrm>
                <a:off x="722317" y="190506"/>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381" name="Shape 1381"/>
              <p:cNvSpPr/>
              <p:nvPr/>
            </p:nvSpPr>
            <p:spPr>
              <a:xfrm>
                <a:off x="722317" y="95256"/>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382" name="Shape 1382"/>
              <p:cNvSpPr/>
              <p:nvPr/>
            </p:nvSpPr>
            <p:spPr>
              <a:xfrm>
                <a:off x="722317" y="-1"/>
                <a:ext cx="60345"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383" name="Shape 1383"/>
              <p:cNvSpPr/>
              <p:nvPr/>
            </p:nvSpPr>
            <p:spPr>
              <a:xfrm>
                <a:off x="814393" y="94459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384" name="Shape 1384"/>
              <p:cNvSpPr/>
              <p:nvPr/>
            </p:nvSpPr>
            <p:spPr>
              <a:xfrm>
                <a:off x="814393" y="84934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385" name="Shape 1385"/>
              <p:cNvSpPr/>
              <p:nvPr/>
            </p:nvSpPr>
            <p:spPr>
              <a:xfrm>
                <a:off x="814393" y="755679"/>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386" name="Shape 1386"/>
              <p:cNvSpPr/>
              <p:nvPr/>
            </p:nvSpPr>
            <p:spPr>
              <a:xfrm>
                <a:off x="814393" y="660423"/>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387" name="Shape 1387"/>
              <p:cNvSpPr/>
              <p:nvPr/>
            </p:nvSpPr>
            <p:spPr>
              <a:xfrm>
                <a:off x="814393" y="565170"/>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388" name="Shape 1388"/>
              <p:cNvSpPr/>
              <p:nvPr/>
            </p:nvSpPr>
            <p:spPr>
              <a:xfrm>
                <a:off x="814393" y="471502"/>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389" name="Shape 1389"/>
              <p:cNvSpPr/>
              <p:nvPr/>
            </p:nvSpPr>
            <p:spPr>
              <a:xfrm>
                <a:off x="814393" y="379427"/>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390" name="Shape 1390"/>
              <p:cNvSpPr/>
              <p:nvPr/>
            </p:nvSpPr>
            <p:spPr>
              <a:xfrm>
                <a:off x="814393" y="284173"/>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391" name="Shape 1391"/>
              <p:cNvSpPr/>
              <p:nvPr/>
            </p:nvSpPr>
            <p:spPr>
              <a:xfrm>
                <a:off x="814393" y="190506"/>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392" name="Shape 1392"/>
              <p:cNvSpPr/>
              <p:nvPr/>
            </p:nvSpPr>
            <p:spPr>
              <a:xfrm>
                <a:off x="814393" y="95256"/>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393" name="Shape 1393"/>
              <p:cNvSpPr/>
              <p:nvPr/>
            </p:nvSpPr>
            <p:spPr>
              <a:xfrm>
                <a:off x="814393" y="-1"/>
                <a:ext cx="60345"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394" name="Shape 1394"/>
              <p:cNvSpPr/>
              <p:nvPr/>
            </p:nvSpPr>
            <p:spPr>
              <a:xfrm>
                <a:off x="903293" y="94459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395" name="Shape 1395"/>
              <p:cNvSpPr/>
              <p:nvPr/>
            </p:nvSpPr>
            <p:spPr>
              <a:xfrm>
                <a:off x="903293" y="84934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396" name="Shape 1396"/>
              <p:cNvSpPr/>
              <p:nvPr/>
            </p:nvSpPr>
            <p:spPr>
              <a:xfrm>
                <a:off x="903293" y="755679"/>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397" name="Shape 1397"/>
              <p:cNvSpPr/>
              <p:nvPr/>
            </p:nvSpPr>
            <p:spPr>
              <a:xfrm>
                <a:off x="903293" y="660423"/>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398" name="Shape 1398"/>
              <p:cNvSpPr/>
              <p:nvPr/>
            </p:nvSpPr>
            <p:spPr>
              <a:xfrm>
                <a:off x="903293" y="565170"/>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399" name="Shape 1399"/>
              <p:cNvSpPr/>
              <p:nvPr/>
            </p:nvSpPr>
            <p:spPr>
              <a:xfrm>
                <a:off x="903293" y="471502"/>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400" name="Shape 1400"/>
              <p:cNvSpPr/>
              <p:nvPr/>
            </p:nvSpPr>
            <p:spPr>
              <a:xfrm>
                <a:off x="903293" y="379427"/>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401" name="Shape 1401"/>
              <p:cNvSpPr/>
              <p:nvPr/>
            </p:nvSpPr>
            <p:spPr>
              <a:xfrm>
                <a:off x="903293" y="284173"/>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402" name="Shape 1402"/>
              <p:cNvSpPr/>
              <p:nvPr/>
            </p:nvSpPr>
            <p:spPr>
              <a:xfrm>
                <a:off x="903293" y="190506"/>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403" name="Shape 1403"/>
              <p:cNvSpPr/>
              <p:nvPr/>
            </p:nvSpPr>
            <p:spPr>
              <a:xfrm>
                <a:off x="903293" y="95256"/>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404" name="Shape 1404"/>
              <p:cNvSpPr/>
              <p:nvPr/>
            </p:nvSpPr>
            <p:spPr>
              <a:xfrm>
                <a:off x="903293" y="-1"/>
                <a:ext cx="60345"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405" name="Shape 1405"/>
              <p:cNvSpPr/>
              <p:nvPr/>
            </p:nvSpPr>
            <p:spPr>
              <a:xfrm>
                <a:off x="992193" y="944591"/>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406" name="Shape 1406"/>
              <p:cNvSpPr/>
              <p:nvPr/>
            </p:nvSpPr>
            <p:spPr>
              <a:xfrm>
                <a:off x="992193" y="849341"/>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407" name="Shape 1407"/>
              <p:cNvSpPr/>
              <p:nvPr/>
            </p:nvSpPr>
            <p:spPr>
              <a:xfrm>
                <a:off x="992193" y="755679"/>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408" name="Shape 1408"/>
              <p:cNvSpPr/>
              <p:nvPr/>
            </p:nvSpPr>
            <p:spPr>
              <a:xfrm>
                <a:off x="992193" y="660423"/>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409" name="Shape 1409"/>
              <p:cNvSpPr/>
              <p:nvPr/>
            </p:nvSpPr>
            <p:spPr>
              <a:xfrm>
                <a:off x="992193" y="565170"/>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410" name="Shape 1410"/>
              <p:cNvSpPr/>
              <p:nvPr/>
            </p:nvSpPr>
            <p:spPr>
              <a:xfrm>
                <a:off x="992193" y="471502"/>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411" name="Shape 1411"/>
              <p:cNvSpPr/>
              <p:nvPr/>
            </p:nvSpPr>
            <p:spPr>
              <a:xfrm>
                <a:off x="992193" y="379427"/>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412" name="Shape 1412"/>
              <p:cNvSpPr/>
              <p:nvPr/>
            </p:nvSpPr>
            <p:spPr>
              <a:xfrm>
                <a:off x="992193" y="284173"/>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413" name="Shape 1413"/>
              <p:cNvSpPr/>
              <p:nvPr/>
            </p:nvSpPr>
            <p:spPr>
              <a:xfrm>
                <a:off x="992193" y="190506"/>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414" name="Shape 1414"/>
              <p:cNvSpPr/>
              <p:nvPr/>
            </p:nvSpPr>
            <p:spPr>
              <a:xfrm>
                <a:off x="992193" y="95256"/>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415" name="Shape 1415"/>
              <p:cNvSpPr/>
              <p:nvPr/>
            </p:nvSpPr>
            <p:spPr>
              <a:xfrm>
                <a:off x="992193" y="-1"/>
                <a:ext cx="63519"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416" name="Shape 1416"/>
              <p:cNvSpPr/>
              <p:nvPr/>
            </p:nvSpPr>
            <p:spPr>
              <a:xfrm>
                <a:off x="1084268" y="94459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417" name="Shape 1417"/>
              <p:cNvSpPr/>
              <p:nvPr/>
            </p:nvSpPr>
            <p:spPr>
              <a:xfrm>
                <a:off x="1084268" y="84934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418" name="Shape 1418"/>
              <p:cNvSpPr/>
              <p:nvPr/>
            </p:nvSpPr>
            <p:spPr>
              <a:xfrm>
                <a:off x="1084268" y="755679"/>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419" name="Shape 1419"/>
              <p:cNvSpPr/>
              <p:nvPr/>
            </p:nvSpPr>
            <p:spPr>
              <a:xfrm>
                <a:off x="1084268" y="660423"/>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420" name="Shape 1420"/>
              <p:cNvSpPr/>
              <p:nvPr/>
            </p:nvSpPr>
            <p:spPr>
              <a:xfrm>
                <a:off x="1084268" y="565170"/>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421" name="Shape 1421"/>
              <p:cNvSpPr/>
              <p:nvPr/>
            </p:nvSpPr>
            <p:spPr>
              <a:xfrm>
                <a:off x="1084268" y="471502"/>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422" name="Shape 1422"/>
              <p:cNvSpPr/>
              <p:nvPr/>
            </p:nvSpPr>
            <p:spPr>
              <a:xfrm>
                <a:off x="1084268" y="379427"/>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423" name="Shape 1423"/>
              <p:cNvSpPr/>
              <p:nvPr/>
            </p:nvSpPr>
            <p:spPr>
              <a:xfrm>
                <a:off x="1084268" y="284173"/>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424" name="Shape 1424"/>
              <p:cNvSpPr/>
              <p:nvPr/>
            </p:nvSpPr>
            <p:spPr>
              <a:xfrm>
                <a:off x="1084268" y="190506"/>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425" name="Shape 1425"/>
              <p:cNvSpPr/>
              <p:nvPr/>
            </p:nvSpPr>
            <p:spPr>
              <a:xfrm>
                <a:off x="1084268" y="95256"/>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426" name="Shape 1426"/>
              <p:cNvSpPr/>
              <p:nvPr/>
            </p:nvSpPr>
            <p:spPr>
              <a:xfrm>
                <a:off x="1084268" y="-1"/>
                <a:ext cx="60345"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427" name="Shape 1427"/>
              <p:cNvSpPr/>
              <p:nvPr/>
            </p:nvSpPr>
            <p:spPr>
              <a:xfrm>
                <a:off x="1173168" y="944591"/>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428" name="Shape 1428"/>
              <p:cNvSpPr/>
              <p:nvPr/>
            </p:nvSpPr>
            <p:spPr>
              <a:xfrm>
                <a:off x="1173168" y="849341"/>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429" name="Shape 1429"/>
              <p:cNvSpPr/>
              <p:nvPr/>
            </p:nvSpPr>
            <p:spPr>
              <a:xfrm>
                <a:off x="1173168" y="755679"/>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430" name="Shape 1430"/>
              <p:cNvSpPr/>
              <p:nvPr/>
            </p:nvSpPr>
            <p:spPr>
              <a:xfrm>
                <a:off x="1173168" y="660423"/>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431" name="Shape 1431"/>
              <p:cNvSpPr/>
              <p:nvPr/>
            </p:nvSpPr>
            <p:spPr>
              <a:xfrm>
                <a:off x="1173168" y="565170"/>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432" name="Shape 1432"/>
              <p:cNvSpPr/>
              <p:nvPr/>
            </p:nvSpPr>
            <p:spPr>
              <a:xfrm>
                <a:off x="1173168" y="471502"/>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433" name="Shape 1433"/>
              <p:cNvSpPr/>
              <p:nvPr/>
            </p:nvSpPr>
            <p:spPr>
              <a:xfrm>
                <a:off x="1173168" y="379427"/>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434" name="Shape 1434"/>
              <p:cNvSpPr/>
              <p:nvPr/>
            </p:nvSpPr>
            <p:spPr>
              <a:xfrm>
                <a:off x="1173168" y="284173"/>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435" name="Shape 1435"/>
              <p:cNvSpPr/>
              <p:nvPr/>
            </p:nvSpPr>
            <p:spPr>
              <a:xfrm>
                <a:off x="1173168" y="190506"/>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436" name="Shape 1436"/>
              <p:cNvSpPr/>
              <p:nvPr/>
            </p:nvSpPr>
            <p:spPr>
              <a:xfrm>
                <a:off x="1173168" y="95256"/>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437" name="Shape 1437"/>
              <p:cNvSpPr/>
              <p:nvPr/>
            </p:nvSpPr>
            <p:spPr>
              <a:xfrm>
                <a:off x="1173168" y="-1"/>
                <a:ext cx="63519"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438" name="Shape 1438"/>
              <p:cNvSpPr/>
              <p:nvPr/>
            </p:nvSpPr>
            <p:spPr>
              <a:xfrm>
                <a:off x="1265245" y="94459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439" name="Shape 1439"/>
              <p:cNvSpPr/>
              <p:nvPr/>
            </p:nvSpPr>
            <p:spPr>
              <a:xfrm>
                <a:off x="1265245" y="84934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440" name="Shape 1440"/>
              <p:cNvSpPr/>
              <p:nvPr/>
            </p:nvSpPr>
            <p:spPr>
              <a:xfrm>
                <a:off x="1265245" y="755679"/>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441" name="Shape 1441"/>
              <p:cNvSpPr/>
              <p:nvPr/>
            </p:nvSpPr>
            <p:spPr>
              <a:xfrm>
                <a:off x="1265245" y="660423"/>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442" name="Shape 1442"/>
              <p:cNvSpPr/>
              <p:nvPr/>
            </p:nvSpPr>
            <p:spPr>
              <a:xfrm>
                <a:off x="1265245" y="565170"/>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443" name="Shape 1443"/>
              <p:cNvSpPr/>
              <p:nvPr/>
            </p:nvSpPr>
            <p:spPr>
              <a:xfrm>
                <a:off x="1265245" y="471502"/>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444" name="Shape 1444"/>
              <p:cNvSpPr/>
              <p:nvPr/>
            </p:nvSpPr>
            <p:spPr>
              <a:xfrm>
                <a:off x="1265245" y="379427"/>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445" name="Shape 1445"/>
              <p:cNvSpPr/>
              <p:nvPr/>
            </p:nvSpPr>
            <p:spPr>
              <a:xfrm>
                <a:off x="1265245" y="284173"/>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446" name="Shape 1446"/>
              <p:cNvSpPr/>
              <p:nvPr/>
            </p:nvSpPr>
            <p:spPr>
              <a:xfrm>
                <a:off x="1265245" y="190506"/>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447" name="Shape 1447"/>
              <p:cNvSpPr/>
              <p:nvPr/>
            </p:nvSpPr>
            <p:spPr>
              <a:xfrm>
                <a:off x="1265245" y="95256"/>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448" name="Shape 1448"/>
              <p:cNvSpPr/>
              <p:nvPr/>
            </p:nvSpPr>
            <p:spPr>
              <a:xfrm>
                <a:off x="1265245" y="-1"/>
                <a:ext cx="60345"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449" name="Shape 1449"/>
              <p:cNvSpPr/>
              <p:nvPr/>
            </p:nvSpPr>
            <p:spPr>
              <a:xfrm>
                <a:off x="1354147" y="944591"/>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450" name="Shape 1450"/>
              <p:cNvSpPr/>
              <p:nvPr/>
            </p:nvSpPr>
            <p:spPr>
              <a:xfrm>
                <a:off x="1354147" y="849341"/>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451" name="Shape 1451"/>
              <p:cNvSpPr/>
              <p:nvPr/>
            </p:nvSpPr>
            <p:spPr>
              <a:xfrm>
                <a:off x="1354147" y="755679"/>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452" name="Shape 1452"/>
              <p:cNvSpPr/>
              <p:nvPr/>
            </p:nvSpPr>
            <p:spPr>
              <a:xfrm>
                <a:off x="1354147" y="660423"/>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453" name="Shape 1453"/>
              <p:cNvSpPr/>
              <p:nvPr/>
            </p:nvSpPr>
            <p:spPr>
              <a:xfrm>
                <a:off x="1354147" y="565170"/>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454" name="Shape 1454"/>
              <p:cNvSpPr/>
              <p:nvPr/>
            </p:nvSpPr>
            <p:spPr>
              <a:xfrm>
                <a:off x="1354147" y="471502"/>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455" name="Shape 1455"/>
              <p:cNvSpPr/>
              <p:nvPr/>
            </p:nvSpPr>
            <p:spPr>
              <a:xfrm>
                <a:off x="1354147" y="379427"/>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456" name="Shape 1456"/>
              <p:cNvSpPr/>
              <p:nvPr/>
            </p:nvSpPr>
            <p:spPr>
              <a:xfrm>
                <a:off x="1354147" y="284173"/>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457" name="Shape 1457"/>
              <p:cNvSpPr/>
              <p:nvPr/>
            </p:nvSpPr>
            <p:spPr>
              <a:xfrm>
                <a:off x="1354147" y="190506"/>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458" name="Shape 1458"/>
              <p:cNvSpPr/>
              <p:nvPr/>
            </p:nvSpPr>
            <p:spPr>
              <a:xfrm>
                <a:off x="1354147" y="95256"/>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459" name="Shape 1459"/>
              <p:cNvSpPr/>
              <p:nvPr/>
            </p:nvSpPr>
            <p:spPr>
              <a:xfrm>
                <a:off x="1354147" y="-1"/>
                <a:ext cx="63519"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460" name="Shape 1460"/>
              <p:cNvSpPr/>
              <p:nvPr/>
            </p:nvSpPr>
            <p:spPr>
              <a:xfrm>
                <a:off x="1446224" y="94459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461" name="Shape 1461"/>
              <p:cNvSpPr/>
              <p:nvPr/>
            </p:nvSpPr>
            <p:spPr>
              <a:xfrm>
                <a:off x="1446224" y="84934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462" name="Shape 1462"/>
              <p:cNvSpPr/>
              <p:nvPr/>
            </p:nvSpPr>
            <p:spPr>
              <a:xfrm>
                <a:off x="1446224" y="755679"/>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463" name="Shape 1463"/>
              <p:cNvSpPr/>
              <p:nvPr/>
            </p:nvSpPr>
            <p:spPr>
              <a:xfrm>
                <a:off x="1446224" y="660423"/>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464" name="Shape 1464"/>
              <p:cNvSpPr/>
              <p:nvPr/>
            </p:nvSpPr>
            <p:spPr>
              <a:xfrm>
                <a:off x="1446224" y="565170"/>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465" name="Shape 1465"/>
              <p:cNvSpPr/>
              <p:nvPr/>
            </p:nvSpPr>
            <p:spPr>
              <a:xfrm>
                <a:off x="1446224" y="471502"/>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466" name="Shape 1466"/>
              <p:cNvSpPr/>
              <p:nvPr/>
            </p:nvSpPr>
            <p:spPr>
              <a:xfrm>
                <a:off x="1446224" y="379427"/>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467" name="Shape 1467"/>
              <p:cNvSpPr/>
              <p:nvPr/>
            </p:nvSpPr>
            <p:spPr>
              <a:xfrm>
                <a:off x="1446224" y="284173"/>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468" name="Shape 1468"/>
              <p:cNvSpPr/>
              <p:nvPr/>
            </p:nvSpPr>
            <p:spPr>
              <a:xfrm>
                <a:off x="1446224" y="190506"/>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469" name="Shape 1469"/>
              <p:cNvSpPr/>
              <p:nvPr/>
            </p:nvSpPr>
            <p:spPr>
              <a:xfrm>
                <a:off x="1446224" y="95256"/>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470" name="Shape 1470"/>
              <p:cNvSpPr/>
              <p:nvPr/>
            </p:nvSpPr>
            <p:spPr>
              <a:xfrm>
                <a:off x="1446224" y="-1"/>
                <a:ext cx="60345"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471" name="Shape 1471"/>
              <p:cNvSpPr/>
              <p:nvPr/>
            </p:nvSpPr>
            <p:spPr>
              <a:xfrm>
                <a:off x="1535127" y="944591"/>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472" name="Shape 1472"/>
              <p:cNvSpPr/>
              <p:nvPr/>
            </p:nvSpPr>
            <p:spPr>
              <a:xfrm>
                <a:off x="1535127" y="849341"/>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473" name="Shape 1473"/>
              <p:cNvSpPr/>
              <p:nvPr/>
            </p:nvSpPr>
            <p:spPr>
              <a:xfrm>
                <a:off x="1535127" y="755679"/>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474" name="Shape 1474"/>
              <p:cNvSpPr/>
              <p:nvPr/>
            </p:nvSpPr>
            <p:spPr>
              <a:xfrm>
                <a:off x="1535127" y="660423"/>
                <a:ext cx="61931"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475" name="Shape 1475"/>
              <p:cNvSpPr/>
              <p:nvPr/>
            </p:nvSpPr>
            <p:spPr>
              <a:xfrm>
                <a:off x="1535127" y="565170"/>
                <a:ext cx="61931"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476" name="Shape 1476"/>
              <p:cNvSpPr/>
              <p:nvPr/>
            </p:nvSpPr>
            <p:spPr>
              <a:xfrm>
                <a:off x="1535127" y="471502"/>
                <a:ext cx="61931"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477" name="Shape 1477"/>
              <p:cNvSpPr/>
              <p:nvPr/>
            </p:nvSpPr>
            <p:spPr>
              <a:xfrm>
                <a:off x="1535127" y="379427"/>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478" name="Shape 1478"/>
              <p:cNvSpPr/>
              <p:nvPr/>
            </p:nvSpPr>
            <p:spPr>
              <a:xfrm>
                <a:off x="1535127" y="284173"/>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479" name="Shape 1479"/>
              <p:cNvSpPr/>
              <p:nvPr/>
            </p:nvSpPr>
            <p:spPr>
              <a:xfrm>
                <a:off x="1535127" y="190506"/>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480" name="Shape 1480"/>
              <p:cNvSpPr/>
              <p:nvPr/>
            </p:nvSpPr>
            <p:spPr>
              <a:xfrm>
                <a:off x="1535127" y="95256"/>
                <a:ext cx="61931"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481" name="Shape 1481"/>
              <p:cNvSpPr/>
              <p:nvPr/>
            </p:nvSpPr>
            <p:spPr>
              <a:xfrm>
                <a:off x="1535127" y="-1"/>
                <a:ext cx="61931"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482" name="Shape 1482"/>
              <p:cNvSpPr/>
              <p:nvPr/>
            </p:nvSpPr>
            <p:spPr>
              <a:xfrm>
                <a:off x="1625615" y="944591"/>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483" name="Shape 1483"/>
              <p:cNvSpPr/>
              <p:nvPr/>
            </p:nvSpPr>
            <p:spPr>
              <a:xfrm>
                <a:off x="1625615" y="849341"/>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484" name="Shape 1484"/>
              <p:cNvSpPr/>
              <p:nvPr/>
            </p:nvSpPr>
            <p:spPr>
              <a:xfrm>
                <a:off x="1625615" y="755679"/>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grpSp>
        <p:grpSp>
          <p:nvGrpSpPr>
            <p:cNvPr id="1686" name="Group 1686"/>
            <p:cNvGrpSpPr/>
            <p:nvPr/>
          </p:nvGrpSpPr>
          <p:grpSpPr>
            <a:xfrm>
              <a:off x="2255837" y="-3"/>
              <a:ext cx="1687547" cy="1004938"/>
              <a:chOff x="0" y="0"/>
              <a:chExt cx="1687546" cy="1004936"/>
            </a:xfrm>
          </p:grpSpPr>
          <p:sp>
            <p:nvSpPr>
              <p:cNvPr id="1486" name="Shape 1486"/>
              <p:cNvSpPr/>
              <p:nvPr/>
            </p:nvSpPr>
            <p:spPr>
              <a:xfrm>
                <a:off x="-1" y="660423"/>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487" name="Shape 1487"/>
              <p:cNvSpPr/>
              <p:nvPr/>
            </p:nvSpPr>
            <p:spPr>
              <a:xfrm>
                <a:off x="-1" y="565170"/>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488" name="Shape 1488"/>
              <p:cNvSpPr/>
              <p:nvPr/>
            </p:nvSpPr>
            <p:spPr>
              <a:xfrm>
                <a:off x="-1" y="471502"/>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489" name="Shape 1489"/>
              <p:cNvSpPr/>
              <p:nvPr/>
            </p:nvSpPr>
            <p:spPr>
              <a:xfrm>
                <a:off x="-1" y="379427"/>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490" name="Shape 1490"/>
              <p:cNvSpPr/>
              <p:nvPr/>
            </p:nvSpPr>
            <p:spPr>
              <a:xfrm>
                <a:off x="-1" y="284173"/>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491" name="Shape 1491"/>
              <p:cNvSpPr/>
              <p:nvPr/>
            </p:nvSpPr>
            <p:spPr>
              <a:xfrm>
                <a:off x="-1" y="190506"/>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492" name="Shape 1492"/>
              <p:cNvSpPr/>
              <p:nvPr/>
            </p:nvSpPr>
            <p:spPr>
              <a:xfrm>
                <a:off x="-1" y="95256"/>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493" name="Shape 1493"/>
              <p:cNvSpPr/>
              <p:nvPr/>
            </p:nvSpPr>
            <p:spPr>
              <a:xfrm>
                <a:off x="-1" y="-1"/>
                <a:ext cx="60345"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494" name="Shape 1494"/>
              <p:cNvSpPr/>
              <p:nvPr/>
            </p:nvSpPr>
            <p:spPr>
              <a:xfrm>
                <a:off x="88905" y="944591"/>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495" name="Shape 1495"/>
              <p:cNvSpPr/>
              <p:nvPr/>
            </p:nvSpPr>
            <p:spPr>
              <a:xfrm>
                <a:off x="88905" y="849341"/>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496" name="Shape 1496"/>
              <p:cNvSpPr/>
              <p:nvPr/>
            </p:nvSpPr>
            <p:spPr>
              <a:xfrm>
                <a:off x="88905" y="755679"/>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497" name="Shape 1497"/>
              <p:cNvSpPr/>
              <p:nvPr/>
            </p:nvSpPr>
            <p:spPr>
              <a:xfrm>
                <a:off x="88905" y="660423"/>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498" name="Shape 1498"/>
              <p:cNvSpPr/>
              <p:nvPr/>
            </p:nvSpPr>
            <p:spPr>
              <a:xfrm>
                <a:off x="88905" y="565170"/>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499" name="Shape 1499"/>
              <p:cNvSpPr/>
              <p:nvPr/>
            </p:nvSpPr>
            <p:spPr>
              <a:xfrm>
                <a:off x="88905" y="471502"/>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500" name="Shape 1500"/>
              <p:cNvSpPr/>
              <p:nvPr/>
            </p:nvSpPr>
            <p:spPr>
              <a:xfrm>
                <a:off x="88905" y="379427"/>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501" name="Shape 1501"/>
              <p:cNvSpPr/>
              <p:nvPr/>
            </p:nvSpPr>
            <p:spPr>
              <a:xfrm>
                <a:off x="88905" y="284173"/>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502" name="Shape 1502"/>
              <p:cNvSpPr/>
              <p:nvPr/>
            </p:nvSpPr>
            <p:spPr>
              <a:xfrm>
                <a:off x="88905" y="190506"/>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503" name="Shape 1503"/>
              <p:cNvSpPr/>
              <p:nvPr/>
            </p:nvSpPr>
            <p:spPr>
              <a:xfrm>
                <a:off x="88905" y="95256"/>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504" name="Shape 1504"/>
              <p:cNvSpPr/>
              <p:nvPr/>
            </p:nvSpPr>
            <p:spPr>
              <a:xfrm>
                <a:off x="88905" y="-1"/>
                <a:ext cx="63519"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505" name="Shape 1505"/>
              <p:cNvSpPr/>
              <p:nvPr/>
            </p:nvSpPr>
            <p:spPr>
              <a:xfrm>
                <a:off x="180980" y="94459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506" name="Shape 1506"/>
              <p:cNvSpPr/>
              <p:nvPr/>
            </p:nvSpPr>
            <p:spPr>
              <a:xfrm>
                <a:off x="180980" y="84934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507" name="Shape 1507"/>
              <p:cNvSpPr/>
              <p:nvPr/>
            </p:nvSpPr>
            <p:spPr>
              <a:xfrm>
                <a:off x="180980" y="755679"/>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508" name="Shape 1508"/>
              <p:cNvSpPr/>
              <p:nvPr/>
            </p:nvSpPr>
            <p:spPr>
              <a:xfrm>
                <a:off x="180980" y="660423"/>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509" name="Shape 1509"/>
              <p:cNvSpPr/>
              <p:nvPr/>
            </p:nvSpPr>
            <p:spPr>
              <a:xfrm>
                <a:off x="180980" y="565170"/>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510" name="Shape 1510"/>
              <p:cNvSpPr/>
              <p:nvPr/>
            </p:nvSpPr>
            <p:spPr>
              <a:xfrm>
                <a:off x="180980" y="471502"/>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511" name="Shape 1511"/>
              <p:cNvSpPr/>
              <p:nvPr/>
            </p:nvSpPr>
            <p:spPr>
              <a:xfrm>
                <a:off x="180980" y="379427"/>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512" name="Shape 1512"/>
              <p:cNvSpPr/>
              <p:nvPr/>
            </p:nvSpPr>
            <p:spPr>
              <a:xfrm>
                <a:off x="180980" y="284173"/>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513" name="Shape 1513"/>
              <p:cNvSpPr/>
              <p:nvPr/>
            </p:nvSpPr>
            <p:spPr>
              <a:xfrm>
                <a:off x="180980" y="190506"/>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514" name="Shape 1514"/>
              <p:cNvSpPr/>
              <p:nvPr/>
            </p:nvSpPr>
            <p:spPr>
              <a:xfrm>
                <a:off x="180980" y="95256"/>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515" name="Shape 1515"/>
              <p:cNvSpPr/>
              <p:nvPr/>
            </p:nvSpPr>
            <p:spPr>
              <a:xfrm>
                <a:off x="180980" y="-1"/>
                <a:ext cx="60345"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516" name="Shape 1516"/>
              <p:cNvSpPr/>
              <p:nvPr/>
            </p:nvSpPr>
            <p:spPr>
              <a:xfrm>
                <a:off x="269880" y="944591"/>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517" name="Shape 1517"/>
              <p:cNvSpPr/>
              <p:nvPr/>
            </p:nvSpPr>
            <p:spPr>
              <a:xfrm>
                <a:off x="269880" y="849341"/>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518" name="Shape 1518"/>
              <p:cNvSpPr/>
              <p:nvPr/>
            </p:nvSpPr>
            <p:spPr>
              <a:xfrm>
                <a:off x="269880" y="755679"/>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519" name="Shape 1519"/>
              <p:cNvSpPr/>
              <p:nvPr/>
            </p:nvSpPr>
            <p:spPr>
              <a:xfrm>
                <a:off x="269880" y="660423"/>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520" name="Shape 1520"/>
              <p:cNvSpPr/>
              <p:nvPr/>
            </p:nvSpPr>
            <p:spPr>
              <a:xfrm>
                <a:off x="269880" y="565170"/>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521" name="Shape 1521"/>
              <p:cNvSpPr/>
              <p:nvPr/>
            </p:nvSpPr>
            <p:spPr>
              <a:xfrm>
                <a:off x="269880" y="471502"/>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522" name="Shape 1522"/>
              <p:cNvSpPr/>
              <p:nvPr/>
            </p:nvSpPr>
            <p:spPr>
              <a:xfrm>
                <a:off x="269880" y="379427"/>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523" name="Shape 1523"/>
              <p:cNvSpPr/>
              <p:nvPr/>
            </p:nvSpPr>
            <p:spPr>
              <a:xfrm>
                <a:off x="269880" y="284173"/>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524" name="Shape 1524"/>
              <p:cNvSpPr/>
              <p:nvPr/>
            </p:nvSpPr>
            <p:spPr>
              <a:xfrm>
                <a:off x="269880" y="190506"/>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525" name="Shape 1525"/>
              <p:cNvSpPr/>
              <p:nvPr/>
            </p:nvSpPr>
            <p:spPr>
              <a:xfrm>
                <a:off x="269880" y="95256"/>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526" name="Shape 1526"/>
              <p:cNvSpPr/>
              <p:nvPr/>
            </p:nvSpPr>
            <p:spPr>
              <a:xfrm>
                <a:off x="269880" y="-1"/>
                <a:ext cx="63519"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527" name="Shape 1527"/>
              <p:cNvSpPr/>
              <p:nvPr/>
            </p:nvSpPr>
            <p:spPr>
              <a:xfrm>
                <a:off x="361955" y="94459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528" name="Shape 1528"/>
              <p:cNvSpPr/>
              <p:nvPr/>
            </p:nvSpPr>
            <p:spPr>
              <a:xfrm>
                <a:off x="361955" y="84934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529" name="Shape 1529"/>
              <p:cNvSpPr/>
              <p:nvPr/>
            </p:nvSpPr>
            <p:spPr>
              <a:xfrm>
                <a:off x="361955" y="755679"/>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530" name="Shape 1530"/>
              <p:cNvSpPr/>
              <p:nvPr/>
            </p:nvSpPr>
            <p:spPr>
              <a:xfrm>
                <a:off x="361955" y="660423"/>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531" name="Shape 1531"/>
              <p:cNvSpPr/>
              <p:nvPr/>
            </p:nvSpPr>
            <p:spPr>
              <a:xfrm>
                <a:off x="361955" y="565170"/>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532" name="Shape 1532"/>
              <p:cNvSpPr/>
              <p:nvPr/>
            </p:nvSpPr>
            <p:spPr>
              <a:xfrm>
                <a:off x="361955" y="471502"/>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533" name="Shape 1533"/>
              <p:cNvSpPr/>
              <p:nvPr/>
            </p:nvSpPr>
            <p:spPr>
              <a:xfrm>
                <a:off x="361955" y="379427"/>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534" name="Shape 1534"/>
              <p:cNvSpPr/>
              <p:nvPr/>
            </p:nvSpPr>
            <p:spPr>
              <a:xfrm>
                <a:off x="361955" y="284173"/>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535" name="Shape 1535"/>
              <p:cNvSpPr/>
              <p:nvPr/>
            </p:nvSpPr>
            <p:spPr>
              <a:xfrm>
                <a:off x="361955" y="190506"/>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536" name="Shape 1536"/>
              <p:cNvSpPr/>
              <p:nvPr/>
            </p:nvSpPr>
            <p:spPr>
              <a:xfrm>
                <a:off x="361955" y="95256"/>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537" name="Shape 1537"/>
              <p:cNvSpPr/>
              <p:nvPr/>
            </p:nvSpPr>
            <p:spPr>
              <a:xfrm>
                <a:off x="361955" y="-1"/>
                <a:ext cx="60345"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538" name="Shape 1538"/>
              <p:cNvSpPr/>
              <p:nvPr/>
            </p:nvSpPr>
            <p:spPr>
              <a:xfrm>
                <a:off x="450855" y="944591"/>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539" name="Shape 1539"/>
              <p:cNvSpPr/>
              <p:nvPr/>
            </p:nvSpPr>
            <p:spPr>
              <a:xfrm>
                <a:off x="450855" y="849341"/>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540" name="Shape 1540"/>
              <p:cNvSpPr/>
              <p:nvPr/>
            </p:nvSpPr>
            <p:spPr>
              <a:xfrm>
                <a:off x="450855" y="755679"/>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541" name="Shape 1541"/>
              <p:cNvSpPr/>
              <p:nvPr/>
            </p:nvSpPr>
            <p:spPr>
              <a:xfrm>
                <a:off x="450855" y="660423"/>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542" name="Shape 1542"/>
              <p:cNvSpPr/>
              <p:nvPr/>
            </p:nvSpPr>
            <p:spPr>
              <a:xfrm>
                <a:off x="450855" y="565170"/>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543" name="Shape 1543"/>
              <p:cNvSpPr/>
              <p:nvPr/>
            </p:nvSpPr>
            <p:spPr>
              <a:xfrm>
                <a:off x="450855" y="471502"/>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544" name="Shape 1544"/>
              <p:cNvSpPr/>
              <p:nvPr/>
            </p:nvSpPr>
            <p:spPr>
              <a:xfrm>
                <a:off x="450855" y="379427"/>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545" name="Shape 1545"/>
              <p:cNvSpPr/>
              <p:nvPr/>
            </p:nvSpPr>
            <p:spPr>
              <a:xfrm>
                <a:off x="450855" y="284173"/>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546" name="Shape 1546"/>
              <p:cNvSpPr/>
              <p:nvPr/>
            </p:nvSpPr>
            <p:spPr>
              <a:xfrm>
                <a:off x="450855" y="190506"/>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547" name="Shape 1547"/>
              <p:cNvSpPr/>
              <p:nvPr/>
            </p:nvSpPr>
            <p:spPr>
              <a:xfrm>
                <a:off x="450855" y="95256"/>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548" name="Shape 1548"/>
              <p:cNvSpPr/>
              <p:nvPr/>
            </p:nvSpPr>
            <p:spPr>
              <a:xfrm>
                <a:off x="450855" y="-1"/>
                <a:ext cx="63519"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549" name="Shape 1549"/>
              <p:cNvSpPr/>
              <p:nvPr/>
            </p:nvSpPr>
            <p:spPr>
              <a:xfrm>
                <a:off x="542930" y="94459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550" name="Shape 1550"/>
              <p:cNvSpPr/>
              <p:nvPr/>
            </p:nvSpPr>
            <p:spPr>
              <a:xfrm>
                <a:off x="542930" y="84934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551" name="Shape 1551"/>
              <p:cNvSpPr/>
              <p:nvPr/>
            </p:nvSpPr>
            <p:spPr>
              <a:xfrm>
                <a:off x="542930" y="755679"/>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552" name="Shape 1552"/>
              <p:cNvSpPr/>
              <p:nvPr/>
            </p:nvSpPr>
            <p:spPr>
              <a:xfrm>
                <a:off x="542930" y="660423"/>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553" name="Shape 1553"/>
              <p:cNvSpPr/>
              <p:nvPr/>
            </p:nvSpPr>
            <p:spPr>
              <a:xfrm>
                <a:off x="542930" y="565170"/>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554" name="Shape 1554"/>
              <p:cNvSpPr/>
              <p:nvPr/>
            </p:nvSpPr>
            <p:spPr>
              <a:xfrm>
                <a:off x="542930" y="471502"/>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555" name="Shape 1555"/>
              <p:cNvSpPr/>
              <p:nvPr/>
            </p:nvSpPr>
            <p:spPr>
              <a:xfrm>
                <a:off x="542930" y="379427"/>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556" name="Shape 1556"/>
              <p:cNvSpPr/>
              <p:nvPr/>
            </p:nvSpPr>
            <p:spPr>
              <a:xfrm>
                <a:off x="542930" y="284173"/>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557" name="Shape 1557"/>
              <p:cNvSpPr/>
              <p:nvPr/>
            </p:nvSpPr>
            <p:spPr>
              <a:xfrm>
                <a:off x="542930" y="190506"/>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558" name="Shape 1558"/>
              <p:cNvSpPr/>
              <p:nvPr/>
            </p:nvSpPr>
            <p:spPr>
              <a:xfrm>
                <a:off x="542930" y="95256"/>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559" name="Shape 1559"/>
              <p:cNvSpPr/>
              <p:nvPr/>
            </p:nvSpPr>
            <p:spPr>
              <a:xfrm>
                <a:off x="542930" y="-1"/>
                <a:ext cx="60345"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560" name="Shape 1560"/>
              <p:cNvSpPr/>
              <p:nvPr/>
            </p:nvSpPr>
            <p:spPr>
              <a:xfrm>
                <a:off x="631830" y="94459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561" name="Shape 1561"/>
              <p:cNvSpPr/>
              <p:nvPr/>
            </p:nvSpPr>
            <p:spPr>
              <a:xfrm>
                <a:off x="631830" y="84934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562" name="Shape 1562"/>
              <p:cNvSpPr/>
              <p:nvPr/>
            </p:nvSpPr>
            <p:spPr>
              <a:xfrm>
                <a:off x="631830" y="755679"/>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563" name="Shape 1563"/>
              <p:cNvSpPr/>
              <p:nvPr/>
            </p:nvSpPr>
            <p:spPr>
              <a:xfrm>
                <a:off x="631830" y="660423"/>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564" name="Shape 1564"/>
              <p:cNvSpPr/>
              <p:nvPr/>
            </p:nvSpPr>
            <p:spPr>
              <a:xfrm>
                <a:off x="631830" y="565170"/>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565" name="Shape 1565"/>
              <p:cNvSpPr/>
              <p:nvPr/>
            </p:nvSpPr>
            <p:spPr>
              <a:xfrm>
                <a:off x="631830" y="471502"/>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566" name="Shape 1566"/>
              <p:cNvSpPr/>
              <p:nvPr/>
            </p:nvSpPr>
            <p:spPr>
              <a:xfrm>
                <a:off x="631830" y="379427"/>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567" name="Shape 1567"/>
              <p:cNvSpPr/>
              <p:nvPr/>
            </p:nvSpPr>
            <p:spPr>
              <a:xfrm>
                <a:off x="631830" y="284173"/>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568" name="Shape 1568"/>
              <p:cNvSpPr/>
              <p:nvPr/>
            </p:nvSpPr>
            <p:spPr>
              <a:xfrm>
                <a:off x="631830" y="190506"/>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569" name="Shape 1569"/>
              <p:cNvSpPr/>
              <p:nvPr/>
            </p:nvSpPr>
            <p:spPr>
              <a:xfrm>
                <a:off x="631830" y="95256"/>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570" name="Shape 1570"/>
              <p:cNvSpPr/>
              <p:nvPr/>
            </p:nvSpPr>
            <p:spPr>
              <a:xfrm>
                <a:off x="631830" y="-1"/>
                <a:ext cx="60345"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571" name="Shape 1571"/>
              <p:cNvSpPr/>
              <p:nvPr/>
            </p:nvSpPr>
            <p:spPr>
              <a:xfrm>
                <a:off x="723905" y="94459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572" name="Shape 1572"/>
              <p:cNvSpPr/>
              <p:nvPr/>
            </p:nvSpPr>
            <p:spPr>
              <a:xfrm>
                <a:off x="723905" y="84934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573" name="Shape 1573"/>
              <p:cNvSpPr/>
              <p:nvPr/>
            </p:nvSpPr>
            <p:spPr>
              <a:xfrm>
                <a:off x="723905" y="755679"/>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574" name="Shape 1574"/>
              <p:cNvSpPr/>
              <p:nvPr/>
            </p:nvSpPr>
            <p:spPr>
              <a:xfrm>
                <a:off x="723905" y="660423"/>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575" name="Shape 1575"/>
              <p:cNvSpPr/>
              <p:nvPr/>
            </p:nvSpPr>
            <p:spPr>
              <a:xfrm>
                <a:off x="723905" y="565170"/>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576" name="Shape 1576"/>
              <p:cNvSpPr/>
              <p:nvPr/>
            </p:nvSpPr>
            <p:spPr>
              <a:xfrm>
                <a:off x="723905" y="471502"/>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577" name="Shape 1577"/>
              <p:cNvSpPr/>
              <p:nvPr/>
            </p:nvSpPr>
            <p:spPr>
              <a:xfrm>
                <a:off x="723905" y="379427"/>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578" name="Shape 1578"/>
              <p:cNvSpPr/>
              <p:nvPr/>
            </p:nvSpPr>
            <p:spPr>
              <a:xfrm>
                <a:off x="723905" y="284173"/>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579" name="Shape 1579"/>
              <p:cNvSpPr/>
              <p:nvPr/>
            </p:nvSpPr>
            <p:spPr>
              <a:xfrm>
                <a:off x="723905" y="190506"/>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580" name="Shape 1580"/>
              <p:cNvSpPr/>
              <p:nvPr/>
            </p:nvSpPr>
            <p:spPr>
              <a:xfrm>
                <a:off x="723905" y="95256"/>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581" name="Shape 1581"/>
              <p:cNvSpPr/>
              <p:nvPr/>
            </p:nvSpPr>
            <p:spPr>
              <a:xfrm>
                <a:off x="723905" y="-1"/>
                <a:ext cx="60345"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582" name="Shape 1582"/>
              <p:cNvSpPr/>
              <p:nvPr/>
            </p:nvSpPr>
            <p:spPr>
              <a:xfrm>
                <a:off x="812805" y="94459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583" name="Shape 1583"/>
              <p:cNvSpPr/>
              <p:nvPr/>
            </p:nvSpPr>
            <p:spPr>
              <a:xfrm>
                <a:off x="812805" y="84934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584" name="Shape 1584"/>
              <p:cNvSpPr/>
              <p:nvPr/>
            </p:nvSpPr>
            <p:spPr>
              <a:xfrm>
                <a:off x="812805" y="755679"/>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585" name="Shape 1585"/>
              <p:cNvSpPr/>
              <p:nvPr/>
            </p:nvSpPr>
            <p:spPr>
              <a:xfrm>
                <a:off x="812805" y="660423"/>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586" name="Shape 1586"/>
              <p:cNvSpPr/>
              <p:nvPr/>
            </p:nvSpPr>
            <p:spPr>
              <a:xfrm>
                <a:off x="812805" y="565170"/>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587" name="Shape 1587"/>
              <p:cNvSpPr/>
              <p:nvPr/>
            </p:nvSpPr>
            <p:spPr>
              <a:xfrm>
                <a:off x="812805" y="471502"/>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588" name="Shape 1588"/>
              <p:cNvSpPr/>
              <p:nvPr/>
            </p:nvSpPr>
            <p:spPr>
              <a:xfrm>
                <a:off x="812805" y="379427"/>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589" name="Shape 1589"/>
              <p:cNvSpPr/>
              <p:nvPr/>
            </p:nvSpPr>
            <p:spPr>
              <a:xfrm>
                <a:off x="812805" y="284173"/>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590" name="Shape 1590"/>
              <p:cNvSpPr/>
              <p:nvPr/>
            </p:nvSpPr>
            <p:spPr>
              <a:xfrm>
                <a:off x="812805" y="190506"/>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591" name="Shape 1591"/>
              <p:cNvSpPr/>
              <p:nvPr/>
            </p:nvSpPr>
            <p:spPr>
              <a:xfrm>
                <a:off x="812805" y="95256"/>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592" name="Shape 1592"/>
              <p:cNvSpPr/>
              <p:nvPr/>
            </p:nvSpPr>
            <p:spPr>
              <a:xfrm>
                <a:off x="812805" y="-1"/>
                <a:ext cx="60345"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593" name="Shape 1593"/>
              <p:cNvSpPr/>
              <p:nvPr/>
            </p:nvSpPr>
            <p:spPr>
              <a:xfrm>
                <a:off x="903292" y="94459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594" name="Shape 1594"/>
              <p:cNvSpPr/>
              <p:nvPr/>
            </p:nvSpPr>
            <p:spPr>
              <a:xfrm>
                <a:off x="903292" y="84934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595" name="Shape 1595"/>
              <p:cNvSpPr/>
              <p:nvPr/>
            </p:nvSpPr>
            <p:spPr>
              <a:xfrm>
                <a:off x="903292" y="755679"/>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596" name="Shape 1596"/>
              <p:cNvSpPr/>
              <p:nvPr/>
            </p:nvSpPr>
            <p:spPr>
              <a:xfrm>
                <a:off x="903292" y="660423"/>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597" name="Shape 1597"/>
              <p:cNvSpPr/>
              <p:nvPr/>
            </p:nvSpPr>
            <p:spPr>
              <a:xfrm>
                <a:off x="903292" y="565170"/>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598" name="Shape 1598"/>
              <p:cNvSpPr/>
              <p:nvPr/>
            </p:nvSpPr>
            <p:spPr>
              <a:xfrm>
                <a:off x="903292" y="471502"/>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599" name="Shape 1599"/>
              <p:cNvSpPr/>
              <p:nvPr/>
            </p:nvSpPr>
            <p:spPr>
              <a:xfrm>
                <a:off x="903292" y="379427"/>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600" name="Shape 1600"/>
              <p:cNvSpPr/>
              <p:nvPr/>
            </p:nvSpPr>
            <p:spPr>
              <a:xfrm>
                <a:off x="903292" y="284173"/>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601" name="Shape 1601"/>
              <p:cNvSpPr/>
              <p:nvPr/>
            </p:nvSpPr>
            <p:spPr>
              <a:xfrm>
                <a:off x="903292" y="190506"/>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602" name="Shape 1602"/>
              <p:cNvSpPr/>
              <p:nvPr/>
            </p:nvSpPr>
            <p:spPr>
              <a:xfrm>
                <a:off x="903292" y="95256"/>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603" name="Shape 1603"/>
              <p:cNvSpPr/>
              <p:nvPr/>
            </p:nvSpPr>
            <p:spPr>
              <a:xfrm>
                <a:off x="903292" y="-1"/>
                <a:ext cx="60345"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604" name="Shape 1604"/>
              <p:cNvSpPr/>
              <p:nvPr/>
            </p:nvSpPr>
            <p:spPr>
              <a:xfrm>
                <a:off x="992192" y="94459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605" name="Shape 1605"/>
              <p:cNvSpPr/>
              <p:nvPr/>
            </p:nvSpPr>
            <p:spPr>
              <a:xfrm>
                <a:off x="992192" y="84934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606" name="Shape 1606"/>
              <p:cNvSpPr/>
              <p:nvPr/>
            </p:nvSpPr>
            <p:spPr>
              <a:xfrm>
                <a:off x="992192" y="755679"/>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607" name="Shape 1607"/>
              <p:cNvSpPr/>
              <p:nvPr/>
            </p:nvSpPr>
            <p:spPr>
              <a:xfrm>
                <a:off x="992192" y="660423"/>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608" name="Shape 1608"/>
              <p:cNvSpPr/>
              <p:nvPr/>
            </p:nvSpPr>
            <p:spPr>
              <a:xfrm>
                <a:off x="992192" y="565170"/>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609" name="Shape 1609"/>
              <p:cNvSpPr/>
              <p:nvPr/>
            </p:nvSpPr>
            <p:spPr>
              <a:xfrm>
                <a:off x="992192" y="471502"/>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610" name="Shape 1610"/>
              <p:cNvSpPr/>
              <p:nvPr/>
            </p:nvSpPr>
            <p:spPr>
              <a:xfrm>
                <a:off x="992192" y="379427"/>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611" name="Shape 1611"/>
              <p:cNvSpPr/>
              <p:nvPr/>
            </p:nvSpPr>
            <p:spPr>
              <a:xfrm>
                <a:off x="992192" y="284173"/>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612" name="Shape 1612"/>
              <p:cNvSpPr/>
              <p:nvPr/>
            </p:nvSpPr>
            <p:spPr>
              <a:xfrm>
                <a:off x="992192" y="190506"/>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613" name="Shape 1613"/>
              <p:cNvSpPr/>
              <p:nvPr/>
            </p:nvSpPr>
            <p:spPr>
              <a:xfrm>
                <a:off x="992192" y="95256"/>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614" name="Shape 1614"/>
              <p:cNvSpPr/>
              <p:nvPr/>
            </p:nvSpPr>
            <p:spPr>
              <a:xfrm>
                <a:off x="992192" y="-1"/>
                <a:ext cx="60345"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615" name="Shape 1615"/>
              <p:cNvSpPr/>
              <p:nvPr/>
            </p:nvSpPr>
            <p:spPr>
              <a:xfrm>
                <a:off x="1081092" y="944591"/>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616" name="Shape 1616"/>
              <p:cNvSpPr/>
              <p:nvPr/>
            </p:nvSpPr>
            <p:spPr>
              <a:xfrm>
                <a:off x="1081092" y="849341"/>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617" name="Shape 1617"/>
              <p:cNvSpPr/>
              <p:nvPr/>
            </p:nvSpPr>
            <p:spPr>
              <a:xfrm>
                <a:off x="1081092" y="755679"/>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618" name="Shape 1618"/>
              <p:cNvSpPr/>
              <p:nvPr/>
            </p:nvSpPr>
            <p:spPr>
              <a:xfrm>
                <a:off x="1081092" y="660423"/>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619" name="Shape 1619"/>
              <p:cNvSpPr/>
              <p:nvPr/>
            </p:nvSpPr>
            <p:spPr>
              <a:xfrm>
                <a:off x="1081092" y="565170"/>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620" name="Shape 1620"/>
              <p:cNvSpPr/>
              <p:nvPr/>
            </p:nvSpPr>
            <p:spPr>
              <a:xfrm>
                <a:off x="1081092" y="471502"/>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621" name="Shape 1621"/>
              <p:cNvSpPr/>
              <p:nvPr/>
            </p:nvSpPr>
            <p:spPr>
              <a:xfrm>
                <a:off x="1081092" y="379427"/>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622" name="Shape 1622"/>
              <p:cNvSpPr/>
              <p:nvPr/>
            </p:nvSpPr>
            <p:spPr>
              <a:xfrm>
                <a:off x="1081092" y="284173"/>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623" name="Shape 1623"/>
              <p:cNvSpPr/>
              <p:nvPr/>
            </p:nvSpPr>
            <p:spPr>
              <a:xfrm>
                <a:off x="1081092" y="190506"/>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624" name="Shape 1624"/>
              <p:cNvSpPr/>
              <p:nvPr/>
            </p:nvSpPr>
            <p:spPr>
              <a:xfrm>
                <a:off x="1081092" y="95256"/>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625" name="Shape 1625"/>
              <p:cNvSpPr/>
              <p:nvPr/>
            </p:nvSpPr>
            <p:spPr>
              <a:xfrm>
                <a:off x="1081092" y="-1"/>
                <a:ext cx="63519"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626" name="Shape 1626"/>
              <p:cNvSpPr/>
              <p:nvPr/>
            </p:nvSpPr>
            <p:spPr>
              <a:xfrm>
                <a:off x="1173167" y="94459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627" name="Shape 1627"/>
              <p:cNvSpPr/>
              <p:nvPr/>
            </p:nvSpPr>
            <p:spPr>
              <a:xfrm>
                <a:off x="1173167" y="84934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628" name="Shape 1628"/>
              <p:cNvSpPr/>
              <p:nvPr/>
            </p:nvSpPr>
            <p:spPr>
              <a:xfrm>
                <a:off x="1173167" y="755679"/>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629" name="Shape 1629"/>
              <p:cNvSpPr/>
              <p:nvPr/>
            </p:nvSpPr>
            <p:spPr>
              <a:xfrm>
                <a:off x="1173167" y="660423"/>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630" name="Shape 1630"/>
              <p:cNvSpPr/>
              <p:nvPr/>
            </p:nvSpPr>
            <p:spPr>
              <a:xfrm>
                <a:off x="1173167" y="565170"/>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631" name="Shape 1631"/>
              <p:cNvSpPr/>
              <p:nvPr/>
            </p:nvSpPr>
            <p:spPr>
              <a:xfrm>
                <a:off x="1173167" y="471502"/>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632" name="Shape 1632"/>
              <p:cNvSpPr/>
              <p:nvPr/>
            </p:nvSpPr>
            <p:spPr>
              <a:xfrm>
                <a:off x="1173167" y="379427"/>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633" name="Shape 1633"/>
              <p:cNvSpPr/>
              <p:nvPr/>
            </p:nvSpPr>
            <p:spPr>
              <a:xfrm>
                <a:off x="1173167" y="284173"/>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634" name="Shape 1634"/>
              <p:cNvSpPr/>
              <p:nvPr/>
            </p:nvSpPr>
            <p:spPr>
              <a:xfrm>
                <a:off x="1173167" y="190506"/>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635" name="Shape 1635"/>
              <p:cNvSpPr/>
              <p:nvPr/>
            </p:nvSpPr>
            <p:spPr>
              <a:xfrm>
                <a:off x="1173167" y="95256"/>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636" name="Shape 1636"/>
              <p:cNvSpPr/>
              <p:nvPr/>
            </p:nvSpPr>
            <p:spPr>
              <a:xfrm>
                <a:off x="1173167" y="-1"/>
                <a:ext cx="60345"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637" name="Shape 1637"/>
              <p:cNvSpPr/>
              <p:nvPr/>
            </p:nvSpPr>
            <p:spPr>
              <a:xfrm>
                <a:off x="1262068" y="944591"/>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638" name="Shape 1638"/>
              <p:cNvSpPr/>
              <p:nvPr/>
            </p:nvSpPr>
            <p:spPr>
              <a:xfrm>
                <a:off x="1262068" y="849341"/>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639" name="Shape 1639"/>
              <p:cNvSpPr/>
              <p:nvPr/>
            </p:nvSpPr>
            <p:spPr>
              <a:xfrm>
                <a:off x="1262068" y="755679"/>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640" name="Shape 1640"/>
              <p:cNvSpPr/>
              <p:nvPr/>
            </p:nvSpPr>
            <p:spPr>
              <a:xfrm>
                <a:off x="1262068" y="660423"/>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641" name="Shape 1641"/>
              <p:cNvSpPr/>
              <p:nvPr/>
            </p:nvSpPr>
            <p:spPr>
              <a:xfrm>
                <a:off x="1262068" y="565170"/>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642" name="Shape 1642"/>
              <p:cNvSpPr/>
              <p:nvPr/>
            </p:nvSpPr>
            <p:spPr>
              <a:xfrm>
                <a:off x="1262068" y="471502"/>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643" name="Shape 1643"/>
              <p:cNvSpPr/>
              <p:nvPr/>
            </p:nvSpPr>
            <p:spPr>
              <a:xfrm>
                <a:off x="1262068" y="379427"/>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644" name="Shape 1644"/>
              <p:cNvSpPr/>
              <p:nvPr/>
            </p:nvSpPr>
            <p:spPr>
              <a:xfrm>
                <a:off x="1262068" y="284173"/>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645" name="Shape 1645"/>
              <p:cNvSpPr/>
              <p:nvPr/>
            </p:nvSpPr>
            <p:spPr>
              <a:xfrm>
                <a:off x="1262068" y="190506"/>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646" name="Shape 1646"/>
              <p:cNvSpPr/>
              <p:nvPr/>
            </p:nvSpPr>
            <p:spPr>
              <a:xfrm>
                <a:off x="1262068" y="95256"/>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647" name="Shape 1647"/>
              <p:cNvSpPr/>
              <p:nvPr/>
            </p:nvSpPr>
            <p:spPr>
              <a:xfrm>
                <a:off x="1262068" y="-1"/>
                <a:ext cx="63519"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648" name="Shape 1648"/>
              <p:cNvSpPr/>
              <p:nvPr/>
            </p:nvSpPr>
            <p:spPr>
              <a:xfrm>
                <a:off x="1354147" y="94459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649" name="Shape 1649"/>
              <p:cNvSpPr/>
              <p:nvPr/>
            </p:nvSpPr>
            <p:spPr>
              <a:xfrm>
                <a:off x="1354147" y="84934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650" name="Shape 1650"/>
              <p:cNvSpPr/>
              <p:nvPr/>
            </p:nvSpPr>
            <p:spPr>
              <a:xfrm>
                <a:off x="1354147" y="755679"/>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651" name="Shape 1651"/>
              <p:cNvSpPr/>
              <p:nvPr/>
            </p:nvSpPr>
            <p:spPr>
              <a:xfrm>
                <a:off x="1354147" y="660423"/>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652" name="Shape 1652"/>
              <p:cNvSpPr/>
              <p:nvPr/>
            </p:nvSpPr>
            <p:spPr>
              <a:xfrm>
                <a:off x="1354147" y="565170"/>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653" name="Shape 1653"/>
              <p:cNvSpPr/>
              <p:nvPr/>
            </p:nvSpPr>
            <p:spPr>
              <a:xfrm>
                <a:off x="1354147" y="471502"/>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654" name="Shape 1654"/>
              <p:cNvSpPr/>
              <p:nvPr/>
            </p:nvSpPr>
            <p:spPr>
              <a:xfrm>
                <a:off x="1354147" y="379427"/>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655" name="Shape 1655"/>
              <p:cNvSpPr/>
              <p:nvPr/>
            </p:nvSpPr>
            <p:spPr>
              <a:xfrm>
                <a:off x="1354147" y="284173"/>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656" name="Shape 1656"/>
              <p:cNvSpPr/>
              <p:nvPr/>
            </p:nvSpPr>
            <p:spPr>
              <a:xfrm>
                <a:off x="1354147" y="190506"/>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657" name="Shape 1657"/>
              <p:cNvSpPr/>
              <p:nvPr/>
            </p:nvSpPr>
            <p:spPr>
              <a:xfrm>
                <a:off x="1354147" y="95256"/>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658" name="Shape 1658"/>
              <p:cNvSpPr/>
              <p:nvPr/>
            </p:nvSpPr>
            <p:spPr>
              <a:xfrm>
                <a:off x="1354147" y="-1"/>
                <a:ext cx="60345"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659" name="Shape 1659"/>
              <p:cNvSpPr/>
              <p:nvPr/>
            </p:nvSpPr>
            <p:spPr>
              <a:xfrm>
                <a:off x="1443049" y="944591"/>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660" name="Shape 1660"/>
              <p:cNvSpPr/>
              <p:nvPr/>
            </p:nvSpPr>
            <p:spPr>
              <a:xfrm>
                <a:off x="1443049" y="849341"/>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661" name="Shape 1661"/>
              <p:cNvSpPr/>
              <p:nvPr/>
            </p:nvSpPr>
            <p:spPr>
              <a:xfrm>
                <a:off x="1443049" y="755679"/>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662" name="Shape 1662"/>
              <p:cNvSpPr/>
              <p:nvPr/>
            </p:nvSpPr>
            <p:spPr>
              <a:xfrm>
                <a:off x="1443049" y="660423"/>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663" name="Shape 1663"/>
              <p:cNvSpPr/>
              <p:nvPr/>
            </p:nvSpPr>
            <p:spPr>
              <a:xfrm>
                <a:off x="1443049" y="565170"/>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664" name="Shape 1664"/>
              <p:cNvSpPr/>
              <p:nvPr/>
            </p:nvSpPr>
            <p:spPr>
              <a:xfrm>
                <a:off x="1443049" y="471502"/>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665" name="Shape 1665"/>
              <p:cNvSpPr/>
              <p:nvPr/>
            </p:nvSpPr>
            <p:spPr>
              <a:xfrm>
                <a:off x="1443049" y="379427"/>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666" name="Shape 1666"/>
              <p:cNvSpPr/>
              <p:nvPr/>
            </p:nvSpPr>
            <p:spPr>
              <a:xfrm>
                <a:off x="1443049" y="284173"/>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667" name="Shape 1667"/>
              <p:cNvSpPr/>
              <p:nvPr/>
            </p:nvSpPr>
            <p:spPr>
              <a:xfrm>
                <a:off x="1443049" y="190506"/>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668" name="Shape 1668"/>
              <p:cNvSpPr/>
              <p:nvPr/>
            </p:nvSpPr>
            <p:spPr>
              <a:xfrm>
                <a:off x="1443049" y="95256"/>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669" name="Shape 1669"/>
              <p:cNvSpPr/>
              <p:nvPr/>
            </p:nvSpPr>
            <p:spPr>
              <a:xfrm>
                <a:off x="1443049" y="-1"/>
                <a:ext cx="63519"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670" name="Shape 1670"/>
              <p:cNvSpPr/>
              <p:nvPr/>
            </p:nvSpPr>
            <p:spPr>
              <a:xfrm>
                <a:off x="1535127" y="94459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671" name="Shape 1671"/>
              <p:cNvSpPr/>
              <p:nvPr/>
            </p:nvSpPr>
            <p:spPr>
              <a:xfrm>
                <a:off x="1535127" y="84934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672" name="Shape 1672"/>
              <p:cNvSpPr/>
              <p:nvPr/>
            </p:nvSpPr>
            <p:spPr>
              <a:xfrm>
                <a:off x="1535127" y="755679"/>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673" name="Shape 1673"/>
              <p:cNvSpPr/>
              <p:nvPr/>
            </p:nvSpPr>
            <p:spPr>
              <a:xfrm>
                <a:off x="1535127" y="660423"/>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674" name="Shape 1674"/>
              <p:cNvSpPr/>
              <p:nvPr/>
            </p:nvSpPr>
            <p:spPr>
              <a:xfrm>
                <a:off x="1535127" y="565170"/>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675" name="Shape 1675"/>
              <p:cNvSpPr/>
              <p:nvPr/>
            </p:nvSpPr>
            <p:spPr>
              <a:xfrm>
                <a:off x="1535127" y="471502"/>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676" name="Shape 1676"/>
              <p:cNvSpPr/>
              <p:nvPr/>
            </p:nvSpPr>
            <p:spPr>
              <a:xfrm>
                <a:off x="1535127" y="379427"/>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677" name="Shape 1677"/>
              <p:cNvSpPr/>
              <p:nvPr/>
            </p:nvSpPr>
            <p:spPr>
              <a:xfrm>
                <a:off x="1535127" y="284173"/>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678" name="Shape 1678"/>
              <p:cNvSpPr/>
              <p:nvPr/>
            </p:nvSpPr>
            <p:spPr>
              <a:xfrm>
                <a:off x="1535127" y="190506"/>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679" name="Shape 1679"/>
              <p:cNvSpPr/>
              <p:nvPr/>
            </p:nvSpPr>
            <p:spPr>
              <a:xfrm>
                <a:off x="1535127" y="95256"/>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680" name="Shape 1680"/>
              <p:cNvSpPr/>
              <p:nvPr/>
            </p:nvSpPr>
            <p:spPr>
              <a:xfrm>
                <a:off x="1535127" y="-1"/>
                <a:ext cx="60345"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681" name="Shape 1681"/>
              <p:cNvSpPr/>
              <p:nvPr/>
            </p:nvSpPr>
            <p:spPr>
              <a:xfrm>
                <a:off x="1624027" y="944591"/>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682" name="Shape 1682"/>
              <p:cNvSpPr/>
              <p:nvPr/>
            </p:nvSpPr>
            <p:spPr>
              <a:xfrm>
                <a:off x="1624027" y="849341"/>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683" name="Shape 1683"/>
              <p:cNvSpPr/>
              <p:nvPr/>
            </p:nvSpPr>
            <p:spPr>
              <a:xfrm>
                <a:off x="1624027" y="755679"/>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684" name="Shape 1684"/>
              <p:cNvSpPr/>
              <p:nvPr/>
            </p:nvSpPr>
            <p:spPr>
              <a:xfrm>
                <a:off x="1624027" y="660423"/>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685" name="Shape 1685"/>
              <p:cNvSpPr/>
              <p:nvPr/>
            </p:nvSpPr>
            <p:spPr>
              <a:xfrm>
                <a:off x="1624027" y="565170"/>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grpSp>
        <p:grpSp>
          <p:nvGrpSpPr>
            <p:cNvPr id="1887" name="Group 1887"/>
            <p:cNvGrpSpPr/>
            <p:nvPr/>
          </p:nvGrpSpPr>
          <p:grpSpPr>
            <a:xfrm>
              <a:off x="3879850" y="-3"/>
              <a:ext cx="1685961" cy="1004938"/>
              <a:chOff x="0" y="0"/>
              <a:chExt cx="1685959" cy="1004936"/>
            </a:xfrm>
          </p:grpSpPr>
          <p:sp>
            <p:nvSpPr>
              <p:cNvPr id="1687" name="Shape 1687"/>
              <p:cNvSpPr/>
              <p:nvPr/>
            </p:nvSpPr>
            <p:spPr>
              <a:xfrm>
                <a:off x="-1" y="471502"/>
                <a:ext cx="6351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688" name="Shape 1688"/>
              <p:cNvSpPr/>
              <p:nvPr/>
            </p:nvSpPr>
            <p:spPr>
              <a:xfrm>
                <a:off x="-1" y="379427"/>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689" name="Shape 1689"/>
              <p:cNvSpPr/>
              <p:nvPr/>
            </p:nvSpPr>
            <p:spPr>
              <a:xfrm>
                <a:off x="-1" y="284173"/>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690" name="Shape 1690"/>
              <p:cNvSpPr/>
              <p:nvPr/>
            </p:nvSpPr>
            <p:spPr>
              <a:xfrm>
                <a:off x="-1" y="190506"/>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691" name="Shape 1691"/>
              <p:cNvSpPr/>
              <p:nvPr/>
            </p:nvSpPr>
            <p:spPr>
              <a:xfrm>
                <a:off x="-1" y="95256"/>
                <a:ext cx="6351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692" name="Shape 1692"/>
              <p:cNvSpPr/>
              <p:nvPr/>
            </p:nvSpPr>
            <p:spPr>
              <a:xfrm>
                <a:off x="-1" y="-1"/>
                <a:ext cx="63517"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693" name="Shape 1693"/>
              <p:cNvSpPr/>
              <p:nvPr/>
            </p:nvSpPr>
            <p:spPr>
              <a:xfrm>
                <a:off x="92077" y="944591"/>
                <a:ext cx="5875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694" name="Shape 1694"/>
              <p:cNvSpPr/>
              <p:nvPr/>
            </p:nvSpPr>
            <p:spPr>
              <a:xfrm>
                <a:off x="92077" y="849341"/>
                <a:ext cx="5875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695" name="Shape 1695"/>
              <p:cNvSpPr/>
              <p:nvPr/>
            </p:nvSpPr>
            <p:spPr>
              <a:xfrm>
                <a:off x="92077" y="755679"/>
                <a:ext cx="5875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696" name="Shape 1696"/>
              <p:cNvSpPr/>
              <p:nvPr/>
            </p:nvSpPr>
            <p:spPr>
              <a:xfrm>
                <a:off x="92077" y="660423"/>
                <a:ext cx="5875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697" name="Shape 1697"/>
              <p:cNvSpPr/>
              <p:nvPr/>
            </p:nvSpPr>
            <p:spPr>
              <a:xfrm>
                <a:off x="92077" y="565170"/>
                <a:ext cx="5875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698" name="Shape 1698"/>
              <p:cNvSpPr/>
              <p:nvPr/>
            </p:nvSpPr>
            <p:spPr>
              <a:xfrm>
                <a:off x="92077" y="471502"/>
                <a:ext cx="5875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699" name="Shape 1699"/>
              <p:cNvSpPr/>
              <p:nvPr/>
            </p:nvSpPr>
            <p:spPr>
              <a:xfrm>
                <a:off x="92077" y="379427"/>
                <a:ext cx="5875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700" name="Shape 1700"/>
              <p:cNvSpPr/>
              <p:nvPr/>
            </p:nvSpPr>
            <p:spPr>
              <a:xfrm>
                <a:off x="92077" y="284173"/>
                <a:ext cx="5875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701" name="Shape 1701"/>
              <p:cNvSpPr/>
              <p:nvPr/>
            </p:nvSpPr>
            <p:spPr>
              <a:xfrm>
                <a:off x="92077" y="190506"/>
                <a:ext cx="5875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702" name="Shape 1702"/>
              <p:cNvSpPr/>
              <p:nvPr/>
            </p:nvSpPr>
            <p:spPr>
              <a:xfrm>
                <a:off x="92077" y="95256"/>
                <a:ext cx="5875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703" name="Shape 1703"/>
              <p:cNvSpPr/>
              <p:nvPr/>
            </p:nvSpPr>
            <p:spPr>
              <a:xfrm>
                <a:off x="92077" y="-1"/>
                <a:ext cx="58757"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704" name="Shape 1704"/>
              <p:cNvSpPr/>
              <p:nvPr/>
            </p:nvSpPr>
            <p:spPr>
              <a:xfrm>
                <a:off x="180977" y="944591"/>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705" name="Shape 1705"/>
              <p:cNvSpPr/>
              <p:nvPr/>
            </p:nvSpPr>
            <p:spPr>
              <a:xfrm>
                <a:off x="180977" y="849341"/>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706" name="Shape 1706"/>
              <p:cNvSpPr/>
              <p:nvPr/>
            </p:nvSpPr>
            <p:spPr>
              <a:xfrm>
                <a:off x="180977" y="755679"/>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707" name="Shape 1707"/>
              <p:cNvSpPr/>
              <p:nvPr/>
            </p:nvSpPr>
            <p:spPr>
              <a:xfrm>
                <a:off x="180977" y="660423"/>
                <a:ext cx="61931"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708" name="Shape 1708"/>
              <p:cNvSpPr/>
              <p:nvPr/>
            </p:nvSpPr>
            <p:spPr>
              <a:xfrm>
                <a:off x="180977" y="565170"/>
                <a:ext cx="61931"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709" name="Shape 1709"/>
              <p:cNvSpPr/>
              <p:nvPr/>
            </p:nvSpPr>
            <p:spPr>
              <a:xfrm>
                <a:off x="180977" y="471502"/>
                <a:ext cx="61931"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710" name="Shape 1710"/>
              <p:cNvSpPr/>
              <p:nvPr/>
            </p:nvSpPr>
            <p:spPr>
              <a:xfrm>
                <a:off x="180977" y="379427"/>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711" name="Shape 1711"/>
              <p:cNvSpPr/>
              <p:nvPr/>
            </p:nvSpPr>
            <p:spPr>
              <a:xfrm>
                <a:off x="180977" y="284173"/>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712" name="Shape 1712"/>
              <p:cNvSpPr/>
              <p:nvPr/>
            </p:nvSpPr>
            <p:spPr>
              <a:xfrm>
                <a:off x="180977" y="190506"/>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713" name="Shape 1713"/>
              <p:cNvSpPr/>
              <p:nvPr/>
            </p:nvSpPr>
            <p:spPr>
              <a:xfrm>
                <a:off x="180977" y="95256"/>
                <a:ext cx="61931"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714" name="Shape 1714"/>
              <p:cNvSpPr/>
              <p:nvPr/>
            </p:nvSpPr>
            <p:spPr>
              <a:xfrm>
                <a:off x="180977" y="-1"/>
                <a:ext cx="61931"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715" name="Shape 1715"/>
              <p:cNvSpPr/>
              <p:nvPr/>
            </p:nvSpPr>
            <p:spPr>
              <a:xfrm>
                <a:off x="271465" y="94459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716" name="Shape 1716"/>
              <p:cNvSpPr/>
              <p:nvPr/>
            </p:nvSpPr>
            <p:spPr>
              <a:xfrm>
                <a:off x="271465" y="84934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717" name="Shape 1717"/>
              <p:cNvSpPr/>
              <p:nvPr/>
            </p:nvSpPr>
            <p:spPr>
              <a:xfrm>
                <a:off x="271465" y="755679"/>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718" name="Shape 1718"/>
              <p:cNvSpPr/>
              <p:nvPr/>
            </p:nvSpPr>
            <p:spPr>
              <a:xfrm>
                <a:off x="271465" y="660423"/>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719" name="Shape 1719"/>
              <p:cNvSpPr/>
              <p:nvPr/>
            </p:nvSpPr>
            <p:spPr>
              <a:xfrm>
                <a:off x="271465" y="565170"/>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720" name="Shape 1720"/>
              <p:cNvSpPr/>
              <p:nvPr/>
            </p:nvSpPr>
            <p:spPr>
              <a:xfrm>
                <a:off x="271465" y="471502"/>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721" name="Shape 1721"/>
              <p:cNvSpPr/>
              <p:nvPr/>
            </p:nvSpPr>
            <p:spPr>
              <a:xfrm>
                <a:off x="271465" y="379427"/>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722" name="Shape 1722"/>
              <p:cNvSpPr/>
              <p:nvPr/>
            </p:nvSpPr>
            <p:spPr>
              <a:xfrm>
                <a:off x="271465" y="284173"/>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723" name="Shape 1723"/>
              <p:cNvSpPr/>
              <p:nvPr/>
            </p:nvSpPr>
            <p:spPr>
              <a:xfrm>
                <a:off x="271465" y="190506"/>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724" name="Shape 1724"/>
              <p:cNvSpPr/>
              <p:nvPr/>
            </p:nvSpPr>
            <p:spPr>
              <a:xfrm>
                <a:off x="271465" y="95256"/>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725" name="Shape 1725"/>
              <p:cNvSpPr/>
              <p:nvPr/>
            </p:nvSpPr>
            <p:spPr>
              <a:xfrm>
                <a:off x="271465" y="-1"/>
                <a:ext cx="60345"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726" name="Shape 1726"/>
              <p:cNvSpPr/>
              <p:nvPr/>
            </p:nvSpPr>
            <p:spPr>
              <a:xfrm>
                <a:off x="360365" y="944591"/>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727" name="Shape 1727"/>
              <p:cNvSpPr/>
              <p:nvPr/>
            </p:nvSpPr>
            <p:spPr>
              <a:xfrm>
                <a:off x="360365" y="849341"/>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728" name="Shape 1728"/>
              <p:cNvSpPr/>
              <p:nvPr/>
            </p:nvSpPr>
            <p:spPr>
              <a:xfrm>
                <a:off x="360365" y="755679"/>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729" name="Shape 1729"/>
              <p:cNvSpPr/>
              <p:nvPr/>
            </p:nvSpPr>
            <p:spPr>
              <a:xfrm>
                <a:off x="360365" y="660423"/>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730" name="Shape 1730"/>
              <p:cNvSpPr/>
              <p:nvPr/>
            </p:nvSpPr>
            <p:spPr>
              <a:xfrm>
                <a:off x="360365" y="565170"/>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731" name="Shape 1731"/>
              <p:cNvSpPr/>
              <p:nvPr/>
            </p:nvSpPr>
            <p:spPr>
              <a:xfrm>
                <a:off x="360365" y="471502"/>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732" name="Shape 1732"/>
              <p:cNvSpPr/>
              <p:nvPr/>
            </p:nvSpPr>
            <p:spPr>
              <a:xfrm>
                <a:off x="360365" y="379427"/>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733" name="Shape 1733"/>
              <p:cNvSpPr/>
              <p:nvPr/>
            </p:nvSpPr>
            <p:spPr>
              <a:xfrm>
                <a:off x="360365" y="284173"/>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734" name="Shape 1734"/>
              <p:cNvSpPr/>
              <p:nvPr/>
            </p:nvSpPr>
            <p:spPr>
              <a:xfrm>
                <a:off x="360365" y="190506"/>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735" name="Shape 1735"/>
              <p:cNvSpPr/>
              <p:nvPr/>
            </p:nvSpPr>
            <p:spPr>
              <a:xfrm>
                <a:off x="360365" y="95256"/>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736" name="Shape 1736"/>
              <p:cNvSpPr/>
              <p:nvPr/>
            </p:nvSpPr>
            <p:spPr>
              <a:xfrm>
                <a:off x="360365" y="-1"/>
                <a:ext cx="63519"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737" name="Shape 1737"/>
              <p:cNvSpPr/>
              <p:nvPr/>
            </p:nvSpPr>
            <p:spPr>
              <a:xfrm>
                <a:off x="452440" y="94459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738" name="Shape 1738"/>
              <p:cNvSpPr/>
              <p:nvPr/>
            </p:nvSpPr>
            <p:spPr>
              <a:xfrm>
                <a:off x="452440" y="84934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739" name="Shape 1739"/>
              <p:cNvSpPr/>
              <p:nvPr/>
            </p:nvSpPr>
            <p:spPr>
              <a:xfrm>
                <a:off x="452440" y="755679"/>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740" name="Shape 1740"/>
              <p:cNvSpPr/>
              <p:nvPr/>
            </p:nvSpPr>
            <p:spPr>
              <a:xfrm>
                <a:off x="452440" y="660423"/>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741" name="Shape 1741"/>
              <p:cNvSpPr/>
              <p:nvPr/>
            </p:nvSpPr>
            <p:spPr>
              <a:xfrm>
                <a:off x="452440" y="565170"/>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742" name="Shape 1742"/>
              <p:cNvSpPr/>
              <p:nvPr/>
            </p:nvSpPr>
            <p:spPr>
              <a:xfrm>
                <a:off x="452440" y="471502"/>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743" name="Shape 1743"/>
              <p:cNvSpPr/>
              <p:nvPr/>
            </p:nvSpPr>
            <p:spPr>
              <a:xfrm>
                <a:off x="452440" y="379427"/>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744" name="Shape 1744"/>
              <p:cNvSpPr/>
              <p:nvPr/>
            </p:nvSpPr>
            <p:spPr>
              <a:xfrm>
                <a:off x="452440" y="284173"/>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745" name="Shape 1745"/>
              <p:cNvSpPr/>
              <p:nvPr/>
            </p:nvSpPr>
            <p:spPr>
              <a:xfrm>
                <a:off x="452440" y="190506"/>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746" name="Shape 1746"/>
              <p:cNvSpPr/>
              <p:nvPr/>
            </p:nvSpPr>
            <p:spPr>
              <a:xfrm>
                <a:off x="452440" y="95256"/>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747" name="Shape 1747"/>
              <p:cNvSpPr/>
              <p:nvPr/>
            </p:nvSpPr>
            <p:spPr>
              <a:xfrm>
                <a:off x="452440" y="-1"/>
                <a:ext cx="60345"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748" name="Shape 1748"/>
              <p:cNvSpPr/>
              <p:nvPr/>
            </p:nvSpPr>
            <p:spPr>
              <a:xfrm>
                <a:off x="541340" y="94459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749" name="Shape 1749"/>
              <p:cNvSpPr/>
              <p:nvPr/>
            </p:nvSpPr>
            <p:spPr>
              <a:xfrm>
                <a:off x="541340" y="84934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750" name="Shape 1750"/>
              <p:cNvSpPr/>
              <p:nvPr/>
            </p:nvSpPr>
            <p:spPr>
              <a:xfrm>
                <a:off x="541340" y="755679"/>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751" name="Shape 1751"/>
              <p:cNvSpPr/>
              <p:nvPr/>
            </p:nvSpPr>
            <p:spPr>
              <a:xfrm>
                <a:off x="541340" y="660423"/>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752" name="Shape 1752"/>
              <p:cNvSpPr/>
              <p:nvPr/>
            </p:nvSpPr>
            <p:spPr>
              <a:xfrm>
                <a:off x="541340" y="565170"/>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753" name="Shape 1753"/>
              <p:cNvSpPr/>
              <p:nvPr/>
            </p:nvSpPr>
            <p:spPr>
              <a:xfrm>
                <a:off x="541340" y="471502"/>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754" name="Shape 1754"/>
              <p:cNvSpPr/>
              <p:nvPr/>
            </p:nvSpPr>
            <p:spPr>
              <a:xfrm>
                <a:off x="541340" y="379427"/>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755" name="Shape 1755"/>
              <p:cNvSpPr/>
              <p:nvPr/>
            </p:nvSpPr>
            <p:spPr>
              <a:xfrm>
                <a:off x="541340" y="284173"/>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756" name="Shape 1756"/>
              <p:cNvSpPr/>
              <p:nvPr/>
            </p:nvSpPr>
            <p:spPr>
              <a:xfrm>
                <a:off x="541340" y="190506"/>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757" name="Shape 1757"/>
              <p:cNvSpPr/>
              <p:nvPr/>
            </p:nvSpPr>
            <p:spPr>
              <a:xfrm>
                <a:off x="541340" y="95256"/>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758" name="Shape 1758"/>
              <p:cNvSpPr/>
              <p:nvPr/>
            </p:nvSpPr>
            <p:spPr>
              <a:xfrm>
                <a:off x="541340" y="-1"/>
                <a:ext cx="60345"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759" name="Shape 1759"/>
              <p:cNvSpPr/>
              <p:nvPr/>
            </p:nvSpPr>
            <p:spPr>
              <a:xfrm>
                <a:off x="633415" y="94459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760" name="Shape 1760"/>
              <p:cNvSpPr/>
              <p:nvPr/>
            </p:nvSpPr>
            <p:spPr>
              <a:xfrm>
                <a:off x="633415" y="84934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761" name="Shape 1761"/>
              <p:cNvSpPr/>
              <p:nvPr/>
            </p:nvSpPr>
            <p:spPr>
              <a:xfrm>
                <a:off x="633415" y="755679"/>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762" name="Shape 1762"/>
              <p:cNvSpPr/>
              <p:nvPr/>
            </p:nvSpPr>
            <p:spPr>
              <a:xfrm>
                <a:off x="633415" y="660423"/>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763" name="Shape 1763"/>
              <p:cNvSpPr/>
              <p:nvPr/>
            </p:nvSpPr>
            <p:spPr>
              <a:xfrm>
                <a:off x="633415" y="565170"/>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764" name="Shape 1764"/>
              <p:cNvSpPr/>
              <p:nvPr/>
            </p:nvSpPr>
            <p:spPr>
              <a:xfrm>
                <a:off x="633415" y="471502"/>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765" name="Shape 1765"/>
              <p:cNvSpPr/>
              <p:nvPr/>
            </p:nvSpPr>
            <p:spPr>
              <a:xfrm>
                <a:off x="633415" y="379427"/>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766" name="Shape 1766"/>
              <p:cNvSpPr/>
              <p:nvPr/>
            </p:nvSpPr>
            <p:spPr>
              <a:xfrm>
                <a:off x="633415" y="284173"/>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767" name="Shape 1767"/>
              <p:cNvSpPr/>
              <p:nvPr/>
            </p:nvSpPr>
            <p:spPr>
              <a:xfrm>
                <a:off x="633415" y="190506"/>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768" name="Shape 1768"/>
              <p:cNvSpPr/>
              <p:nvPr/>
            </p:nvSpPr>
            <p:spPr>
              <a:xfrm>
                <a:off x="633415" y="95256"/>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769" name="Shape 1769"/>
              <p:cNvSpPr/>
              <p:nvPr/>
            </p:nvSpPr>
            <p:spPr>
              <a:xfrm>
                <a:off x="633415" y="-1"/>
                <a:ext cx="60345"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770" name="Shape 1770"/>
              <p:cNvSpPr/>
              <p:nvPr/>
            </p:nvSpPr>
            <p:spPr>
              <a:xfrm>
                <a:off x="722317" y="94459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771" name="Shape 1771"/>
              <p:cNvSpPr/>
              <p:nvPr/>
            </p:nvSpPr>
            <p:spPr>
              <a:xfrm>
                <a:off x="722317" y="84934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772" name="Shape 1772"/>
              <p:cNvSpPr/>
              <p:nvPr/>
            </p:nvSpPr>
            <p:spPr>
              <a:xfrm>
                <a:off x="722317" y="755679"/>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773" name="Shape 1773"/>
              <p:cNvSpPr/>
              <p:nvPr/>
            </p:nvSpPr>
            <p:spPr>
              <a:xfrm>
                <a:off x="722317" y="660423"/>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774" name="Shape 1774"/>
              <p:cNvSpPr/>
              <p:nvPr/>
            </p:nvSpPr>
            <p:spPr>
              <a:xfrm>
                <a:off x="722317" y="565170"/>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775" name="Shape 1775"/>
              <p:cNvSpPr/>
              <p:nvPr/>
            </p:nvSpPr>
            <p:spPr>
              <a:xfrm>
                <a:off x="722317" y="471502"/>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776" name="Shape 1776"/>
              <p:cNvSpPr/>
              <p:nvPr/>
            </p:nvSpPr>
            <p:spPr>
              <a:xfrm>
                <a:off x="722317" y="379427"/>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777" name="Shape 1777"/>
              <p:cNvSpPr/>
              <p:nvPr/>
            </p:nvSpPr>
            <p:spPr>
              <a:xfrm>
                <a:off x="722317" y="284173"/>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778" name="Shape 1778"/>
              <p:cNvSpPr/>
              <p:nvPr/>
            </p:nvSpPr>
            <p:spPr>
              <a:xfrm>
                <a:off x="722317" y="190506"/>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779" name="Shape 1779"/>
              <p:cNvSpPr/>
              <p:nvPr/>
            </p:nvSpPr>
            <p:spPr>
              <a:xfrm>
                <a:off x="722317" y="95256"/>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780" name="Shape 1780"/>
              <p:cNvSpPr/>
              <p:nvPr/>
            </p:nvSpPr>
            <p:spPr>
              <a:xfrm>
                <a:off x="722317" y="-1"/>
                <a:ext cx="60345"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781" name="Shape 1781"/>
              <p:cNvSpPr/>
              <p:nvPr/>
            </p:nvSpPr>
            <p:spPr>
              <a:xfrm>
                <a:off x="814394" y="94459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782" name="Shape 1782"/>
              <p:cNvSpPr/>
              <p:nvPr/>
            </p:nvSpPr>
            <p:spPr>
              <a:xfrm>
                <a:off x="814394" y="84934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783" name="Shape 1783"/>
              <p:cNvSpPr/>
              <p:nvPr/>
            </p:nvSpPr>
            <p:spPr>
              <a:xfrm>
                <a:off x="814394" y="755679"/>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784" name="Shape 1784"/>
              <p:cNvSpPr/>
              <p:nvPr/>
            </p:nvSpPr>
            <p:spPr>
              <a:xfrm>
                <a:off x="814394" y="660423"/>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785" name="Shape 1785"/>
              <p:cNvSpPr/>
              <p:nvPr/>
            </p:nvSpPr>
            <p:spPr>
              <a:xfrm>
                <a:off x="814394" y="565170"/>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786" name="Shape 1786"/>
              <p:cNvSpPr/>
              <p:nvPr/>
            </p:nvSpPr>
            <p:spPr>
              <a:xfrm>
                <a:off x="814394" y="471502"/>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787" name="Shape 1787"/>
              <p:cNvSpPr/>
              <p:nvPr/>
            </p:nvSpPr>
            <p:spPr>
              <a:xfrm>
                <a:off x="814394" y="379427"/>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788" name="Shape 1788"/>
              <p:cNvSpPr/>
              <p:nvPr/>
            </p:nvSpPr>
            <p:spPr>
              <a:xfrm>
                <a:off x="814394" y="284173"/>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789" name="Shape 1789"/>
              <p:cNvSpPr/>
              <p:nvPr/>
            </p:nvSpPr>
            <p:spPr>
              <a:xfrm>
                <a:off x="814394" y="190506"/>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790" name="Shape 1790"/>
              <p:cNvSpPr/>
              <p:nvPr/>
            </p:nvSpPr>
            <p:spPr>
              <a:xfrm>
                <a:off x="814394" y="95256"/>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791" name="Shape 1791"/>
              <p:cNvSpPr/>
              <p:nvPr/>
            </p:nvSpPr>
            <p:spPr>
              <a:xfrm>
                <a:off x="814394" y="-1"/>
                <a:ext cx="60345"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792" name="Shape 1792"/>
              <p:cNvSpPr/>
              <p:nvPr/>
            </p:nvSpPr>
            <p:spPr>
              <a:xfrm>
                <a:off x="903294" y="94459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793" name="Shape 1793"/>
              <p:cNvSpPr/>
              <p:nvPr/>
            </p:nvSpPr>
            <p:spPr>
              <a:xfrm>
                <a:off x="903294" y="84934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794" name="Shape 1794"/>
              <p:cNvSpPr/>
              <p:nvPr/>
            </p:nvSpPr>
            <p:spPr>
              <a:xfrm>
                <a:off x="903294" y="755679"/>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795" name="Shape 1795"/>
              <p:cNvSpPr/>
              <p:nvPr/>
            </p:nvSpPr>
            <p:spPr>
              <a:xfrm>
                <a:off x="903294" y="660423"/>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796" name="Shape 1796"/>
              <p:cNvSpPr/>
              <p:nvPr/>
            </p:nvSpPr>
            <p:spPr>
              <a:xfrm>
                <a:off x="903294" y="565170"/>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797" name="Shape 1797"/>
              <p:cNvSpPr/>
              <p:nvPr/>
            </p:nvSpPr>
            <p:spPr>
              <a:xfrm>
                <a:off x="903294" y="471502"/>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798" name="Shape 1798"/>
              <p:cNvSpPr/>
              <p:nvPr/>
            </p:nvSpPr>
            <p:spPr>
              <a:xfrm>
                <a:off x="903294" y="379427"/>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799" name="Shape 1799"/>
              <p:cNvSpPr/>
              <p:nvPr/>
            </p:nvSpPr>
            <p:spPr>
              <a:xfrm>
                <a:off x="903294" y="284173"/>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800" name="Shape 1800"/>
              <p:cNvSpPr/>
              <p:nvPr/>
            </p:nvSpPr>
            <p:spPr>
              <a:xfrm>
                <a:off x="903294" y="190506"/>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801" name="Shape 1801"/>
              <p:cNvSpPr/>
              <p:nvPr/>
            </p:nvSpPr>
            <p:spPr>
              <a:xfrm>
                <a:off x="903294" y="95256"/>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802" name="Shape 1802"/>
              <p:cNvSpPr/>
              <p:nvPr/>
            </p:nvSpPr>
            <p:spPr>
              <a:xfrm>
                <a:off x="903294" y="-1"/>
                <a:ext cx="60345"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803" name="Shape 1803"/>
              <p:cNvSpPr/>
              <p:nvPr/>
            </p:nvSpPr>
            <p:spPr>
              <a:xfrm>
                <a:off x="992194" y="944591"/>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804" name="Shape 1804"/>
              <p:cNvSpPr/>
              <p:nvPr/>
            </p:nvSpPr>
            <p:spPr>
              <a:xfrm>
                <a:off x="992194" y="849341"/>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805" name="Shape 1805"/>
              <p:cNvSpPr/>
              <p:nvPr/>
            </p:nvSpPr>
            <p:spPr>
              <a:xfrm>
                <a:off x="992194" y="755679"/>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806" name="Shape 1806"/>
              <p:cNvSpPr/>
              <p:nvPr/>
            </p:nvSpPr>
            <p:spPr>
              <a:xfrm>
                <a:off x="992194" y="660423"/>
                <a:ext cx="61931"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807" name="Shape 1807"/>
              <p:cNvSpPr/>
              <p:nvPr/>
            </p:nvSpPr>
            <p:spPr>
              <a:xfrm>
                <a:off x="992194" y="565170"/>
                <a:ext cx="61931"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808" name="Shape 1808"/>
              <p:cNvSpPr/>
              <p:nvPr/>
            </p:nvSpPr>
            <p:spPr>
              <a:xfrm>
                <a:off x="992194" y="471502"/>
                <a:ext cx="61931"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809" name="Shape 1809"/>
              <p:cNvSpPr/>
              <p:nvPr/>
            </p:nvSpPr>
            <p:spPr>
              <a:xfrm>
                <a:off x="992194" y="379427"/>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810" name="Shape 1810"/>
              <p:cNvSpPr/>
              <p:nvPr/>
            </p:nvSpPr>
            <p:spPr>
              <a:xfrm>
                <a:off x="992194" y="284173"/>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811" name="Shape 1811"/>
              <p:cNvSpPr/>
              <p:nvPr/>
            </p:nvSpPr>
            <p:spPr>
              <a:xfrm>
                <a:off x="992194" y="190506"/>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812" name="Shape 1812"/>
              <p:cNvSpPr/>
              <p:nvPr/>
            </p:nvSpPr>
            <p:spPr>
              <a:xfrm>
                <a:off x="992194" y="95256"/>
                <a:ext cx="61931"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813" name="Shape 1813"/>
              <p:cNvSpPr/>
              <p:nvPr/>
            </p:nvSpPr>
            <p:spPr>
              <a:xfrm>
                <a:off x="992194" y="-1"/>
                <a:ext cx="61931"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814" name="Shape 1814"/>
              <p:cNvSpPr/>
              <p:nvPr/>
            </p:nvSpPr>
            <p:spPr>
              <a:xfrm>
                <a:off x="1084269" y="944591"/>
                <a:ext cx="5875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815" name="Shape 1815"/>
              <p:cNvSpPr/>
              <p:nvPr/>
            </p:nvSpPr>
            <p:spPr>
              <a:xfrm>
                <a:off x="1084269" y="849341"/>
                <a:ext cx="5875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816" name="Shape 1816"/>
              <p:cNvSpPr/>
              <p:nvPr/>
            </p:nvSpPr>
            <p:spPr>
              <a:xfrm>
                <a:off x="1084269" y="755679"/>
                <a:ext cx="5875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817" name="Shape 1817"/>
              <p:cNvSpPr/>
              <p:nvPr/>
            </p:nvSpPr>
            <p:spPr>
              <a:xfrm>
                <a:off x="1084269" y="660423"/>
                <a:ext cx="5875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818" name="Shape 1818"/>
              <p:cNvSpPr/>
              <p:nvPr/>
            </p:nvSpPr>
            <p:spPr>
              <a:xfrm>
                <a:off x="1084269" y="565170"/>
                <a:ext cx="5875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819" name="Shape 1819"/>
              <p:cNvSpPr/>
              <p:nvPr/>
            </p:nvSpPr>
            <p:spPr>
              <a:xfrm>
                <a:off x="1084269" y="471502"/>
                <a:ext cx="5875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820" name="Shape 1820"/>
              <p:cNvSpPr/>
              <p:nvPr/>
            </p:nvSpPr>
            <p:spPr>
              <a:xfrm>
                <a:off x="1084269" y="379427"/>
                <a:ext cx="5875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821" name="Shape 1821"/>
              <p:cNvSpPr/>
              <p:nvPr/>
            </p:nvSpPr>
            <p:spPr>
              <a:xfrm>
                <a:off x="1084269" y="284173"/>
                <a:ext cx="5875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822" name="Shape 1822"/>
              <p:cNvSpPr/>
              <p:nvPr/>
            </p:nvSpPr>
            <p:spPr>
              <a:xfrm>
                <a:off x="1084269" y="190506"/>
                <a:ext cx="5875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823" name="Shape 1823"/>
              <p:cNvSpPr/>
              <p:nvPr/>
            </p:nvSpPr>
            <p:spPr>
              <a:xfrm>
                <a:off x="1084269" y="95256"/>
                <a:ext cx="5875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824" name="Shape 1824"/>
              <p:cNvSpPr/>
              <p:nvPr/>
            </p:nvSpPr>
            <p:spPr>
              <a:xfrm>
                <a:off x="1084269" y="-1"/>
                <a:ext cx="58757"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825" name="Shape 1825"/>
              <p:cNvSpPr/>
              <p:nvPr/>
            </p:nvSpPr>
            <p:spPr>
              <a:xfrm>
                <a:off x="1173169" y="944591"/>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826" name="Shape 1826"/>
              <p:cNvSpPr/>
              <p:nvPr/>
            </p:nvSpPr>
            <p:spPr>
              <a:xfrm>
                <a:off x="1173169" y="849341"/>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827" name="Shape 1827"/>
              <p:cNvSpPr/>
              <p:nvPr/>
            </p:nvSpPr>
            <p:spPr>
              <a:xfrm>
                <a:off x="1173169" y="755679"/>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828" name="Shape 1828"/>
              <p:cNvSpPr/>
              <p:nvPr/>
            </p:nvSpPr>
            <p:spPr>
              <a:xfrm>
                <a:off x="1173169" y="660423"/>
                <a:ext cx="61931"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829" name="Shape 1829"/>
              <p:cNvSpPr/>
              <p:nvPr/>
            </p:nvSpPr>
            <p:spPr>
              <a:xfrm>
                <a:off x="1173169" y="565170"/>
                <a:ext cx="61931"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830" name="Shape 1830"/>
              <p:cNvSpPr/>
              <p:nvPr/>
            </p:nvSpPr>
            <p:spPr>
              <a:xfrm>
                <a:off x="1173169" y="471502"/>
                <a:ext cx="61931"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831" name="Shape 1831"/>
              <p:cNvSpPr/>
              <p:nvPr/>
            </p:nvSpPr>
            <p:spPr>
              <a:xfrm>
                <a:off x="1173169" y="379427"/>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832" name="Shape 1832"/>
              <p:cNvSpPr/>
              <p:nvPr/>
            </p:nvSpPr>
            <p:spPr>
              <a:xfrm>
                <a:off x="1173169" y="284173"/>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833" name="Shape 1833"/>
              <p:cNvSpPr/>
              <p:nvPr/>
            </p:nvSpPr>
            <p:spPr>
              <a:xfrm>
                <a:off x="1173169" y="190506"/>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834" name="Shape 1834"/>
              <p:cNvSpPr/>
              <p:nvPr/>
            </p:nvSpPr>
            <p:spPr>
              <a:xfrm>
                <a:off x="1173169" y="95256"/>
                <a:ext cx="61931"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835" name="Shape 1835"/>
              <p:cNvSpPr/>
              <p:nvPr/>
            </p:nvSpPr>
            <p:spPr>
              <a:xfrm>
                <a:off x="1173169" y="-1"/>
                <a:ext cx="61931"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836" name="Shape 1836"/>
              <p:cNvSpPr/>
              <p:nvPr/>
            </p:nvSpPr>
            <p:spPr>
              <a:xfrm>
                <a:off x="1263658" y="944591"/>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837" name="Shape 1837"/>
              <p:cNvSpPr/>
              <p:nvPr/>
            </p:nvSpPr>
            <p:spPr>
              <a:xfrm>
                <a:off x="1263658" y="849341"/>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838" name="Shape 1838"/>
              <p:cNvSpPr/>
              <p:nvPr/>
            </p:nvSpPr>
            <p:spPr>
              <a:xfrm>
                <a:off x="1263658" y="755679"/>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839" name="Shape 1839"/>
              <p:cNvSpPr/>
              <p:nvPr/>
            </p:nvSpPr>
            <p:spPr>
              <a:xfrm>
                <a:off x="1263658" y="660423"/>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840" name="Shape 1840"/>
              <p:cNvSpPr/>
              <p:nvPr/>
            </p:nvSpPr>
            <p:spPr>
              <a:xfrm>
                <a:off x="1263658" y="565170"/>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841" name="Shape 1841"/>
              <p:cNvSpPr/>
              <p:nvPr/>
            </p:nvSpPr>
            <p:spPr>
              <a:xfrm>
                <a:off x="1263658" y="471502"/>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842" name="Shape 1842"/>
              <p:cNvSpPr/>
              <p:nvPr/>
            </p:nvSpPr>
            <p:spPr>
              <a:xfrm>
                <a:off x="1263658" y="379427"/>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843" name="Shape 1843"/>
              <p:cNvSpPr/>
              <p:nvPr/>
            </p:nvSpPr>
            <p:spPr>
              <a:xfrm>
                <a:off x="1263658" y="284173"/>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844" name="Shape 1844"/>
              <p:cNvSpPr/>
              <p:nvPr/>
            </p:nvSpPr>
            <p:spPr>
              <a:xfrm>
                <a:off x="1263658" y="190506"/>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845" name="Shape 1845"/>
              <p:cNvSpPr/>
              <p:nvPr/>
            </p:nvSpPr>
            <p:spPr>
              <a:xfrm>
                <a:off x="1263658" y="95256"/>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846" name="Shape 1846"/>
              <p:cNvSpPr/>
              <p:nvPr/>
            </p:nvSpPr>
            <p:spPr>
              <a:xfrm>
                <a:off x="1263658" y="-1"/>
                <a:ext cx="60343"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847" name="Shape 1847"/>
              <p:cNvSpPr/>
              <p:nvPr/>
            </p:nvSpPr>
            <p:spPr>
              <a:xfrm>
                <a:off x="1352559" y="944591"/>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848" name="Shape 1848"/>
              <p:cNvSpPr/>
              <p:nvPr/>
            </p:nvSpPr>
            <p:spPr>
              <a:xfrm>
                <a:off x="1352559" y="849341"/>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849" name="Shape 1849"/>
              <p:cNvSpPr/>
              <p:nvPr/>
            </p:nvSpPr>
            <p:spPr>
              <a:xfrm>
                <a:off x="1352559" y="755679"/>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850" name="Shape 1850"/>
              <p:cNvSpPr/>
              <p:nvPr/>
            </p:nvSpPr>
            <p:spPr>
              <a:xfrm>
                <a:off x="1352559" y="660423"/>
                <a:ext cx="6351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851" name="Shape 1851"/>
              <p:cNvSpPr/>
              <p:nvPr/>
            </p:nvSpPr>
            <p:spPr>
              <a:xfrm>
                <a:off x="1352559" y="565170"/>
                <a:ext cx="6351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852" name="Shape 1852"/>
              <p:cNvSpPr/>
              <p:nvPr/>
            </p:nvSpPr>
            <p:spPr>
              <a:xfrm>
                <a:off x="1352559" y="471502"/>
                <a:ext cx="6351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853" name="Shape 1853"/>
              <p:cNvSpPr/>
              <p:nvPr/>
            </p:nvSpPr>
            <p:spPr>
              <a:xfrm>
                <a:off x="1352559" y="379427"/>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854" name="Shape 1854"/>
              <p:cNvSpPr/>
              <p:nvPr/>
            </p:nvSpPr>
            <p:spPr>
              <a:xfrm>
                <a:off x="1352559" y="284173"/>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855" name="Shape 1855"/>
              <p:cNvSpPr/>
              <p:nvPr/>
            </p:nvSpPr>
            <p:spPr>
              <a:xfrm>
                <a:off x="1352559" y="190506"/>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856" name="Shape 1856"/>
              <p:cNvSpPr/>
              <p:nvPr/>
            </p:nvSpPr>
            <p:spPr>
              <a:xfrm>
                <a:off x="1352559" y="95256"/>
                <a:ext cx="6351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857" name="Shape 1857"/>
              <p:cNvSpPr/>
              <p:nvPr/>
            </p:nvSpPr>
            <p:spPr>
              <a:xfrm>
                <a:off x="1352559" y="-1"/>
                <a:ext cx="63517"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858" name="Shape 1858"/>
              <p:cNvSpPr/>
              <p:nvPr/>
            </p:nvSpPr>
            <p:spPr>
              <a:xfrm>
                <a:off x="1444637" y="944591"/>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859" name="Shape 1859"/>
              <p:cNvSpPr/>
              <p:nvPr/>
            </p:nvSpPr>
            <p:spPr>
              <a:xfrm>
                <a:off x="1444637" y="849341"/>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860" name="Shape 1860"/>
              <p:cNvSpPr/>
              <p:nvPr/>
            </p:nvSpPr>
            <p:spPr>
              <a:xfrm>
                <a:off x="1444637" y="755679"/>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861" name="Shape 1861"/>
              <p:cNvSpPr/>
              <p:nvPr/>
            </p:nvSpPr>
            <p:spPr>
              <a:xfrm>
                <a:off x="1444637" y="660423"/>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862" name="Shape 1862"/>
              <p:cNvSpPr/>
              <p:nvPr/>
            </p:nvSpPr>
            <p:spPr>
              <a:xfrm>
                <a:off x="1444637" y="565170"/>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863" name="Shape 1863"/>
              <p:cNvSpPr/>
              <p:nvPr/>
            </p:nvSpPr>
            <p:spPr>
              <a:xfrm>
                <a:off x="1444637" y="471502"/>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864" name="Shape 1864"/>
              <p:cNvSpPr/>
              <p:nvPr/>
            </p:nvSpPr>
            <p:spPr>
              <a:xfrm>
                <a:off x="1444637" y="379427"/>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865" name="Shape 1865"/>
              <p:cNvSpPr/>
              <p:nvPr/>
            </p:nvSpPr>
            <p:spPr>
              <a:xfrm>
                <a:off x="1444637" y="284173"/>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866" name="Shape 1866"/>
              <p:cNvSpPr/>
              <p:nvPr/>
            </p:nvSpPr>
            <p:spPr>
              <a:xfrm>
                <a:off x="1444637" y="190506"/>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867" name="Shape 1867"/>
              <p:cNvSpPr/>
              <p:nvPr/>
            </p:nvSpPr>
            <p:spPr>
              <a:xfrm>
                <a:off x="1444637" y="95256"/>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868" name="Shape 1868"/>
              <p:cNvSpPr/>
              <p:nvPr/>
            </p:nvSpPr>
            <p:spPr>
              <a:xfrm>
                <a:off x="1444637" y="-1"/>
                <a:ext cx="60343"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869" name="Shape 1869"/>
              <p:cNvSpPr/>
              <p:nvPr/>
            </p:nvSpPr>
            <p:spPr>
              <a:xfrm>
                <a:off x="1533540" y="944591"/>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870" name="Shape 1870"/>
              <p:cNvSpPr/>
              <p:nvPr/>
            </p:nvSpPr>
            <p:spPr>
              <a:xfrm>
                <a:off x="1533540" y="849341"/>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871" name="Shape 1871"/>
              <p:cNvSpPr/>
              <p:nvPr/>
            </p:nvSpPr>
            <p:spPr>
              <a:xfrm>
                <a:off x="1533540" y="755679"/>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872" name="Shape 1872"/>
              <p:cNvSpPr/>
              <p:nvPr/>
            </p:nvSpPr>
            <p:spPr>
              <a:xfrm>
                <a:off x="1533540" y="660423"/>
                <a:ext cx="6351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873" name="Shape 1873"/>
              <p:cNvSpPr/>
              <p:nvPr/>
            </p:nvSpPr>
            <p:spPr>
              <a:xfrm>
                <a:off x="1533540" y="565170"/>
                <a:ext cx="6351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874" name="Shape 1874"/>
              <p:cNvSpPr/>
              <p:nvPr/>
            </p:nvSpPr>
            <p:spPr>
              <a:xfrm>
                <a:off x="1533540" y="471502"/>
                <a:ext cx="6351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875" name="Shape 1875"/>
              <p:cNvSpPr/>
              <p:nvPr/>
            </p:nvSpPr>
            <p:spPr>
              <a:xfrm>
                <a:off x="1533540" y="379427"/>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876" name="Shape 1876"/>
              <p:cNvSpPr/>
              <p:nvPr/>
            </p:nvSpPr>
            <p:spPr>
              <a:xfrm>
                <a:off x="1533540" y="284173"/>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877" name="Shape 1877"/>
              <p:cNvSpPr/>
              <p:nvPr/>
            </p:nvSpPr>
            <p:spPr>
              <a:xfrm>
                <a:off x="1533540" y="190506"/>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878" name="Shape 1878"/>
              <p:cNvSpPr/>
              <p:nvPr/>
            </p:nvSpPr>
            <p:spPr>
              <a:xfrm>
                <a:off x="1533540" y="95256"/>
                <a:ext cx="6351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879" name="Shape 1879"/>
              <p:cNvSpPr/>
              <p:nvPr/>
            </p:nvSpPr>
            <p:spPr>
              <a:xfrm>
                <a:off x="1533540" y="-1"/>
                <a:ext cx="63517"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880" name="Shape 1880"/>
              <p:cNvSpPr/>
              <p:nvPr/>
            </p:nvSpPr>
            <p:spPr>
              <a:xfrm>
                <a:off x="1625616" y="944591"/>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881" name="Shape 1881"/>
              <p:cNvSpPr/>
              <p:nvPr/>
            </p:nvSpPr>
            <p:spPr>
              <a:xfrm>
                <a:off x="1625616" y="849341"/>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882" name="Shape 1882"/>
              <p:cNvSpPr/>
              <p:nvPr/>
            </p:nvSpPr>
            <p:spPr>
              <a:xfrm>
                <a:off x="1625616" y="755679"/>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883" name="Shape 1883"/>
              <p:cNvSpPr/>
              <p:nvPr/>
            </p:nvSpPr>
            <p:spPr>
              <a:xfrm>
                <a:off x="1625616" y="660423"/>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884" name="Shape 1884"/>
              <p:cNvSpPr/>
              <p:nvPr/>
            </p:nvSpPr>
            <p:spPr>
              <a:xfrm>
                <a:off x="1625616" y="565170"/>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885" name="Shape 1885"/>
              <p:cNvSpPr/>
              <p:nvPr/>
            </p:nvSpPr>
            <p:spPr>
              <a:xfrm>
                <a:off x="1625616" y="471502"/>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886" name="Shape 1886"/>
              <p:cNvSpPr/>
              <p:nvPr/>
            </p:nvSpPr>
            <p:spPr>
              <a:xfrm>
                <a:off x="1625616" y="379427"/>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grpSp>
        <p:grpSp>
          <p:nvGrpSpPr>
            <p:cNvPr id="2088" name="Group 2088"/>
            <p:cNvGrpSpPr/>
            <p:nvPr/>
          </p:nvGrpSpPr>
          <p:grpSpPr>
            <a:xfrm>
              <a:off x="5505457" y="-3"/>
              <a:ext cx="1685956" cy="1004938"/>
              <a:chOff x="0" y="0"/>
              <a:chExt cx="1685955" cy="1004936"/>
            </a:xfrm>
          </p:grpSpPr>
          <p:sp>
            <p:nvSpPr>
              <p:cNvPr id="1888" name="Shape 1888"/>
              <p:cNvSpPr/>
              <p:nvPr/>
            </p:nvSpPr>
            <p:spPr>
              <a:xfrm>
                <a:off x="-1" y="284173"/>
                <a:ext cx="6034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889" name="Shape 1889"/>
              <p:cNvSpPr/>
              <p:nvPr/>
            </p:nvSpPr>
            <p:spPr>
              <a:xfrm>
                <a:off x="-1" y="190506"/>
                <a:ext cx="6034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890" name="Shape 1890"/>
              <p:cNvSpPr/>
              <p:nvPr/>
            </p:nvSpPr>
            <p:spPr>
              <a:xfrm>
                <a:off x="-1" y="95256"/>
                <a:ext cx="60341"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891" name="Shape 1891"/>
              <p:cNvSpPr/>
              <p:nvPr/>
            </p:nvSpPr>
            <p:spPr>
              <a:xfrm>
                <a:off x="-1" y="-1"/>
                <a:ext cx="60341"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892" name="Shape 1892"/>
              <p:cNvSpPr/>
              <p:nvPr/>
            </p:nvSpPr>
            <p:spPr>
              <a:xfrm>
                <a:off x="88902" y="944591"/>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893" name="Shape 1893"/>
              <p:cNvSpPr/>
              <p:nvPr/>
            </p:nvSpPr>
            <p:spPr>
              <a:xfrm>
                <a:off x="88902" y="849341"/>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894" name="Shape 1894"/>
              <p:cNvSpPr/>
              <p:nvPr/>
            </p:nvSpPr>
            <p:spPr>
              <a:xfrm>
                <a:off x="88902" y="755679"/>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895" name="Shape 1895"/>
              <p:cNvSpPr/>
              <p:nvPr/>
            </p:nvSpPr>
            <p:spPr>
              <a:xfrm>
                <a:off x="88902" y="660423"/>
                <a:ext cx="6351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896" name="Shape 1896"/>
              <p:cNvSpPr/>
              <p:nvPr/>
            </p:nvSpPr>
            <p:spPr>
              <a:xfrm>
                <a:off x="88902" y="565170"/>
                <a:ext cx="6351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897" name="Shape 1897"/>
              <p:cNvSpPr/>
              <p:nvPr/>
            </p:nvSpPr>
            <p:spPr>
              <a:xfrm>
                <a:off x="88902" y="471502"/>
                <a:ext cx="6351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898" name="Shape 1898"/>
              <p:cNvSpPr/>
              <p:nvPr/>
            </p:nvSpPr>
            <p:spPr>
              <a:xfrm>
                <a:off x="88902" y="379427"/>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899" name="Shape 1899"/>
              <p:cNvSpPr/>
              <p:nvPr/>
            </p:nvSpPr>
            <p:spPr>
              <a:xfrm>
                <a:off x="88902" y="284173"/>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900" name="Shape 1900"/>
              <p:cNvSpPr/>
              <p:nvPr/>
            </p:nvSpPr>
            <p:spPr>
              <a:xfrm>
                <a:off x="88902" y="190506"/>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901" name="Shape 1901"/>
              <p:cNvSpPr/>
              <p:nvPr/>
            </p:nvSpPr>
            <p:spPr>
              <a:xfrm>
                <a:off x="88902" y="95256"/>
                <a:ext cx="6351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902" name="Shape 1902"/>
              <p:cNvSpPr/>
              <p:nvPr/>
            </p:nvSpPr>
            <p:spPr>
              <a:xfrm>
                <a:off x="88902" y="-1"/>
                <a:ext cx="63517"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903" name="Shape 1903"/>
              <p:cNvSpPr/>
              <p:nvPr/>
            </p:nvSpPr>
            <p:spPr>
              <a:xfrm>
                <a:off x="180977" y="944591"/>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904" name="Shape 1904"/>
              <p:cNvSpPr/>
              <p:nvPr/>
            </p:nvSpPr>
            <p:spPr>
              <a:xfrm>
                <a:off x="180977" y="849341"/>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905" name="Shape 1905"/>
              <p:cNvSpPr/>
              <p:nvPr/>
            </p:nvSpPr>
            <p:spPr>
              <a:xfrm>
                <a:off x="180977" y="755679"/>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906" name="Shape 1906"/>
              <p:cNvSpPr/>
              <p:nvPr/>
            </p:nvSpPr>
            <p:spPr>
              <a:xfrm>
                <a:off x="180977" y="660423"/>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907" name="Shape 1907"/>
              <p:cNvSpPr/>
              <p:nvPr/>
            </p:nvSpPr>
            <p:spPr>
              <a:xfrm>
                <a:off x="180977" y="565170"/>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908" name="Shape 1908"/>
              <p:cNvSpPr/>
              <p:nvPr/>
            </p:nvSpPr>
            <p:spPr>
              <a:xfrm>
                <a:off x="180977" y="471502"/>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909" name="Shape 1909"/>
              <p:cNvSpPr/>
              <p:nvPr/>
            </p:nvSpPr>
            <p:spPr>
              <a:xfrm>
                <a:off x="180977" y="379427"/>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910" name="Shape 1910"/>
              <p:cNvSpPr/>
              <p:nvPr/>
            </p:nvSpPr>
            <p:spPr>
              <a:xfrm>
                <a:off x="180977" y="284173"/>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911" name="Shape 1911"/>
              <p:cNvSpPr/>
              <p:nvPr/>
            </p:nvSpPr>
            <p:spPr>
              <a:xfrm>
                <a:off x="180977" y="190506"/>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912" name="Shape 1912"/>
              <p:cNvSpPr/>
              <p:nvPr/>
            </p:nvSpPr>
            <p:spPr>
              <a:xfrm>
                <a:off x="180977" y="95256"/>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913" name="Shape 1913"/>
              <p:cNvSpPr/>
              <p:nvPr/>
            </p:nvSpPr>
            <p:spPr>
              <a:xfrm>
                <a:off x="180977" y="-1"/>
                <a:ext cx="60343"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914" name="Shape 1914"/>
              <p:cNvSpPr/>
              <p:nvPr/>
            </p:nvSpPr>
            <p:spPr>
              <a:xfrm>
                <a:off x="269876" y="944591"/>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915" name="Shape 1915"/>
              <p:cNvSpPr/>
              <p:nvPr/>
            </p:nvSpPr>
            <p:spPr>
              <a:xfrm>
                <a:off x="269876" y="849341"/>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916" name="Shape 1916"/>
              <p:cNvSpPr/>
              <p:nvPr/>
            </p:nvSpPr>
            <p:spPr>
              <a:xfrm>
                <a:off x="269876" y="755679"/>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917" name="Shape 1917"/>
              <p:cNvSpPr/>
              <p:nvPr/>
            </p:nvSpPr>
            <p:spPr>
              <a:xfrm>
                <a:off x="269876" y="660423"/>
                <a:ext cx="61931"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918" name="Shape 1918"/>
              <p:cNvSpPr/>
              <p:nvPr/>
            </p:nvSpPr>
            <p:spPr>
              <a:xfrm>
                <a:off x="269876" y="565170"/>
                <a:ext cx="61931"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919" name="Shape 1919"/>
              <p:cNvSpPr/>
              <p:nvPr/>
            </p:nvSpPr>
            <p:spPr>
              <a:xfrm>
                <a:off x="269876" y="471502"/>
                <a:ext cx="61931"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920" name="Shape 1920"/>
              <p:cNvSpPr/>
              <p:nvPr/>
            </p:nvSpPr>
            <p:spPr>
              <a:xfrm>
                <a:off x="269876" y="379427"/>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921" name="Shape 1921"/>
              <p:cNvSpPr/>
              <p:nvPr/>
            </p:nvSpPr>
            <p:spPr>
              <a:xfrm>
                <a:off x="269876" y="284173"/>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922" name="Shape 1922"/>
              <p:cNvSpPr/>
              <p:nvPr/>
            </p:nvSpPr>
            <p:spPr>
              <a:xfrm>
                <a:off x="269876" y="190506"/>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923" name="Shape 1923"/>
              <p:cNvSpPr/>
              <p:nvPr/>
            </p:nvSpPr>
            <p:spPr>
              <a:xfrm>
                <a:off x="269876" y="95256"/>
                <a:ext cx="61931"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924" name="Shape 1924"/>
              <p:cNvSpPr/>
              <p:nvPr/>
            </p:nvSpPr>
            <p:spPr>
              <a:xfrm>
                <a:off x="269876" y="-1"/>
                <a:ext cx="61931"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925" name="Shape 1925"/>
              <p:cNvSpPr/>
              <p:nvPr/>
            </p:nvSpPr>
            <p:spPr>
              <a:xfrm>
                <a:off x="361951" y="944591"/>
                <a:ext cx="5875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926" name="Shape 1926"/>
              <p:cNvSpPr/>
              <p:nvPr/>
            </p:nvSpPr>
            <p:spPr>
              <a:xfrm>
                <a:off x="361951" y="849341"/>
                <a:ext cx="5875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927" name="Shape 1927"/>
              <p:cNvSpPr/>
              <p:nvPr/>
            </p:nvSpPr>
            <p:spPr>
              <a:xfrm>
                <a:off x="361951" y="755679"/>
                <a:ext cx="5875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928" name="Shape 1928"/>
              <p:cNvSpPr/>
              <p:nvPr/>
            </p:nvSpPr>
            <p:spPr>
              <a:xfrm>
                <a:off x="361951" y="660423"/>
                <a:ext cx="5875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929" name="Shape 1929"/>
              <p:cNvSpPr/>
              <p:nvPr/>
            </p:nvSpPr>
            <p:spPr>
              <a:xfrm>
                <a:off x="361951" y="565170"/>
                <a:ext cx="5875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930" name="Shape 1930"/>
              <p:cNvSpPr/>
              <p:nvPr/>
            </p:nvSpPr>
            <p:spPr>
              <a:xfrm>
                <a:off x="361951" y="471502"/>
                <a:ext cx="5875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931" name="Shape 1931"/>
              <p:cNvSpPr/>
              <p:nvPr/>
            </p:nvSpPr>
            <p:spPr>
              <a:xfrm>
                <a:off x="361951" y="379427"/>
                <a:ext cx="5875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932" name="Shape 1932"/>
              <p:cNvSpPr/>
              <p:nvPr/>
            </p:nvSpPr>
            <p:spPr>
              <a:xfrm>
                <a:off x="361951" y="284173"/>
                <a:ext cx="5875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933" name="Shape 1933"/>
              <p:cNvSpPr/>
              <p:nvPr/>
            </p:nvSpPr>
            <p:spPr>
              <a:xfrm>
                <a:off x="361951" y="190506"/>
                <a:ext cx="5875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934" name="Shape 1934"/>
              <p:cNvSpPr/>
              <p:nvPr/>
            </p:nvSpPr>
            <p:spPr>
              <a:xfrm>
                <a:off x="361951" y="95256"/>
                <a:ext cx="5875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935" name="Shape 1935"/>
              <p:cNvSpPr/>
              <p:nvPr/>
            </p:nvSpPr>
            <p:spPr>
              <a:xfrm>
                <a:off x="361951" y="-1"/>
                <a:ext cx="58757"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936" name="Shape 1936"/>
              <p:cNvSpPr/>
              <p:nvPr/>
            </p:nvSpPr>
            <p:spPr>
              <a:xfrm>
                <a:off x="450851" y="944591"/>
                <a:ext cx="5875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937" name="Shape 1937"/>
              <p:cNvSpPr/>
              <p:nvPr/>
            </p:nvSpPr>
            <p:spPr>
              <a:xfrm>
                <a:off x="450851" y="849341"/>
                <a:ext cx="5875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938" name="Shape 1938"/>
              <p:cNvSpPr/>
              <p:nvPr/>
            </p:nvSpPr>
            <p:spPr>
              <a:xfrm>
                <a:off x="450851" y="755679"/>
                <a:ext cx="5875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939" name="Shape 1939"/>
              <p:cNvSpPr/>
              <p:nvPr/>
            </p:nvSpPr>
            <p:spPr>
              <a:xfrm>
                <a:off x="450851" y="660423"/>
                <a:ext cx="5875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940" name="Shape 1940"/>
              <p:cNvSpPr/>
              <p:nvPr/>
            </p:nvSpPr>
            <p:spPr>
              <a:xfrm>
                <a:off x="450851" y="565170"/>
                <a:ext cx="5875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941" name="Shape 1941"/>
              <p:cNvSpPr/>
              <p:nvPr/>
            </p:nvSpPr>
            <p:spPr>
              <a:xfrm>
                <a:off x="450851" y="471502"/>
                <a:ext cx="5875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942" name="Shape 1942"/>
              <p:cNvSpPr/>
              <p:nvPr/>
            </p:nvSpPr>
            <p:spPr>
              <a:xfrm>
                <a:off x="450851" y="379427"/>
                <a:ext cx="5875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943" name="Shape 1943"/>
              <p:cNvSpPr/>
              <p:nvPr/>
            </p:nvSpPr>
            <p:spPr>
              <a:xfrm>
                <a:off x="450851" y="284173"/>
                <a:ext cx="5875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944" name="Shape 1944"/>
              <p:cNvSpPr/>
              <p:nvPr/>
            </p:nvSpPr>
            <p:spPr>
              <a:xfrm>
                <a:off x="450851" y="190506"/>
                <a:ext cx="5875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945" name="Shape 1945"/>
              <p:cNvSpPr/>
              <p:nvPr/>
            </p:nvSpPr>
            <p:spPr>
              <a:xfrm>
                <a:off x="450851" y="95256"/>
                <a:ext cx="5875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946" name="Shape 1946"/>
              <p:cNvSpPr/>
              <p:nvPr/>
            </p:nvSpPr>
            <p:spPr>
              <a:xfrm>
                <a:off x="450851" y="-1"/>
                <a:ext cx="58757"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947" name="Shape 1947"/>
              <p:cNvSpPr/>
              <p:nvPr/>
            </p:nvSpPr>
            <p:spPr>
              <a:xfrm>
                <a:off x="541339" y="94459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948" name="Shape 1948"/>
              <p:cNvSpPr/>
              <p:nvPr/>
            </p:nvSpPr>
            <p:spPr>
              <a:xfrm>
                <a:off x="541339" y="84934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949" name="Shape 1949"/>
              <p:cNvSpPr/>
              <p:nvPr/>
            </p:nvSpPr>
            <p:spPr>
              <a:xfrm>
                <a:off x="541339" y="755679"/>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950" name="Shape 1950"/>
              <p:cNvSpPr/>
              <p:nvPr/>
            </p:nvSpPr>
            <p:spPr>
              <a:xfrm>
                <a:off x="541339" y="660423"/>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951" name="Shape 1951"/>
              <p:cNvSpPr/>
              <p:nvPr/>
            </p:nvSpPr>
            <p:spPr>
              <a:xfrm>
                <a:off x="541339" y="565170"/>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952" name="Shape 1952"/>
              <p:cNvSpPr/>
              <p:nvPr/>
            </p:nvSpPr>
            <p:spPr>
              <a:xfrm>
                <a:off x="541339" y="471502"/>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953" name="Shape 1953"/>
              <p:cNvSpPr/>
              <p:nvPr/>
            </p:nvSpPr>
            <p:spPr>
              <a:xfrm>
                <a:off x="541339" y="379427"/>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954" name="Shape 1954"/>
              <p:cNvSpPr/>
              <p:nvPr/>
            </p:nvSpPr>
            <p:spPr>
              <a:xfrm>
                <a:off x="541339" y="284173"/>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955" name="Shape 1955"/>
              <p:cNvSpPr/>
              <p:nvPr/>
            </p:nvSpPr>
            <p:spPr>
              <a:xfrm>
                <a:off x="541339" y="190506"/>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956" name="Shape 1956"/>
              <p:cNvSpPr/>
              <p:nvPr/>
            </p:nvSpPr>
            <p:spPr>
              <a:xfrm>
                <a:off x="541339" y="95256"/>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957" name="Shape 1957"/>
              <p:cNvSpPr/>
              <p:nvPr/>
            </p:nvSpPr>
            <p:spPr>
              <a:xfrm>
                <a:off x="541339" y="-1"/>
                <a:ext cx="60345"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958" name="Shape 1958"/>
              <p:cNvSpPr/>
              <p:nvPr/>
            </p:nvSpPr>
            <p:spPr>
              <a:xfrm>
                <a:off x="630239" y="94459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959" name="Shape 1959"/>
              <p:cNvSpPr/>
              <p:nvPr/>
            </p:nvSpPr>
            <p:spPr>
              <a:xfrm>
                <a:off x="630239" y="84934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960" name="Shape 1960"/>
              <p:cNvSpPr/>
              <p:nvPr/>
            </p:nvSpPr>
            <p:spPr>
              <a:xfrm>
                <a:off x="630239" y="755679"/>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961" name="Shape 1961"/>
              <p:cNvSpPr/>
              <p:nvPr/>
            </p:nvSpPr>
            <p:spPr>
              <a:xfrm>
                <a:off x="630239" y="660423"/>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962" name="Shape 1962"/>
              <p:cNvSpPr/>
              <p:nvPr/>
            </p:nvSpPr>
            <p:spPr>
              <a:xfrm>
                <a:off x="630239" y="565170"/>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963" name="Shape 1963"/>
              <p:cNvSpPr/>
              <p:nvPr/>
            </p:nvSpPr>
            <p:spPr>
              <a:xfrm>
                <a:off x="630239" y="471502"/>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964" name="Shape 1964"/>
              <p:cNvSpPr/>
              <p:nvPr/>
            </p:nvSpPr>
            <p:spPr>
              <a:xfrm>
                <a:off x="630239" y="379427"/>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965" name="Shape 1965"/>
              <p:cNvSpPr/>
              <p:nvPr/>
            </p:nvSpPr>
            <p:spPr>
              <a:xfrm>
                <a:off x="630239" y="284173"/>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966" name="Shape 1966"/>
              <p:cNvSpPr/>
              <p:nvPr/>
            </p:nvSpPr>
            <p:spPr>
              <a:xfrm>
                <a:off x="630239" y="190506"/>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967" name="Shape 1967"/>
              <p:cNvSpPr/>
              <p:nvPr/>
            </p:nvSpPr>
            <p:spPr>
              <a:xfrm>
                <a:off x="630239" y="95256"/>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968" name="Shape 1968"/>
              <p:cNvSpPr/>
              <p:nvPr/>
            </p:nvSpPr>
            <p:spPr>
              <a:xfrm>
                <a:off x="630239" y="-1"/>
                <a:ext cx="60345"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969" name="Shape 1969"/>
              <p:cNvSpPr/>
              <p:nvPr/>
            </p:nvSpPr>
            <p:spPr>
              <a:xfrm>
                <a:off x="722316" y="94459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970" name="Shape 1970"/>
              <p:cNvSpPr/>
              <p:nvPr/>
            </p:nvSpPr>
            <p:spPr>
              <a:xfrm>
                <a:off x="722316" y="84934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971" name="Shape 1971"/>
              <p:cNvSpPr/>
              <p:nvPr/>
            </p:nvSpPr>
            <p:spPr>
              <a:xfrm>
                <a:off x="722316" y="755679"/>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972" name="Shape 1972"/>
              <p:cNvSpPr/>
              <p:nvPr/>
            </p:nvSpPr>
            <p:spPr>
              <a:xfrm>
                <a:off x="722316" y="660423"/>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973" name="Shape 1973"/>
              <p:cNvSpPr/>
              <p:nvPr/>
            </p:nvSpPr>
            <p:spPr>
              <a:xfrm>
                <a:off x="722316" y="565170"/>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974" name="Shape 1974"/>
              <p:cNvSpPr/>
              <p:nvPr/>
            </p:nvSpPr>
            <p:spPr>
              <a:xfrm>
                <a:off x="722316" y="471502"/>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975" name="Shape 1975"/>
              <p:cNvSpPr/>
              <p:nvPr/>
            </p:nvSpPr>
            <p:spPr>
              <a:xfrm>
                <a:off x="722316" y="379427"/>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976" name="Shape 1976"/>
              <p:cNvSpPr/>
              <p:nvPr/>
            </p:nvSpPr>
            <p:spPr>
              <a:xfrm>
                <a:off x="722316" y="284173"/>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977" name="Shape 1977"/>
              <p:cNvSpPr/>
              <p:nvPr/>
            </p:nvSpPr>
            <p:spPr>
              <a:xfrm>
                <a:off x="722316" y="190506"/>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978" name="Shape 1978"/>
              <p:cNvSpPr/>
              <p:nvPr/>
            </p:nvSpPr>
            <p:spPr>
              <a:xfrm>
                <a:off x="722316" y="95256"/>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979" name="Shape 1979"/>
              <p:cNvSpPr/>
              <p:nvPr/>
            </p:nvSpPr>
            <p:spPr>
              <a:xfrm>
                <a:off x="722316" y="-1"/>
                <a:ext cx="60345"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980" name="Shape 1980"/>
              <p:cNvSpPr/>
              <p:nvPr/>
            </p:nvSpPr>
            <p:spPr>
              <a:xfrm>
                <a:off x="811216" y="94459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981" name="Shape 1981"/>
              <p:cNvSpPr/>
              <p:nvPr/>
            </p:nvSpPr>
            <p:spPr>
              <a:xfrm>
                <a:off x="811216" y="84934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982" name="Shape 1982"/>
              <p:cNvSpPr/>
              <p:nvPr/>
            </p:nvSpPr>
            <p:spPr>
              <a:xfrm>
                <a:off x="811216" y="755679"/>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983" name="Shape 1983"/>
              <p:cNvSpPr/>
              <p:nvPr/>
            </p:nvSpPr>
            <p:spPr>
              <a:xfrm>
                <a:off x="811216" y="660423"/>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984" name="Shape 1984"/>
              <p:cNvSpPr/>
              <p:nvPr/>
            </p:nvSpPr>
            <p:spPr>
              <a:xfrm>
                <a:off x="811216" y="565170"/>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985" name="Shape 1985"/>
              <p:cNvSpPr/>
              <p:nvPr/>
            </p:nvSpPr>
            <p:spPr>
              <a:xfrm>
                <a:off x="811216" y="471502"/>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986" name="Shape 1986"/>
              <p:cNvSpPr/>
              <p:nvPr/>
            </p:nvSpPr>
            <p:spPr>
              <a:xfrm>
                <a:off x="811216" y="379427"/>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987" name="Shape 1987"/>
              <p:cNvSpPr/>
              <p:nvPr/>
            </p:nvSpPr>
            <p:spPr>
              <a:xfrm>
                <a:off x="811216" y="284173"/>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988" name="Shape 1988"/>
              <p:cNvSpPr/>
              <p:nvPr/>
            </p:nvSpPr>
            <p:spPr>
              <a:xfrm>
                <a:off x="811216" y="190506"/>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989" name="Shape 1989"/>
              <p:cNvSpPr/>
              <p:nvPr/>
            </p:nvSpPr>
            <p:spPr>
              <a:xfrm>
                <a:off x="811216" y="95256"/>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990" name="Shape 1990"/>
              <p:cNvSpPr/>
              <p:nvPr/>
            </p:nvSpPr>
            <p:spPr>
              <a:xfrm>
                <a:off x="811216" y="-1"/>
                <a:ext cx="60345"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991" name="Shape 1991"/>
              <p:cNvSpPr/>
              <p:nvPr/>
            </p:nvSpPr>
            <p:spPr>
              <a:xfrm>
                <a:off x="900116" y="944591"/>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992" name="Shape 1992"/>
              <p:cNvSpPr/>
              <p:nvPr/>
            </p:nvSpPr>
            <p:spPr>
              <a:xfrm>
                <a:off x="900116" y="849341"/>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993" name="Shape 1993"/>
              <p:cNvSpPr/>
              <p:nvPr/>
            </p:nvSpPr>
            <p:spPr>
              <a:xfrm>
                <a:off x="900116" y="755679"/>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994" name="Shape 1994"/>
              <p:cNvSpPr/>
              <p:nvPr/>
            </p:nvSpPr>
            <p:spPr>
              <a:xfrm>
                <a:off x="900116" y="660423"/>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995" name="Shape 1995"/>
              <p:cNvSpPr/>
              <p:nvPr/>
            </p:nvSpPr>
            <p:spPr>
              <a:xfrm>
                <a:off x="900116" y="565170"/>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996" name="Shape 1996"/>
              <p:cNvSpPr/>
              <p:nvPr/>
            </p:nvSpPr>
            <p:spPr>
              <a:xfrm>
                <a:off x="900116" y="471502"/>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997" name="Shape 1997"/>
              <p:cNvSpPr/>
              <p:nvPr/>
            </p:nvSpPr>
            <p:spPr>
              <a:xfrm>
                <a:off x="900116" y="379427"/>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998" name="Shape 1998"/>
              <p:cNvSpPr/>
              <p:nvPr/>
            </p:nvSpPr>
            <p:spPr>
              <a:xfrm>
                <a:off x="900116" y="284173"/>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1999" name="Shape 1999"/>
              <p:cNvSpPr/>
              <p:nvPr/>
            </p:nvSpPr>
            <p:spPr>
              <a:xfrm>
                <a:off x="900116" y="190506"/>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000" name="Shape 2000"/>
              <p:cNvSpPr/>
              <p:nvPr/>
            </p:nvSpPr>
            <p:spPr>
              <a:xfrm>
                <a:off x="900116" y="95256"/>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001" name="Shape 2001"/>
              <p:cNvSpPr/>
              <p:nvPr/>
            </p:nvSpPr>
            <p:spPr>
              <a:xfrm>
                <a:off x="900116" y="-1"/>
                <a:ext cx="63519"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002" name="Shape 2002"/>
              <p:cNvSpPr/>
              <p:nvPr/>
            </p:nvSpPr>
            <p:spPr>
              <a:xfrm>
                <a:off x="992191" y="94459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003" name="Shape 2003"/>
              <p:cNvSpPr/>
              <p:nvPr/>
            </p:nvSpPr>
            <p:spPr>
              <a:xfrm>
                <a:off x="992191" y="84934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004" name="Shape 2004"/>
              <p:cNvSpPr/>
              <p:nvPr/>
            </p:nvSpPr>
            <p:spPr>
              <a:xfrm>
                <a:off x="992191" y="755679"/>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005" name="Shape 2005"/>
              <p:cNvSpPr/>
              <p:nvPr/>
            </p:nvSpPr>
            <p:spPr>
              <a:xfrm>
                <a:off x="992191" y="660423"/>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006" name="Shape 2006"/>
              <p:cNvSpPr/>
              <p:nvPr/>
            </p:nvSpPr>
            <p:spPr>
              <a:xfrm>
                <a:off x="992191" y="565170"/>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007" name="Shape 2007"/>
              <p:cNvSpPr/>
              <p:nvPr/>
            </p:nvSpPr>
            <p:spPr>
              <a:xfrm>
                <a:off x="992191" y="471502"/>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008" name="Shape 2008"/>
              <p:cNvSpPr/>
              <p:nvPr/>
            </p:nvSpPr>
            <p:spPr>
              <a:xfrm>
                <a:off x="992191" y="379427"/>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009" name="Shape 2009"/>
              <p:cNvSpPr/>
              <p:nvPr/>
            </p:nvSpPr>
            <p:spPr>
              <a:xfrm>
                <a:off x="992191" y="284173"/>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010" name="Shape 2010"/>
              <p:cNvSpPr/>
              <p:nvPr/>
            </p:nvSpPr>
            <p:spPr>
              <a:xfrm>
                <a:off x="992191" y="190506"/>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011" name="Shape 2011"/>
              <p:cNvSpPr/>
              <p:nvPr/>
            </p:nvSpPr>
            <p:spPr>
              <a:xfrm>
                <a:off x="992191" y="95256"/>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012" name="Shape 2012"/>
              <p:cNvSpPr/>
              <p:nvPr/>
            </p:nvSpPr>
            <p:spPr>
              <a:xfrm>
                <a:off x="992191" y="-1"/>
                <a:ext cx="60345"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013" name="Shape 2013"/>
              <p:cNvSpPr/>
              <p:nvPr/>
            </p:nvSpPr>
            <p:spPr>
              <a:xfrm>
                <a:off x="1081091" y="944591"/>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014" name="Shape 2014"/>
              <p:cNvSpPr/>
              <p:nvPr/>
            </p:nvSpPr>
            <p:spPr>
              <a:xfrm>
                <a:off x="1081091" y="849341"/>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015" name="Shape 2015"/>
              <p:cNvSpPr/>
              <p:nvPr/>
            </p:nvSpPr>
            <p:spPr>
              <a:xfrm>
                <a:off x="1081091" y="755679"/>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016" name="Shape 2016"/>
              <p:cNvSpPr/>
              <p:nvPr/>
            </p:nvSpPr>
            <p:spPr>
              <a:xfrm>
                <a:off x="1081091" y="660423"/>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017" name="Shape 2017"/>
              <p:cNvSpPr/>
              <p:nvPr/>
            </p:nvSpPr>
            <p:spPr>
              <a:xfrm>
                <a:off x="1081091" y="565170"/>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018" name="Shape 2018"/>
              <p:cNvSpPr/>
              <p:nvPr/>
            </p:nvSpPr>
            <p:spPr>
              <a:xfrm>
                <a:off x="1081091" y="471502"/>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019" name="Shape 2019"/>
              <p:cNvSpPr/>
              <p:nvPr/>
            </p:nvSpPr>
            <p:spPr>
              <a:xfrm>
                <a:off x="1081091" y="379427"/>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020" name="Shape 2020"/>
              <p:cNvSpPr/>
              <p:nvPr/>
            </p:nvSpPr>
            <p:spPr>
              <a:xfrm>
                <a:off x="1081091" y="284173"/>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021" name="Shape 2021"/>
              <p:cNvSpPr/>
              <p:nvPr/>
            </p:nvSpPr>
            <p:spPr>
              <a:xfrm>
                <a:off x="1081091" y="190506"/>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022" name="Shape 2022"/>
              <p:cNvSpPr/>
              <p:nvPr/>
            </p:nvSpPr>
            <p:spPr>
              <a:xfrm>
                <a:off x="1081091" y="95256"/>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023" name="Shape 2023"/>
              <p:cNvSpPr/>
              <p:nvPr/>
            </p:nvSpPr>
            <p:spPr>
              <a:xfrm>
                <a:off x="1081091" y="-1"/>
                <a:ext cx="63519"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024" name="Shape 2024"/>
              <p:cNvSpPr/>
              <p:nvPr/>
            </p:nvSpPr>
            <p:spPr>
              <a:xfrm>
                <a:off x="1173166" y="94459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025" name="Shape 2025"/>
              <p:cNvSpPr/>
              <p:nvPr/>
            </p:nvSpPr>
            <p:spPr>
              <a:xfrm>
                <a:off x="1173166" y="84934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026" name="Shape 2026"/>
              <p:cNvSpPr/>
              <p:nvPr/>
            </p:nvSpPr>
            <p:spPr>
              <a:xfrm>
                <a:off x="1173166" y="755679"/>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027" name="Shape 2027"/>
              <p:cNvSpPr/>
              <p:nvPr/>
            </p:nvSpPr>
            <p:spPr>
              <a:xfrm>
                <a:off x="1173166" y="660423"/>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028" name="Shape 2028"/>
              <p:cNvSpPr/>
              <p:nvPr/>
            </p:nvSpPr>
            <p:spPr>
              <a:xfrm>
                <a:off x="1173166" y="565170"/>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029" name="Shape 2029"/>
              <p:cNvSpPr/>
              <p:nvPr/>
            </p:nvSpPr>
            <p:spPr>
              <a:xfrm>
                <a:off x="1173166" y="471502"/>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030" name="Shape 2030"/>
              <p:cNvSpPr/>
              <p:nvPr/>
            </p:nvSpPr>
            <p:spPr>
              <a:xfrm>
                <a:off x="1173166" y="379427"/>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031" name="Shape 2031"/>
              <p:cNvSpPr/>
              <p:nvPr/>
            </p:nvSpPr>
            <p:spPr>
              <a:xfrm>
                <a:off x="1173166" y="284173"/>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032" name="Shape 2032"/>
              <p:cNvSpPr/>
              <p:nvPr/>
            </p:nvSpPr>
            <p:spPr>
              <a:xfrm>
                <a:off x="1173166" y="190506"/>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033" name="Shape 2033"/>
              <p:cNvSpPr/>
              <p:nvPr/>
            </p:nvSpPr>
            <p:spPr>
              <a:xfrm>
                <a:off x="1173166" y="95256"/>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034" name="Shape 2034"/>
              <p:cNvSpPr/>
              <p:nvPr/>
            </p:nvSpPr>
            <p:spPr>
              <a:xfrm>
                <a:off x="1173166" y="-1"/>
                <a:ext cx="60345"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035" name="Shape 2035"/>
              <p:cNvSpPr/>
              <p:nvPr/>
            </p:nvSpPr>
            <p:spPr>
              <a:xfrm>
                <a:off x="1262066" y="944591"/>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036" name="Shape 2036"/>
              <p:cNvSpPr/>
              <p:nvPr/>
            </p:nvSpPr>
            <p:spPr>
              <a:xfrm>
                <a:off x="1262066" y="849341"/>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037" name="Shape 2037"/>
              <p:cNvSpPr/>
              <p:nvPr/>
            </p:nvSpPr>
            <p:spPr>
              <a:xfrm>
                <a:off x="1262066" y="755679"/>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038" name="Shape 2038"/>
              <p:cNvSpPr/>
              <p:nvPr/>
            </p:nvSpPr>
            <p:spPr>
              <a:xfrm>
                <a:off x="1262066" y="660423"/>
                <a:ext cx="61931"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039" name="Shape 2039"/>
              <p:cNvSpPr/>
              <p:nvPr/>
            </p:nvSpPr>
            <p:spPr>
              <a:xfrm>
                <a:off x="1262066" y="565170"/>
                <a:ext cx="61931"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040" name="Shape 2040"/>
              <p:cNvSpPr/>
              <p:nvPr/>
            </p:nvSpPr>
            <p:spPr>
              <a:xfrm>
                <a:off x="1262066" y="471502"/>
                <a:ext cx="61931"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041" name="Shape 2041"/>
              <p:cNvSpPr/>
              <p:nvPr/>
            </p:nvSpPr>
            <p:spPr>
              <a:xfrm>
                <a:off x="1262066" y="379427"/>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042" name="Shape 2042"/>
              <p:cNvSpPr/>
              <p:nvPr/>
            </p:nvSpPr>
            <p:spPr>
              <a:xfrm>
                <a:off x="1262066" y="284173"/>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043" name="Shape 2043"/>
              <p:cNvSpPr/>
              <p:nvPr/>
            </p:nvSpPr>
            <p:spPr>
              <a:xfrm>
                <a:off x="1262066" y="190506"/>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044" name="Shape 2044"/>
              <p:cNvSpPr/>
              <p:nvPr/>
            </p:nvSpPr>
            <p:spPr>
              <a:xfrm>
                <a:off x="1262066" y="95256"/>
                <a:ext cx="61931"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045" name="Shape 2045"/>
              <p:cNvSpPr/>
              <p:nvPr/>
            </p:nvSpPr>
            <p:spPr>
              <a:xfrm>
                <a:off x="1262066" y="-1"/>
                <a:ext cx="61931"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046" name="Shape 2046"/>
              <p:cNvSpPr/>
              <p:nvPr/>
            </p:nvSpPr>
            <p:spPr>
              <a:xfrm>
                <a:off x="1354143" y="944591"/>
                <a:ext cx="5875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047" name="Shape 2047"/>
              <p:cNvSpPr/>
              <p:nvPr/>
            </p:nvSpPr>
            <p:spPr>
              <a:xfrm>
                <a:off x="1354143" y="849341"/>
                <a:ext cx="5875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048" name="Shape 2048"/>
              <p:cNvSpPr/>
              <p:nvPr/>
            </p:nvSpPr>
            <p:spPr>
              <a:xfrm>
                <a:off x="1354143" y="755679"/>
                <a:ext cx="5875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049" name="Shape 2049"/>
              <p:cNvSpPr/>
              <p:nvPr/>
            </p:nvSpPr>
            <p:spPr>
              <a:xfrm>
                <a:off x="1354143" y="660423"/>
                <a:ext cx="5875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050" name="Shape 2050"/>
              <p:cNvSpPr/>
              <p:nvPr/>
            </p:nvSpPr>
            <p:spPr>
              <a:xfrm>
                <a:off x="1354143" y="565170"/>
                <a:ext cx="5875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051" name="Shape 2051"/>
              <p:cNvSpPr/>
              <p:nvPr/>
            </p:nvSpPr>
            <p:spPr>
              <a:xfrm>
                <a:off x="1354143" y="471502"/>
                <a:ext cx="5875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052" name="Shape 2052"/>
              <p:cNvSpPr/>
              <p:nvPr/>
            </p:nvSpPr>
            <p:spPr>
              <a:xfrm>
                <a:off x="1354143" y="379427"/>
                <a:ext cx="5875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053" name="Shape 2053"/>
              <p:cNvSpPr/>
              <p:nvPr/>
            </p:nvSpPr>
            <p:spPr>
              <a:xfrm>
                <a:off x="1354143" y="284173"/>
                <a:ext cx="5875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054" name="Shape 2054"/>
              <p:cNvSpPr/>
              <p:nvPr/>
            </p:nvSpPr>
            <p:spPr>
              <a:xfrm>
                <a:off x="1354143" y="190506"/>
                <a:ext cx="5875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055" name="Shape 2055"/>
              <p:cNvSpPr/>
              <p:nvPr/>
            </p:nvSpPr>
            <p:spPr>
              <a:xfrm>
                <a:off x="1354143" y="95256"/>
                <a:ext cx="5875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056" name="Shape 2056"/>
              <p:cNvSpPr/>
              <p:nvPr/>
            </p:nvSpPr>
            <p:spPr>
              <a:xfrm>
                <a:off x="1354143" y="-1"/>
                <a:ext cx="58757"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057" name="Shape 2057"/>
              <p:cNvSpPr/>
              <p:nvPr/>
            </p:nvSpPr>
            <p:spPr>
              <a:xfrm>
                <a:off x="1441460" y="944591"/>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058" name="Shape 2058"/>
              <p:cNvSpPr/>
              <p:nvPr/>
            </p:nvSpPr>
            <p:spPr>
              <a:xfrm>
                <a:off x="1441460" y="849341"/>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059" name="Shape 2059"/>
              <p:cNvSpPr/>
              <p:nvPr/>
            </p:nvSpPr>
            <p:spPr>
              <a:xfrm>
                <a:off x="1441460" y="755679"/>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060" name="Shape 2060"/>
              <p:cNvSpPr/>
              <p:nvPr/>
            </p:nvSpPr>
            <p:spPr>
              <a:xfrm>
                <a:off x="1441460" y="660423"/>
                <a:ext cx="6351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061" name="Shape 2061"/>
              <p:cNvSpPr/>
              <p:nvPr/>
            </p:nvSpPr>
            <p:spPr>
              <a:xfrm>
                <a:off x="1441460" y="565170"/>
                <a:ext cx="6351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062" name="Shape 2062"/>
              <p:cNvSpPr/>
              <p:nvPr/>
            </p:nvSpPr>
            <p:spPr>
              <a:xfrm>
                <a:off x="1441460" y="471502"/>
                <a:ext cx="6351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063" name="Shape 2063"/>
              <p:cNvSpPr/>
              <p:nvPr/>
            </p:nvSpPr>
            <p:spPr>
              <a:xfrm>
                <a:off x="1441460" y="379427"/>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064" name="Shape 2064"/>
              <p:cNvSpPr/>
              <p:nvPr/>
            </p:nvSpPr>
            <p:spPr>
              <a:xfrm>
                <a:off x="1441460" y="284173"/>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065" name="Shape 2065"/>
              <p:cNvSpPr/>
              <p:nvPr/>
            </p:nvSpPr>
            <p:spPr>
              <a:xfrm>
                <a:off x="1441460" y="190506"/>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066" name="Shape 2066"/>
              <p:cNvSpPr/>
              <p:nvPr/>
            </p:nvSpPr>
            <p:spPr>
              <a:xfrm>
                <a:off x="1441460" y="95256"/>
                <a:ext cx="6351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067" name="Shape 2067"/>
              <p:cNvSpPr/>
              <p:nvPr/>
            </p:nvSpPr>
            <p:spPr>
              <a:xfrm>
                <a:off x="1441460" y="-1"/>
                <a:ext cx="63517"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068" name="Shape 2068"/>
              <p:cNvSpPr/>
              <p:nvPr/>
            </p:nvSpPr>
            <p:spPr>
              <a:xfrm>
                <a:off x="1533538" y="944591"/>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069" name="Shape 2069"/>
              <p:cNvSpPr/>
              <p:nvPr/>
            </p:nvSpPr>
            <p:spPr>
              <a:xfrm>
                <a:off x="1533538" y="849341"/>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070" name="Shape 2070"/>
              <p:cNvSpPr/>
              <p:nvPr/>
            </p:nvSpPr>
            <p:spPr>
              <a:xfrm>
                <a:off x="1533538" y="755679"/>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071" name="Shape 2071"/>
              <p:cNvSpPr/>
              <p:nvPr/>
            </p:nvSpPr>
            <p:spPr>
              <a:xfrm>
                <a:off x="1533538" y="660423"/>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072" name="Shape 2072"/>
              <p:cNvSpPr/>
              <p:nvPr/>
            </p:nvSpPr>
            <p:spPr>
              <a:xfrm>
                <a:off x="1533538" y="565170"/>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073" name="Shape 2073"/>
              <p:cNvSpPr/>
              <p:nvPr/>
            </p:nvSpPr>
            <p:spPr>
              <a:xfrm>
                <a:off x="1533538" y="471502"/>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074" name="Shape 2074"/>
              <p:cNvSpPr/>
              <p:nvPr/>
            </p:nvSpPr>
            <p:spPr>
              <a:xfrm>
                <a:off x="1533538" y="379427"/>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075" name="Shape 2075"/>
              <p:cNvSpPr/>
              <p:nvPr/>
            </p:nvSpPr>
            <p:spPr>
              <a:xfrm>
                <a:off x="1533538" y="284173"/>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076" name="Shape 2076"/>
              <p:cNvSpPr/>
              <p:nvPr/>
            </p:nvSpPr>
            <p:spPr>
              <a:xfrm>
                <a:off x="1533538" y="190506"/>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077" name="Shape 2077"/>
              <p:cNvSpPr/>
              <p:nvPr/>
            </p:nvSpPr>
            <p:spPr>
              <a:xfrm>
                <a:off x="1533538" y="95256"/>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078" name="Shape 2078"/>
              <p:cNvSpPr/>
              <p:nvPr/>
            </p:nvSpPr>
            <p:spPr>
              <a:xfrm>
                <a:off x="1533538" y="-1"/>
                <a:ext cx="60343"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079" name="Shape 2079"/>
              <p:cNvSpPr/>
              <p:nvPr/>
            </p:nvSpPr>
            <p:spPr>
              <a:xfrm>
                <a:off x="1622438" y="944591"/>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080" name="Shape 2080"/>
              <p:cNvSpPr/>
              <p:nvPr/>
            </p:nvSpPr>
            <p:spPr>
              <a:xfrm>
                <a:off x="1622438" y="849341"/>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081" name="Shape 2081"/>
              <p:cNvSpPr/>
              <p:nvPr/>
            </p:nvSpPr>
            <p:spPr>
              <a:xfrm>
                <a:off x="1622438" y="755679"/>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082" name="Shape 2082"/>
              <p:cNvSpPr/>
              <p:nvPr/>
            </p:nvSpPr>
            <p:spPr>
              <a:xfrm>
                <a:off x="1622438" y="660423"/>
                <a:ext cx="6351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083" name="Shape 2083"/>
              <p:cNvSpPr/>
              <p:nvPr/>
            </p:nvSpPr>
            <p:spPr>
              <a:xfrm>
                <a:off x="1622438" y="565170"/>
                <a:ext cx="6351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084" name="Shape 2084"/>
              <p:cNvSpPr/>
              <p:nvPr/>
            </p:nvSpPr>
            <p:spPr>
              <a:xfrm>
                <a:off x="1622438" y="471502"/>
                <a:ext cx="6351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085" name="Shape 2085"/>
              <p:cNvSpPr/>
              <p:nvPr/>
            </p:nvSpPr>
            <p:spPr>
              <a:xfrm>
                <a:off x="1622438" y="379427"/>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086" name="Shape 2086"/>
              <p:cNvSpPr/>
              <p:nvPr/>
            </p:nvSpPr>
            <p:spPr>
              <a:xfrm>
                <a:off x="1622438" y="284173"/>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087" name="Shape 2087"/>
              <p:cNvSpPr/>
              <p:nvPr/>
            </p:nvSpPr>
            <p:spPr>
              <a:xfrm>
                <a:off x="1622438" y="190506"/>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grpSp>
        <p:grpSp>
          <p:nvGrpSpPr>
            <p:cNvPr id="2289" name="Group 2289"/>
            <p:cNvGrpSpPr/>
            <p:nvPr/>
          </p:nvGrpSpPr>
          <p:grpSpPr>
            <a:xfrm>
              <a:off x="7127880" y="-3"/>
              <a:ext cx="1685959" cy="1004938"/>
              <a:chOff x="-1" y="0"/>
              <a:chExt cx="1685958" cy="1004936"/>
            </a:xfrm>
          </p:grpSpPr>
          <p:sp>
            <p:nvSpPr>
              <p:cNvPr id="2089" name="Shape 2089"/>
              <p:cNvSpPr/>
              <p:nvPr/>
            </p:nvSpPr>
            <p:spPr>
              <a:xfrm>
                <a:off x="-2" y="95256"/>
                <a:ext cx="6351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090" name="Shape 2090"/>
              <p:cNvSpPr/>
              <p:nvPr/>
            </p:nvSpPr>
            <p:spPr>
              <a:xfrm>
                <a:off x="-2" y="-1"/>
                <a:ext cx="63517"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091" name="Shape 2091"/>
              <p:cNvSpPr/>
              <p:nvPr/>
            </p:nvSpPr>
            <p:spPr>
              <a:xfrm>
                <a:off x="92079" y="944591"/>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092" name="Shape 2092"/>
              <p:cNvSpPr/>
              <p:nvPr/>
            </p:nvSpPr>
            <p:spPr>
              <a:xfrm>
                <a:off x="92079" y="849341"/>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093" name="Shape 2093"/>
              <p:cNvSpPr/>
              <p:nvPr/>
            </p:nvSpPr>
            <p:spPr>
              <a:xfrm>
                <a:off x="92079" y="755679"/>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094" name="Shape 2094"/>
              <p:cNvSpPr/>
              <p:nvPr/>
            </p:nvSpPr>
            <p:spPr>
              <a:xfrm>
                <a:off x="92079" y="660423"/>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095" name="Shape 2095"/>
              <p:cNvSpPr/>
              <p:nvPr/>
            </p:nvSpPr>
            <p:spPr>
              <a:xfrm>
                <a:off x="92079" y="565170"/>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096" name="Shape 2096"/>
              <p:cNvSpPr/>
              <p:nvPr/>
            </p:nvSpPr>
            <p:spPr>
              <a:xfrm>
                <a:off x="92079" y="471502"/>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097" name="Shape 2097"/>
              <p:cNvSpPr/>
              <p:nvPr/>
            </p:nvSpPr>
            <p:spPr>
              <a:xfrm>
                <a:off x="92079" y="379427"/>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098" name="Shape 2098"/>
              <p:cNvSpPr/>
              <p:nvPr/>
            </p:nvSpPr>
            <p:spPr>
              <a:xfrm>
                <a:off x="92079" y="284173"/>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099" name="Shape 2099"/>
              <p:cNvSpPr/>
              <p:nvPr/>
            </p:nvSpPr>
            <p:spPr>
              <a:xfrm>
                <a:off x="92079" y="190506"/>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100" name="Shape 2100"/>
              <p:cNvSpPr/>
              <p:nvPr/>
            </p:nvSpPr>
            <p:spPr>
              <a:xfrm>
                <a:off x="92079" y="95256"/>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101" name="Shape 2101"/>
              <p:cNvSpPr/>
              <p:nvPr/>
            </p:nvSpPr>
            <p:spPr>
              <a:xfrm>
                <a:off x="92079" y="-1"/>
                <a:ext cx="60343"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102" name="Shape 2102"/>
              <p:cNvSpPr/>
              <p:nvPr/>
            </p:nvSpPr>
            <p:spPr>
              <a:xfrm>
                <a:off x="180979" y="944591"/>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103" name="Shape 2103"/>
              <p:cNvSpPr/>
              <p:nvPr/>
            </p:nvSpPr>
            <p:spPr>
              <a:xfrm>
                <a:off x="180979" y="849341"/>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104" name="Shape 2104"/>
              <p:cNvSpPr/>
              <p:nvPr/>
            </p:nvSpPr>
            <p:spPr>
              <a:xfrm>
                <a:off x="180979" y="755679"/>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105" name="Shape 2105"/>
              <p:cNvSpPr/>
              <p:nvPr/>
            </p:nvSpPr>
            <p:spPr>
              <a:xfrm>
                <a:off x="180979" y="660423"/>
                <a:ext cx="6351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106" name="Shape 2106"/>
              <p:cNvSpPr/>
              <p:nvPr/>
            </p:nvSpPr>
            <p:spPr>
              <a:xfrm>
                <a:off x="180979" y="565170"/>
                <a:ext cx="6351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107" name="Shape 2107"/>
              <p:cNvSpPr/>
              <p:nvPr/>
            </p:nvSpPr>
            <p:spPr>
              <a:xfrm>
                <a:off x="180979" y="471502"/>
                <a:ext cx="6351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108" name="Shape 2108"/>
              <p:cNvSpPr/>
              <p:nvPr/>
            </p:nvSpPr>
            <p:spPr>
              <a:xfrm>
                <a:off x="180979" y="379427"/>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109" name="Shape 2109"/>
              <p:cNvSpPr/>
              <p:nvPr/>
            </p:nvSpPr>
            <p:spPr>
              <a:xfrm>
                <a:off x="180979" y="284173"/>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110" name="Shape 2110"/>
              <p:cNvSpPr/>
              <p:nvPr/>
            </p:nvSpPr>
            <p:spPr>
              <a:xfrm>
                <a:off x="180979" y="190506"/>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111" name="Shape 2111"/>
              <p:cNvSpPr/>
              <p:nvPr/>
            </p:nvSpPr>
            <p:spPr>
              <a:xfrm>
                <a:off x="180979" y="95256"/>
                <a:ext cx="6351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112" name="Shape 2112"/>
              <p:cNvSpPr/>
              <p:nvPr/>
            </p:nvSpPr>
            <p:spPr>
              <a:xfrm>
                <a:off x="180979" y="-1"/>
                <a:ext cx="63517"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113" name="Shape 2113"/>
              <p:cNvSpPr/>
              <p:nvPr/>
            </p:nvSpPr>
            <p:spPr>
              <a:xfrm>
                <a:off x="273054" y="944591"/>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114" name="Shape 2114"/>
              <p:cNvSpPr/>
              <p:nvPr/>
            </p:nvSpPr>
            <p:spPr>
              <a:xfrm>
                <a:off x="273054" y="849341"/>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115" name="Shape 2115"/>
              <p:cNvSpPr/>
              <p:nvPr/>
            </p:nvSpPr>
            <p:spPr>
              <a:xfrm>
                <a:off x="273054" y="755679"/>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116" name="Shape 2116"/>
              <p:cNvSpPr/>
              <p:nvPr/>
            </p:nvSpPr>
            <p:spPr>
              <a:xfrm>
                <a:off x="273054" y="660423"/>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117" name="Shape 2117"/>
              <p:cNvSpPr/>
              <p:nvPr/>
            </p:nvSpPr>
            <p:spPr>
              <a:xfrm>
                <a:off x="273054" y="565170"/>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118" name="Shape 2118"/>
              <p:cNvSpPr/>
              <p:nvPr/>
            </p:nvSpPr>
            <p:spPr>
              <a:xfrm>
                <a:off x="273054" y="471502"/>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119" name="Shape 2119"/>
              <p:cNvSpPr/>
              <p:nvPr/>
            </p:nvSpPr>
            <p:spPr>
              <a:xfrm>
                <a:off x="273054" y="379427"/>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120" name="Shape 2120"/>
              <p:cNvSpPr/>
              <p:nvPr/>
            </p:nvSpPr>
            <p:spPr>
              <a:xfrm>
                <a:off x="273054" y="284173"/>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121" name="Shape 2121"/>
              <p:cNvSpPr/>
              <p:nvPr/>
            </p:nvSpPr>
            <p:spPr>
              <a:xfrm>
                <a:off x="273054" y="190506"/>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122" name="Shape 2122"/>
              <p:cNvSpPr/>
              <p:nvPr/>
            </p:nvSpPr>
            <p:spPr>
              <a:xfrm>
                <a:off x="273054" y="95256"/>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123" name="Shape 2123"/>
              <p:cNvSpPr/>
              <p:nvPr/>
            </p:nvSpPr>
            <p:spPr>
              <a:xfrm>
                <a:off x="273054" y="-1"/>
                <a:ext cx="60343"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124" name="Shape 2124"/>
              <p:cNvSpPr/>
              <p:nvPr/>
            </p:nvSpPr>
            <p:spPr>
              <a:xfrm>
                <a:off x="361954" y="944591"/>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125" name="Shape 2125"/>
              <p:cNvSpPr/>
              <p:nvPr/>
            </p:nvSpPr>
            <p:spPr>
              <a:xfrm>
                <a:off x="361954" y="849341"/>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126" name="Shape 2126"/>
              <p:cNvSpPr/>
              <p:nvPr/>
            </p:nvSpPr>
            <p:spPr>
              <a:xfrm>
                <a:off x="361954" y="755679"/>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127" name="Shape 2127"/>
              <p:cNvSpPr/>
              <p:nvPr/>
            </p:nvSpPr>
            <p:spPr>
              <a:xfrm>
                <a:off x="361954" y="660423"/>
                <a:ext cx="6351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128" name="Shape 2128"/>
              <p:cNvSpPr/>
              <p:nvPr/>
            </p:nvSpPr>
            <p:spPr>
              <a:xfrm>
                <a:off x="361954" y="565170"/>
                <a:ext cx="6351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129" name="Shape 2129"/>
              <p:cNvSpPr/>
              <p:nvPr/>
            </p:nvSpPr>
            <p:spPr>
              <a:xfrm>
                <a:off x="361954" y="471502"/>
                <a:ext cx="6351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130" name="Shape 2130"/>
              <p:cNvSpPr/>
              <p:nvPr/>
            </p:nvSpPr>
            <p:spPr>
              <a:xfrm>
                <a:off x="361954" y="379427"/>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131" name="Shape 2131"/>
              <p:cNvSpPr/>
              <p:nvPr/>
            </p:nvSpPr>
            <p:spPr>
              <a:xfrm>
                <a:off x="361954" y="284173"/>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132" name="Shape 2132"/>
              <p:cNvSpPr/>
              <p:nvPr/>
            </p:nvSpPr>
            <p:spPr>
              <a:xfrm>
                <a:off x="361954" y="190506"/>
                <a:ext cx="63517"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133" name="Shape 2133"/>
              <p:cNvSpPr/>
              <p:nvPr/>
            </p:nvSpPr>
            <p:spPr>
              <a:xfrm>
                <a:off x="361954" y="95256"/>
                <a:ext cx="63517"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134" name="Shape 2134"/>
              <p:cNvSpPr/>
              <p:nvPr/>
            </p:nvSpPr>
            <p:spPr>
              <a:xfrm>
                <a:off x="361954" y="-1"/>
                <a:ext cx="63517"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135" name="Shape 2135"/>
              <p:cNvSpPr/>
              <p:nvPr/>
            </p:nvSpPr>
            <p:spPr>
              <a:xfrm>
                <a:off x="454029" y="944591"/>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136" name="Shape 2136"/>
              <p:cNvSpPr/>
              <p:nvPr/>
            </p:nvSpPr>
            <p:spPr>
              <a:xfrm>
                <a:off x="454029" y="849341"/>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137" name="Shape 2137"/>
              <p:cNvSpPr/>
              <p:nvPr/>
            </p:nvSpPr>
            <p:spPr>
              <a:xfrm>
                <a:off x="454029" y="755679"/>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138" name="Shape 2138"/>
              <p:cNvSpPr/>
              <p:nvPr/>
            </p:nvSpPr>
            <p:spPr>
              <a:xfrm>
                <a:off x="454029" y="660423"/>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139" name="Shape 2139"/>
              <p:cNvSpPr/>
              <p:nvPr/>
            </p:nvSpPr>
            <p:spPr>
              <a:xfrm>
                <a:off x="454029" y="565170"/>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140" name="Shape 2140"/>
              <p:cNvSpPr/>
              <p:nvPr/>
            </p:nvSpPr>
            <p:spPr>
              <a:xfrm>
                <a:off x="454029" y="471502"/>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141" name="Shape 2141"/>
              <p:cNvSpPr/>
              <p:nvPr/>
            </p:nvSpPr>
            <p:spPr>
              <a:xfrm>
                <a:off x="454029" y="379427"/>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142" name="Shape 2142"/>
              <p:cNvSpPr/>
              <p:nvPr/>
            </p:nvSpPr>
            <p:spPr>
              <a:xfrm>
                <a:off x="454029" y="284173"/>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143" name="Shape 2143"/>
              <p:cNvSpPr/>
              <p:nvPr/>
            </p:nvSpPr>
            <p:spPr>
              <a:xfrm>
                <a:off x="454029" y="190506"/>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144" name="Shape 2144"/>
              <p:cNvSpPr/>
              <p:nvPr/>
            </p:nvSpPr>
            <p:spPr>
              <a:xfrm>
                <a:off x="454029" y="95256"/>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145" name="Shape 2145"/>
              <p:cNvSpPr/>
              <p:nvPr/>
            </p:nvSpPr>
            <p:spPr>
              <a:xfrm>
                <a:off x="454029" y="-1"/>
                <a:ext cx="60343"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146" name="Shape 2146"/>
              <p:cNvSpPr/>
              <p:nvPr/>
            </p:nvSpPr>
            <p:spPr>
              <a:xfrm>
                <a:off x="542929" y="944591"/>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147" name="Shape 2147"/>
              <p:cNvSpPr/>
              <p:nvPr/>
            </p:nvSpPr>
            <p:spPr>
              <a:xfrm>
                <a:off x="542929" y="849341"/>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148" name="Shape 2148"/>
              <p:cNvSpPr/>
              <p:nvPr/>
            </p:nvSpPr>
            <p:spPr>
              <a:xfrm>
                <a:off x="542929" y="755679"/>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149" name="Shape 2149"/>
              <p:cNvSpPr/>
              <p:nvPr/>
            </p:nvSpPr>
            <p:spPr>
              <a:xfrm>
                <a:off x="542929" y="660423"/>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150" name="Shape 2150"/>
              <p:cNvSpPr/>
              <p:nvPr/>
            </p:nvSpPr>
            <p:spPr>
              <a:xfrm>
                <a:off x="542929" y="565170"/>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151" name="Shape 2151"/>
              <p:cNvSpPr/>
              <p:nvPr/>
            </p:nvSpPr>
            <p:spPr>
              <a:xfrm>
                <a:off x="542929" y="471502"/>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152" name="Shape 2152"/>
              <p:cNvSpPr/>
              <p:nvPr/>
            </p:nvSpPr>
            <p:spPr>
              <a:xfrm>
                <a:off x="542929" y="379427"/>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153" name="Shape 2153"/>
              <p:cNvSpPr/>
              <p:nvPr/>
            </p:nvSpPr>
            <p:spPr>
              <a:xfrm>
                <a:off x="542929" y="284173"/>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154" name="Shape 2154"/>
              <p:cNvSpPr/>
              <p:nvPr/>
            </p:nvSpPr>
            <p:spPr>
              <a:xfrm>
                <a:off x="542929" y="190506"/>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155" name="Shape 2155"/>
              <p:cNvSpPr/>
              <p:nvPr/>
            </p:nvSpPr>
            <p:spPr>
              <a:xfrm>
                <a:off x="542929" y="95256"/>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156" name="Shape 2156"/>
              <p:cNvSpPr/>
              <p:nvPr/>
            </p:nvSpPr>
            <p:spPr>
              <a:xfrm>
                <a:off x="542929" y="-1"/>
                <a:ext cx="60343"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157" name="Shape 2157"/>
              <p:cNvSpPr/>
              <p:nvPr/>
            </p:nvSpPr>
            <p:spPr>
              <a:xfrm>
                <a:off x="633416" y="94459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158" name="Shape 2158"/>
              <p:cNvSpPr/>
              <p:nvPr/>
            </p:nvSpPr>
            <p:spPr>
              <a:xfrm>
                <a:off x="633416" y="84934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159" name="Shape 2159"/>
              <p:cNvSpPr/>
              <p:nvPr/>
            </p:nvSpPr>
            <p:spPr>
              <a:xfrm>
                <a:off x="633416" y="755679"/>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160" name="Shape 2160"/>
              <p:cNvSpPr/>
              <p:nvPr/>
            </p:nvSpPr>
            <p:spPr>
              <a:xfrm>
                <a:off x="633416" y="660423"/>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161" name="Shape 2161"/>
              <p:cNvSpPr/>
              <p:nvPr/>
            </p:nvSpPr>
            <p:spPr>
              <a:xfrm>
                <a:off x="633416" y="565170"/>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162" name="Shape 2162"/>
              <p:cNvSpPr/>
              <p:nvPr/>
            </p:nvSpPr>
            <p:spPr>
              <a:xfrm>
                <a:off x="633416" y="471502"/>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163" name="Shape 2163"/>
              <p:cNvSpPr/>
              <p:nvPr/>
            </p:nvSpPr>
            <p:spPr>
              <a:xfrm>
                <a:off x="633416" y="379427"/>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164" name="Shape 2164"/>
              <p:cNvSpPr/>
              <p:nvPr/>
            </p:nvSpPr>
            <p:spPr>
              <a:xfrm>
                <a:off x="633416" y="284173"/>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165" name="Shape 2165"/>
              <p:cNvSpPr/>
              <p:nvPr/>
            </p:nvSpPr>
            <p:spPr>
              <a:xfrm>
                <a:off x="633416" y="190506"/>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166" name="Shape 2166"/>
              <p:cNvSpPr/>
              <p:nvPr/>
            </p:nvSpPr>
            <p:spPr>
              <a:xfrm>
                <a:off x="633416" y="95256"/>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167" name="Shape 2167"/>
              <p:cNvSpPr/>
              <p:nvPr/>
            </p:nvSpPr>
            <p:spPr>
              <a:xfrm>
                <a:off x="633416" y="-1"/>
                <a:ext cx="60345"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168" name="Shape 2168"/>
              <p:cNvSpPr/>
              <p:nvPr/>
            </p:nvSpPr>
            <p:spPr>
              <a:xfrm>
                <a:off x="722316" y="94459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169" name="Shape 2169"/>
              <p:cNvSpPr/>
              <p:nvPr/>
            </p:nvSpPr>
            <p:spPr>
              <a:xfrm>
                <a:off x="722316" y="84934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170" name="Shape 2170"/>
              <p:cNvSpPr/>
              <p:nvPr/>
            </p:nvSpPr>
            <p:spPr>
              <a:xfrm>
                <a:off x="722316" y="755679"/>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171" name="Shape 2171"/>
              <p:cNvSpPr/>
              <p:nvPr/>
            </p:nvSpPr>
            <p:spPr>
              <a:xfrm>
                <a:off x="722316" y="660423"/>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172" name="Shape 2172"/>
              <p:cNvSpPr/>
              <p:nvPr/>
            </p:nvSpPr>
            <p:spPr>
              <a:xfrm>
                <a:off x="722316" y="565170"/>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173" name="Shape 2173"/>
              <p:cNvSpPr/>
              <p:nvPr/>
            </p:nvSpPr>
            <p:spPr>
              <a:xfrm>
                <a:off x="722316" y="471502"/>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174" name="Shape 2174"/>
              <p:cNvSpPr/>
              <p:nvPr/>
            </p:nvSpPr>
            <p:spPr>
              <a:xfrm>
                <a:off x="722316" y="379427"/>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175" name="Shape 2175"/>
              <p:cNvSpPr/>
              <p:nvPr/>
            </p:nvSpPr>
            <p:spPr>
              <a:xfrm>
                <a:off x="722316" y="284173"/>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176" name="Shape 2176"/>
              <p:cNvSpPr/>
              <p:nvPr/>
            </p:nvSpPr>
            <p:spPr>
              <a:xfrm>
                <a:off x="722316" y="190506"/>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177" name="Shape 2177"/>
              <p:cNvSpPr/>
              <p:nvPr/>
            </p:nvSpPr>
            <p:spPr>
              <a:xfrm>
                <a:off x="722316" y="95256"/>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178" name="Shape 2178"/>
              <p:cNvSpPr/>
              <p:nvPr/>
            </p:nvSpPr>
            <p:spPr>
              <a:xfrm>
                <a:off x="722316" y="-1"/>
                <a:ext cx="60345"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179" name="Shape 2179"/>
              <p:cNvSpPr/>
              <p:nvPr/>
            </p:nvSpPr>
            <p:spPr>
              <a:xfrm>
                <a:off x="814394" y="94459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180" name="Shape 2180"/>
              <p:cNvSpPr/>
              <p:nvPr/>
            </p:nvSpPr>
            <p:spPr>
              <a:xfrm>
                <a:off x="814394" y="84934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181" name="Shape 2181"/>
              <p:cNvSpPr/>
              <p:nvPr/>
            </p:nvSpPr>
            <p:spPr>
              <a:xfrm>
                <a:off x="814394" y="755679"/>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182" name="Shape 2182"/>
              <p:cNvSpPr/>
              <p:nvPr/>
            </p:nvSpPr>
            <p:spPr>
              <a:xfrm>
                <a:off x="814394" y="660423"/>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183" name="Shape 2183"/>
              <p:cNvSpPr/>
              <p:nvPr/>
            </p:nvSpPr>
            <p:spPr>
              <a:xfrm>
                <a:off x="814394" y="565170"/>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184" name="Shape 2184"/>
              <p:cNvSpPr/>
              <p:nvPr/>
            </p:nvSpPr>
            <p:spPr>
              <a:xfrm>
                <a:off x="814394" y="471502"/>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185" name="Shape 2185"/>
              <p:cNvSpPr/>
              <p:nvPr/>
            </p:nvSpPr>
            <p:spPr>
              <a:xfrm>
                <a:off x="814394" y="379427"/>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186" name="Shape 2186"/>
              <p:cNvSpPr/>
              <p:nvPr/>
            </p:nvSpPr>
            <p:spPr>
              <a:xfrm>
                <a:off x="814394" y="284173"/>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187" name="Shape 2187"/>
              <p:cNvSpPr/>
              <p:nvPr/>
            </p:nvSpPr>
            <p:spPr>
              <a:xfrm>
                <a:off x="814394" y="190506"/>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188" name="Shape 2188"/>
              <p:cNvSpPr/>
              <p:nvPr/>
            </p:nvSpPr>
            <p:spPr>
              <a:xfrm>
                <a:off x="814394" y="95256"/>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189" name="Shape 2189"/>
              <p:cNvSpPr/>
              <p:nvPr/>
            </p:nvSpPr>
            <p:spPr>
              <a:xfrm>
                <a:off x="814394" y="-1"/>
                <a:ext cx="60345"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190" name="Shape 2190"/>
              <p:cNvSpPr/>
              <p:nvPr/>
            </p:nvSpPr>
            <p:spPr>
              <a:xfrm>
                <a:off x="903294" y="94459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191" name="Shape 2191"/>
              <p:cNvSpPr/>
              <p:nvPr/>
            </p:nvSpPr>
            <p:spPr>
              <a:xfrm>
                <a:off x="903294" y="84934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192" name="Shape 2192"/>
              <p:cNvSpPr/>
              <p:nvPr/>
            </p:nvSpPr>
            <p:spPr>
              <a:xfrm>
                <a:off x="903294" y="755679"/>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193" name="Shape 2193"/>
              <p:cNvSpPr/>
              <p:nvPr/>
            </p:nvSpPr>
            <p:spPr>
              <a:xfrm>
                <a:off x="903294" y="660423"/>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194" name="Shape 2194"/>
              <p:cNvSpPr/>
              <p:nvPr/>
            </p:nvSpPr>
            <p:spPr>
              <a:xfrm>
                <a:off x="903294" y="565170"/>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195" name="Shape 2195"/>
              <p:cNvSpPr/>
              <p:nvPr/>
            </p:nvSpPr>
            <p:spPr>
              <a:xfrm>
                <a:off x="903294" y="471502"/>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196" name="Shape 2196"/>
              <p:cNvSpPr/>
              <p:nvPr/>
            </p:nvSpPr>
            <p:spPr>
              <a:xfrm>
                <a:off x="903294" y="379427"/>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197" name="Shape 2197"/>
              <p:cNvSpPr/>
              <p:nvPr/>
            </p:nvSpPr>
            <p:spPr>
              <a:xfrm>
                <a:off x="903294" y="284173"/>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198" name="Shape 2198"/>
              <p:cNvSpPr/>
              <p:nvPr/>
            </p:nvSpPr>
            <p:spPr>
              <a:xfrm>
                <a:off x="903294" y="190506"/>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199" name="Shape 2199"/>
              <p:cNvSpPr/>
              <p:nvPr/>
            </p:nvSpPr>
            <p:spPr>
              <a:xfrm>
                <a:off x="903294" y="95256"/>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200" name="Shape 2200"/>
              <p:cNvSpPr/>
              <p:nvPr/>
            </p:nvSpPr>
            <p:spPr>
              <a:xfrm>
                <a:off x="903294" y="-1"/>
                <a:ext cx="60345"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201" name="Shape 2201"/>
              <p:cNvSpPr/>
              <p:nvPr/>
            </p:nvSpPr>
            <p:spPr>
              <a:xfrm>
                <a:off x="992194" y="944591"/>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202" name="Shape 2202"/>
              <p:cNvSpPr/>
              <p:nvPr/>
            </p:nvSpPr>
            <p:spPr>
              <a:xfrm>
                <a:off x="992194" y="849341"/>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203" name="Shape 2203"/>
              <p:cNvSpPr/>
              <p:nvPr/>
            </p:nvSpPr>
            <p:spPr>
              <a:xfrm>
                <a:off x="992194" y="755679"/>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204" name="Shape 2204"/>
              <p:cNvSpPr/>
              <p:nvPr/>
            </p:nvSpPr>
            <p:spPr>
              <a:xfrm>
                <a:off x="992194" y="660423"/>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205" name="Shape 2205"/>
              <p:cNvSpPr/>
              <p:nvPr/>
            </p:nvSpPr>
            <p:spPr>
              <a:xfrm>
                <a:off x="992194" y="565170"/>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206" name="Shape 2206"/>
              <p:cNvSpPr/>
              <p:nvPr/>
            </p:nvSpPr>
            <p:spPr>
              <a:xfrm>
                <a:off x="992194" y="471502"/>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207" name="Shape 2207"/>
              <p:cNvSpPr/>
              <p:nvPr/>
            </p:nvSpPr>
            <p:spPr>
              <a:xfrm>
                <a:off x="992194" y="379427"/>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208" name="Shape 2208"/>
              <p:cNvSpPr/>
              <p:nvPr/>
            </p:nvSpPr>
            <p:spPr>
              <a:xfrm>
                <a:off x="992194" y="284173"/>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209" name="Shape 2209"/>
              <p:cNvSpPr/>
              <p:nvPr/>
            </p:nvSpPr>
            <p:spPr>
              <a:xfrm>
                <a:off x="992194" y="190506"/>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210" name="Shape 2210"/>
              <p:cNvSpPr/>
              <p:nvPr/>
            </p:nvSpPr>
            <p:spPr>
              <a:xfrm>
                <a:off x="992194" y="95256"/>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211" name="Shape 2211"/>
              <p:cNvSpPr/>
              <p:nvPr/>
            </p:nvSpPr>
            <p:spPr>
              <a:xfrm>
                <a:off x="992194" y="-1"/>
                <a:ext cx="63519"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212" name="Shape 2212"/>
              <p:cNvSpPr/>
              <p:nvPr/>
            </p:nvSpPr>
            <p:spPr>
              <a:xfrm>
                <a:off x="1084269" y="94459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213" name="Shape 2213"/>
              <p:cNvSpPr/>
              <p:nvPr/>
            </p:nvSpPr>
            <p:spPr>
              <a:xfrm>
                <a:off x="1084269" y="84934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214" name="Shape 2214"/>
              <p:cNvSpPr/>
              <p:nvPr/>
            </p:nvSpPr>
            <p:spPr>
              <a:xfrm>
                <a:off x="1084269" y="755679"/>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215" name="Shape 2215"/>
              <p:cNvSpPr/>
              <p:nvPr/>
            </p:nvSpPr>
            <p:spPr>
              <a:xfrm>
                <a:off x="1084269" y="660423"/>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216" name="Shape 2216"/>
              <p:cNvSpPr/>
              <p:nvPr/>
            </p:nvSpPr>
            <p:spPr>
              <a:xfrm>
                <a:off x="1084269" y="565170"/>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217" name="Shape 2217"/>
              <p:cNvSpPr/>
              <p:nvPr/>
            </p:nvSpPr>
            <p:spPr>
              <a:xfrm>
                <a:off x="1084269" y="471502"/>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218" name="Shape 2218"/>
              <p:cNvSpPr/>
              <p:nvPr/>
            </p:nvSpPr>
            <p:spPr>
              <a:xfrm>
                <a:off x="1084269" y="379427"/>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219" name="Shape 2219"/>
              <p:cNvSpPr/>
              <p:nvPr/>
            </p:nvSpPr>
            <p:spPr>
              <a:xfrm>
                <a:off x="1084269" y="284173"/>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220" name="Shape 2220"/>
              <p:cNvSpPr/>
              <p:nvPr/>
            </p:nvSpPr>
            <p:spPr>
              <a:xfrm>
                <a:off x="1084269" y="190506"/>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221" name="Shape 2221"/>
              <p:cNvSpPr/>
              <p:nvPr/>
            </p:nvSpPr>
            <p:spPr>
              <a:xfrm>
                <a:off x="1084269" y="95256"/>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222" name="Shape 2222"/>
              <p:cNvSpPr/>
              <p:nvPr/>
            </p:nvSpPr>
            <p:spPr>
              <a:xfrm>
                <a:off x="1084269" y="-1"/>
                <a:ext cx="60345"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223" name="Shape 2223"/>
              <p:cNvSpPr/>
              <p:nvPr/>
            </p:nvSpPr>
            <p:spPr>
              <a:xfrm>
                <a:off x="1173169" y="944591"/>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224" name="Shape 2224"/>
              <p:cNvSpPr/>
              <p:nvPr/>
            </p:nvSpPr>
            <p:spPr>
              <a:xfrm>
                <a:off x="1173169" y="849341"/>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225" name="Shape 2225"/>
              <p:cNvSpPr/>
              <p:nvPr/>
            </p:nvSpPr>
            <p:spPr>
              <a:xfrm>
                <a:off x="1173169" y="755679"/>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226" name="Shape 2226"/>
              <p:cNvSpPr/>
              <p:nvPr/>
            </p:nvSpPr>
            <p:spPr>
              <a:xfrm>
                <a:off x="1173169" y="660423"/>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227" name="Shape 2227"/>
              <p:cNvSpPr/>
              <p:nvPr/>
            </p:nvSpPr>
            <p:spPr>
              <a:xfrm>
                <a:off x="1173169" y="565170"/>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228" name="Shape 2228"/>
              <p:cNvSpPr/>
              <p:nvPr/>
            </p:nvSpPr>
            <p:spPr>
              <a:xfrm>
                <a:off x="1173169" y="471502"/>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229" name="Shape 2229"/>
              <p:cNvSpPr/>
              <p:nvPr/>
            </p:nvSpPr>
            <p:spPr>
              <a:xfrm>
                <a:off x="1173169" y="379427"/>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230" name="Shape 2230"/>
              <p:cNvSpPr/>
              <p:nvPr/>
            </p:nvSpPr>
            <p:spPr>
              <a:xfrm>
                <a:off x="1173169" y="284173"/>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231" name="Shape 2231"/>
              <p:cNvSpPr/>
              <p:nvPr/>
            </p:nvSpPr>
            <p:spPr>
              <a:xfrm>
                <a:off x="1173169" y="190506"/>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232" name="Shape 2232"/>
              <p:cNvSpPr/>
              <p:nvPr/>
            </p:nvSpPr>
            <p:spPr>
              <a:xfrm>
                <a:off x="1173169" y="95256"/>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233" name="Shape 2233"/>
              <p:cNvSpPr/>
              <p:nvPr/>
            </p:nvSpPr>
            <p:spPr>
              <a:xfrm>
                <a:off x="1173169" y="-1"/>
                <a:ext cx="63519"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234" name="Shape 2234"/>
              <p:cNvSpPr/>
              <p:nvPr/>
            </p:nvSpPr>
            <p:spPr>
              <a:xfrm>
                <a:off x="1265245" y="94459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235" name="Shape 2235"/>
              <p:cNvSpPr/>
              <p:nvPr/>
            </p:nvSpPr>
            <p:spPr>
              <a:xfrm>
                <a:off x="1265245" y="84934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236" name="Shape 2236"/>
              <p:cNvSpPr/>
              <p:nvPr/>
            </p:nvSpPr>
            <p:spPr>
              <a:xfrm>
                <a:off x="1265245" y="755679"/>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237" name="Shape 2237"/>
              <p:cNvSpPr/>
              <p:nvPr/>
            </p:nvSpPr>
            <p:spPr>
              <a:xfrm>
                <a:off x="1265245" y="660423"/>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238" name="Shape 2238"/>
              <p:cNvSpPr/>
              <p:nvPr/>
            </p:nvSpPr>
            <p:spPr>
              <a:xfrm>
                <a:off x="1265245" y="565170"/>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239" name="Shape 2239"/>
              <p:cNvSpPr/>
              <p:nvPr/>
            </p:nvSpPr>
            <p:spPr>
              <a:xfrm>
                <a:off x="1265245" y="471502"/>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240" name="Shape 2240"/>
              <p:cNvSpPr/>
              <p:nvPr/>
            </p:nvSpPr>
            <p:spPr>
              <a:xfrm>
                <a:off x="1265245" y="379427"/>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241" name="Shape 2241"/>
              <p:cNvSpPr/>
              <p:nvPr/>
            </p:nvSpPr>
            <p:spPr>
              <a:xfrm>
                <a:off x="1265245" y="284173"/>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242" name="Shape 2242"/>
              <p:cNvSpPr/>
              <p:nvPr/>
            </p:nvSpPr>
            <p:spPr>
              <a:xfrm>
                <a:off x="1265245" y="190506"/>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243" name="Shape 2243"/>
              <p:cNvSpPr/>
              <p:nvPr/>
            </p:nvSpPr>
            <p:spPr>
              <a:xfrm>
                <a:off x="1265245" y="95256"/>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244" name="Shape 2244"/>
              <p:cNvSpPr/>
              <p:nvPr/>
            </p:nvSpPr>
            <p:spPr>
              <a:xfrm>
                <a:off x="1265245" y="-1"/>
                <a:ext cx="60345"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245" name="Shape 2245"/>
              <p:cNvSpPr/>
              <p:nvPr/>
            </p:nvSpPr>
            <p:spPr>
              <a:xfrm>
                <a:off x="1354148" y="944591"/>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246" name="Shape 2246"/>
              <p:cNvSpPr/>
              <p:nvPr/>
            </p:nvSpPr>
            <p:spPr>
              <a:xfrm>
                <a:off x="1354148" y="849341"/>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247" name="Shape 2247"/>
              <p:cNvSpPr/>
              <p:nvPr/>
            </p:nvSpPr>
            <p:spPr>
              <a:xfrm>
                <a:off x="1354148" y="755679"/>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248" name="Shape 2248"/>
              <p:cNvSpPr/>
              <p:nvPr/>
            </p:nvSpPr>
            <p:spPr>
              <a:xfrm>
                <a:off x="1354148" y="660423"/>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249" name="Shape 2249"/>
              <p:cNvSpPr/>
              <p:nvPr/>
            </p:nvSpPr>
            <p:spPr>
              <a:xfrm>
                <a:off x="1354148" y="565170"/>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250" name="Shape 2250"/>
              <p:cNvSpPr/>
              <p:nvPr/>
            </p:nvSpPr>
            <p:spPr>
              <a:xfrm>
                <a:off x="1354148" y="471502"/>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251" name="Shape 2251"/>
              <p:cNvSpPr/>
              <p:nvPr/>
            </p:nvSpPr>
            <p:spPr>
              <a:xfrm>
                <a:off x="1354148" y="379427"/>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252" name="Shape 2252"/>
              <p:cNvSpPr/>
              <p:nvPr/>
            </p:nvSpPr>
            <p:spPr>
              <a:xfrm>
                <a:off x="1354148" y="284173"/>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253" name="Shape 2253"/>
              <p:cNvSpPr/>
              <p:nvPr/>
            </p:nvSpPr>
            <p:spPr>
              <a:xfrm>
                <a:off x="1354148" y="190506"/>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254" name="Shape 2254"/>
              <p:cNvSpPr/>
              <p:nvPr/>
            </p:nvSpPr>
            <p:spPr>
              <a:xfrm>
                <a:off x="1354148" y="95256"/>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255" name="Shape 2255"/>
              <p:cNvSpPr/>
              <p:nvPr/>
            </p:nvSpPr>
            <p:spPr>
              <a:xfrm>
                <a:off x="1354148" y="-1"/>
                <a:ext cx="63519"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256" name="Shape 2256"/>
              <p:cNvSpPr/>
              <p:nvPr/>
            </p:nvSpPr>
            <p:spPr>
              <a:xfrm>
                <a:off x="1446225" y="94459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257" name="Shape 2257"/>
              <p:cNvSpPr/>
              <p:nvPr/>
            </p:nvSpPr>
            <p:spPr>
              <a:xfrm>
                <a:off x="1446225" y="849341"/>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258" name="Shape 2258"/>
              <p:cNvSpPr/>
              <p:nvPr/>
            </p:nvSpPr>
            <p:spPr>
              <a:xfrm>
                <a:off x="1446225" y="755679"/>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259" name="Shape 2259"/>
              <p:cNvSpPr/>
              <p:nvPr/>
            </p:nvSpPr>
            <p:spPr>
              <a:xfrm>
                <a:off x="1446225" y="660423"/>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260" name="Shape 2260"/>
              <p:cNvSpPr/>
              <p:nvPr/>
            </p:nvSpPr>
            <p:spPr>
              <a:xfrm>
                <a:off x="1446225" y="565170"/>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261" name="Shape 2261"/>
              <p:cNvSpPr/>
              <p:nvPr/>
            </p:nvSpPr>
            <p:spPr>
              <a:xfrm>
                <a:off x="1446225" y="471502"/>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262" name="Shape 2262"/>
              <p:cNvSpPr/>
              <p:nvPr/>
            </p:nvSpPr>
            <p:spPr>
              <a:xfrm>
                <a:off x="1446225" y="379427"/>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263" name="Shape 2263"/>
              <p:cNvSpPr/>
              <p:nvPr/>
            </p:nvSpPr>
            <p:spPr>
              <a:xfrm>
                <a:off x="1446225" y="284173"/>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264" name="Shape 2264"/>
              <p:cNvSpPr/>
              <p:nvPr/>
            </p:nvSpPr>
            <p:spPr>
              <a:xfrm>
                <a:off x="1446225" y="190506"/>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265" name="Shape 2265"/>
              <p:cNvSpPr/>
              <p:nvPr/>
            </p:nvSpPr>
            <p:spPr>
              <a:xfrm>
                <a:off x="1446225" y="95256"/>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266" name="Shape 2266"/>
              <p:cNvSpPr/>
              <p:nvPr/>
            </p:nvSpPr>
            <p:spPr>
              <a:xfrm>
                <a:off x="1446225" y="-1"/>
                <a:ext cx="60345"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267" name="Shape 2267"/>
              <p:cNvSpPr/>
              <p:nvPr/>
            </p:nvSpPr>
            <p:spPr>
              <a:xfrm>
                <a:off x="1535126" y="944591"/>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268" name="Shape 2268"/>
              <p:cNvSpPr/>
              <p:nvPr/>
            </p:nvSpPr>
            <p:spPr>
              <a:xfrm>
                <a:off x="1535126" y="849341"/>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269" name="Shape 2269"/>
              <p:cNvSpPr/>
              <p:nvPr/>
            </p:nvSpPr>
            <p:spPr>
              <a:xfrm>
                <a:off x="1535126" y="755679"/>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270" name="Shape 2270"/>
              <p:cNvSpPr/>
              <p:nvPr/>
            </p:nvSpPr>
            <p:spPr>
              <a:xfrm>
                <a:off x="1535126" y="660423"/>
                <a:ext cx="61931"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271" name="Shape 2271"/>
              <p:cNvSpPr/>
              <p:nvPr/>
            </p:nvSpPr>
            <p:spPr>
              <a:xfrm>
                <a:off x="1535126" y="565170"/>
                <a:ext cx="61931"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272" name="Shape 2272"/>
              <p:cNvSpPr/>
              <p:nvPr/>
            </p:nvSpPr>
            <p:spPr>
              <a:xfrm>
                <a:off x="1535126" y="471502"/>
                <a:ext cx="61931"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273" name="Shape 2273"/>
              <p:cNvSpPr/>
              <p:nvPr/>
            </p:nvSpPr>
            <p:spPr>
              <a:xfrm>
                <a:off x="1535126" y="379427"/>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274" name="Shape 2274"/>
              <p:cNvSpPr/>
              <p:nvPr/>
            </p:nvSpPr>
            <p:spPr>
              <a:xfrm>
                <a:off x="1535126" y="284173"/>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275" name="Shape 2275"/>
              <p:cNvSpPr/>
              <p:nvPr/>
            </p:nvSpPr>
            <p:spPr>
              <a:xfrm>
                <a:off x="1535126" y="190506"/>
                <a:ext cx="61931"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276" name="Shape 2276"/>
              <p:cNvSpPr/>
              <p:nvPr/>
            </p:nvSpPr>
            <p:spPr>
              <a:xfrm>
                <a:off x="1535126" y="95256"/>
                <a:ext cx="61931"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277" name="Shape 2277"/>
              <p:cNvSpPr/>
              <p:nvPr/>
            </p:nvSpPr>
            <p:spPr>
              <a:xfrm>
                <a:off x="1535126" y="-1"/>
                <a:ext cx="61931"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278" name="Shape 2278"/>
              <p:cNvSpPr/>
              <p:nvPr/>
            </p:nvSpPr>
            <p:spPr>
              <a:xfrm>
                <a:off x="1625615" y="944591"/>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279" name="Shape 2279"/>
              <p:cNvSpPr/>
              <p:nvPr/>
            </p:nvSpPr>
            <p:spPr>
              <a:xfrm>
                <a:off x="1625615" y="849341"/>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280" name="Shape 2280"/>
              <p:cNvSpPr/>
              <p:nvPr/>
            </p:nvSpPr>
            <p:spPr>
              <a:xfrm>
                <a:off x="1625615" y="755679"/>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281" name="Shape 2281"/>
              <p:cNvSpPr/>
              <p:nvPr/>
            </p:nvSpPr>
            <p:spPr>
              <a:xfrm>
                <a:off x="1625615" y="660423"/>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282" name="Shape 2282"/>
              <p:cNvSpPr/>
              <p:nvPr/>
            </p:nvSpPr>
            <p:spPr>
              <a:xfrm>
                <a:off x="1625615" y="565170"/>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283" name="Shape 2283"/>
              <p:cNvSpPr/>
              <p:nvPr/>
            </p:nvSpPr>
            <p:spPr>
              <a:xfrm>
                <a:off x="1625615" y="471502"/>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284" name="Shape 2284"/>
              <p:cNvSpPr/>
              <p:nvPr/>
            </p:nvSpPr>
            <p:spPr>
              <a:xfrm>
                <a:off x="1625615" y="379427"/>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285" name="Shape 2285"/>
              <p:cNvSpPr/>
              <p:nvPr/>
            </p:nvSpPr>
            <p:spPr>
              <a:xfrm>
                <a:off x="1625615" y="284173"/>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286" name="Shape 2286"/>
              <p:cNvSpPr/>
              <p:nvPr/>
            </p:nvSpPr>
            <p:spPr>
              <a:xfrm>
                <a:off x="1625615" y="190506"/>
                <a:ext cx="60343"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287" name="Shape 2287"/>
              <p:cNvSpPr/>
              <p:nvPr/>
            </p:nvSpPr>
            <p:spPr>
              <a:xfrm>
                <a:off x="1625615" y="95256"/>
                <a:ext cx="60343"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288" name="Shape 2288"/>
              <p:cNvSpPr/>
              <p:nvPr/>
            </p:nvSpPr>
            <p:spPr>
              <a:xfrm>
                <a:off x="1625615" y="-1"/>
                <a:ext cx="60343" cy="63518"/>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grpSp>
        <p:sp>
          <p:nvSpPr>
            <p:cNvPr id="2290" name="Shape 2290"/>
            <p:cNvSpPr/>
            <p:nvPr/>
          </p:nvSpPr>
          <p:spPr>
            <a:xfrm>
              <a:off x="8842391" y="944580"/>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291" name="Shape 2291"/>
            <p:cNvSpPr/>
            <p:nvPr/>
          </p:nvSpPr>
          <p:spPr>
            <a:xfrm>
              <a:off x="8842391" y="849330"/>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292" name="Shape 2292"/>
            <p:cNvSpPr/>
            <p:nvPr/>
          </p:nvSpPr>
          <p:spPr>
            <a:xfrm>
              <a:off x="8842391" y="755668"/>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293" name="Shape 2293"/>
            <p:cNvSpPr/>
            <p:nvPr/>
          </p:nvSpPr>
          <p:spPr>
            <a:xfrm>
              <a:off x="8842391" y="660418"/>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294" name="Shape 2294"/>
            <p:cNvSpPr/>
            <p:nvPr/>
          </p:nvSpPr>
          <p:spPr>
            <a:xfrm>
              <a:off x="8842391" y="565168"/>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295" name="Shape 2295"/>
            <p:cNvSpPr/>
            <p:nvPr/>
          </p:nvSpPr>
          <p:spPr>
            <a:xfrm>
              <a:off x="8842391" y="471499"/>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296" name="Shape 2296"/>
            <p:cNvSpPr/>
            <p:nvPr/>
          </p:nvSpPr>
          <p:spPr>
            <a:xfrm>
              <a:off x="8842391" y="379424"/>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297" name="Shape 2297"/>
            <p:cNvSpPr/>
            <p:nvPr/>
          </p:nvSpPr>
          <p:spPr>
            <a:xfrm>
              <a:off x="8842391" y="284174"/>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298" name="Shape 2298"/>
            <p:cNvSpPr/>
            <p:nvPr/>
          </p:nvSpPr>
          <p:spPr>
            <a:xfrm>
              <a:off x="8842391" y="190512"/>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299" name="Shape 2299"/>
            <p:cNvSpPr/>
            <p:nvPr/>
          </p:nvSpPr>
          <p:spPr>
            <a:xfrm>
              <a:off x="8842391" y="95262"/>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300" name="Shape 2300"/>
            <p:cNvSpPr/>
            <p:nvPr/>
          </p:nvSpPr>
          <p:spPr>
            <a:xfrm>
              <a:off x="8842391" y="7"/>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301" name="Shape 2301"/>
            <p:cNvSpPr/>
            <p:nvPr/>
          </p:nvSpPr>
          <p:spPr>
            <a:xfrm>
              <a:off x="8934466" y="944580"/>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302" name="Shape 2302"/>
            <p:cNvSpPr/>
            <p:nvPr/>
          </p:nvSpPr>
          <p:spPr>
            <a:xfrm>
              <a:off x="8934466" y="849330"/>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303" name="Shape 2303"/>
            <p:cNvSpPr/>
            <p:nvPr/>
          </p:nvSpPr>
          <p:spPr>
            <a:xfrm>
              <a:off x="8934466" y="755668"/>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304" name="Shape 2304"/>
            <p:cNvSpPr/>
            <p:nvPr/>
          </p:nvSpPr>
          <p:spPr>
            <a:xfrm>
              <a:off x="8934466" y="660418"/>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305" name="Shape 2305"/>
            <p:cNvSpPr/>
            <p:nvPr/>
          </p:nvSpPr>
          <p:spPr>
            <a:xfrm>
              <a:off x="8934466" y="565168"/>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306" name="Shape 2306"/>
            <p:cNvSpPr/>
            <p:nvPr/>
          </p:nvSpPr>
          <p:spPr>
            <a:xfrm>
              <a:off x="8934466" y="471499"/>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307" name="Shape 2307"/>
            <p:cNvSpPr/>
            <p:nvPr/>
          </p:nvSpPr>
          <p:spPr>
            <a:xfrm>
              <a:off x="8934466" y="379424"/>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308" name="Shape 2308"/>
            <p:cNvSpPr/>
            <p:nvPr/>
          </p:nvSpPr>
          <p:spPr>
            <a:xfrm>
              <a:off x="8934466" y="284174"/>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309" name="Shape 2309"/>
            <p:cNvSpPr/>
            <p:nvPr/>
          </p:nvSpPr>
          <p:spPr>
            <a:xfrm>
              <a:off x="8934466" y="190512"/>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310" name="Shape 2310"/>
            <p:cNvSpPr/>
            <p:nvPr/>
          </p:nvSpPr>
          <p:spPr>
            <a:xfrm>
              <a:off x="8934466" y="95262"/>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311" name="Shape 2311"/>
            <p:cNvSpPr/>
            <p:nvPr/>
          </p:nvSpPr>
          <p:spPr>
            <a:xfrm>
              <a:off x="8934466" y="7"/>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312" name="Shape 2312"/>
            <p:cNvSpPr/>
            <p:nvPr/>
          </p:nvSpPr>
          <p:spPr>
            <a:xfrm>
              <a:off x="9023367" y="944580"/>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313" name="Shape 2313"/>
            <p:cNvSpPr/>
            <p:nvPr/>
          </p:nvSpPr>
          <p:spPr>
            <a:xfrm>
              <a:off x="9023367" y="849330"/>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314" name="Shape 2314"/>
            <p:cNvSpPr/>
            <p:nvPr/>
          </p:nvSpPr>
          <p:spPr>
            <a:xfrm>
              <a:off x="9023367" y="755668"/>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315" name="Shape 2315"/>
            <p:cNvSpPr/>
            <p:nvPr/>
          </p:nvSpPr>
          <p:spPr>
            <a:xfrm>
              <a:off x="9023367" y="660418"/>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316" name="Shape 2316"/>
            <p:cNvSpPr/>
            <p:nvPr/>
          </p:nvSpPr>
          <p:spPr>
            <a:xfrm>
              <a:off x="9023367" y="565168"/>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317" name="Shape 2317"/>
            <p:cNvSpPr/>
            <p:nvPr/>
          </p:nvSpPr>
          <p:spPr>
            <a:xfrm>
              <a:off x="9023367" y="471499"/>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318" name="Shape 2318"/>
            <p:cNvSpPr/>
            <p:nvPr/>
          </p:nvSpPr>
          <p:spPr>
            <a:xfrm>
              <a:off x="9023367" y="379424"/>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319" name="Shape 2319"/>
            <p:cNvSpPr/>
            <p:nvPr/>
          </p:nvSpPr>
          <p:spPr>
            <a:xfrm>
              <a:off x="9023367" y="284174"/>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320" name="Shape 2320"/>
            <p:cNvSpPr/>
            <p:nvPr/>
          </p:nvSpPr>
          <p:spPr>
            <a:xfrm>
              <a:off x="9023367" y="190512"/>
              <a:ext cx="63519"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321" name="Shape 2321"/>
            <p:cNvSpPr/>
            <p:nvPr/>
          </p:nvSpPr>
          <p:spPr>
            <a:xfrm>
              <a:off x="9023367" y="95262"/>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322" name="Shape 2322"/>
            <p:cNvSpPr/>
            <p:nvPr/>
          </p:nvSpPr>
          <p:spPr>
            <a:xfrm>
              <a:off x="9023367" y="7"/>
              <a:ext cx="63519"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323" name="Shape 2323"/>
            <p:cNvSpPr/>
            <p:nvPr/>
          </p:nvSpPr>
          <p:spPr>
            <a:xfrm>
              <a:off x="9115442" y="944580"/>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324" name="Shape 2324"/>
            <p:cNvSpPr/>
            <p:nvPr/>
          </p:nvSpPr>
          <p:spPr>
            <a:xfrm>
              <a:off x="9115442" y="849330"/>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325" name="Shape 2325"/>
            <p:cNvSpPr/>
            <p:nvPr/>
          </p:nvSpPr>
          <p:spPr>
            <a:xfrm>
              <a:off x="9115442" y="755668"/>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326" name="Shape 2326"/>
            <p:cNvSpPr/>
            <p:nvPr/>
          </p:nvSpPr>
          <p:spPr>
            <a:xfrm>
              <a:off x="9115442" y="660418"/>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327" name="Shape 2327"/>
            <p:cNvSpPr/>
            <p:nvPr/>
          </p:nvSpPr>
          <p:spPr>
            <a:xfrm>
              <a:off x="9115442" y="565168"/>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328" name="Shape 2328"/>
            <p:cNvSpPr/>
            <p:nvPr/>
          </p:nvSpPr>
          <p:spPr>
            <a:xfrm>
              <a:off x="9115442" y="471499"/>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329" name="Shape 2329"/>
            <p:cNvSpPr/>
            <p:nvPr/>
          </p:nvSpPr>
          <p:spPr>
            <a:xfrm>
              <a:off x="9115442" y="379424"/>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330" name="Shape 2330"/>
            <p:cNvSpPr/>
            <p:nvPr/>
          </p:nvSpPr>
          <p:spPr>
            <a:xfrm>
              <a:off x="9115442" y="284174"/>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331" name="Shape 2331"/>
            <p:cNvSpPr/>
            <p:nvPr/>
          </p:nvSpPr>
          <p:spPr>
            <a:xfrm>
              <a:off x="9115442" y="190512"/>
              <a:ext cx="60345" cy="60345"/>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332" name="Shape 2332"/>
            <p:cNvSpPr/>
            <p:nvPr/>
          </p:nvSpPr>
          <p:spPr>
            <a:xfrm>
              <a:off x="9115442" y="95262"/>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333" name="Shape 2333"/>
            <p:cNvSpPr/>
            <p:nvPr/>
          </p:nvSpPr>
          <p:spPr>
            <a:xfrm>
              <a:off x="9115442" y="7"/>
              <a:ext cx="60345" cy="63519"/>
            </a:xfrm>
            <a:prstGeom prst="ellipse">
              <a:avLst/>
            </a:prstGeom>
            <a:solidFill>
              <a:srgbClr val="0B1829"/>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grpSp>
      <p:sp>
        <p:nvSpPr>
          <p:cNvPr id="2335" name="Shape 2335"/>
          <p:cNvSpPr/>
          <p:nvPr/>
        </p:nvSpPr>
        <p:spPr>
          <a:xfrm>
            <a:off x="5257805" y="4001018"/>
            <a:ext cx="1756833" cy="21712"/>
          </a:xfrm>
          <a:prstGeom prst="rect">
            <a:avLst/>
          </a:prstGeom>
          <a:solidFill>
            <a:srgbClr val="FFFFFF"/>
          </a:solidFill>
          <a:ln w="12700">
            <a:miter lim="400000"/>
          </a:ln>
        </p:spPr>
        <p:txBody>
          <a:bodyPr lIns="32695" tIns="32695" rIns="32695" bIns="32695"/>
          <a:lstStyle/>
          <a:p>
            <a:pPr defTabSz="669689">
              <a:defRPr>
                <a:latin typeface="Calibri"/>
                <a:ea typeface="Calibri"/>
                <a:cs typeface="Calibri"/>
                <a:sym typeface="Calibri"/>
              </a:defRPr>
            </a:pPr>
            <a:endParaRPr sz="1288"/>
          </a:p>
        </p:txBody>
      </p:sp>
      <p:grpSp>
        <p:nvGrpSpPr>
          <p:cNvPr id="2347" name="Group 2347"/>
          <p:cNvGrpSpPr/>
          <p:nvPr/>
        </p:nvGrpSpPr>
        <p:grpSpPr>
          <a:xfrm>
            <a:off x="10826738" y="260418"/>
            <a:ext cx="1071065" cy="471276"/>
            <a:chOff x="0" y="0"/>
            <a:chExt cx="803297" cy="482621"/>
          </a:xfrm>
        </p:grpSpPr>
        <p:sp>
          <p:nvSpPr>
            <p:cNvPr id="2336" name="Shape 2336"/>
            <p:cNvSpPr/>
            <p:nvPr/>
          </p:nvSpPr>
          <p:spPr>
            <a:xfrm>
              <a:off x="-2" y="355608"/>
              <a:ext cx="115904" cy="123836"/>
            </a:xfrm>
            <a:custGeom>
              <a:avLst/>
              <a:gdLst/>
              <a:ahLst/>
              <a:cxnLst>
                <a:cxn ang="0">
                  <a:pos x="wd2" y="hd2"/>
                </a:cxn>
                <a:cxn ang="5400000">
                  <a:pos x="wd2" y="hd2"/>
                </a:cxn>
                <a:cxn ang="10800000">
                  <a:pos x="wd2" y="hd2"/>
                </a:cxn>
                <a:cxn ang="16200000">
                  <a:pos x="wd2" y="hd2"/>
                </a:cxn>
              </a:cxnLst>
              <a:rect l="0" t="0" r="r" b="b"/>
              <a:pathLst>
                <a:path w="21600" h="21600" extrusionOk="0">
                  <a:moveTo>
                    <a:pt x="1620" y="3014"/>
                  </a:moveTo>
                  <a:cubicBezTo>
                    <a:pt x="1620" y="2512"/>
                    <a:pt x="1080" y="2512"/>
                    <a:pt x="540" y="2512"/>
                  </a:cubicBezTo>
                  <a:cubicBezTo>
                    <a:pt x="0" y="2512"/>
                    <a:pt x="0" y="2512"/>
                    <a:pt x="0" y="2512"/>
                  </a:cubicBezTo>
                  <a:cubicBezTo>
                    <a:pt x="0" y="0"/>
                    <a:pt x="0" y="0"/>
                    <a:pt x="0" y="0"/>
                  </a:cubicBezTo>
                  <a:cubicBezTo>
                    <a:pt x="2160" y="0"/>
                    <a:pt x="2160" y="0"/>
                    <a:pt x="2160" y="0"/>
                  </a:cubicBezTo>
                  <a:cubicBezTo>
                    <a:pt x="3780" y="0"/>
                    <a:pt x="4320" y="0"/>
                    <a:pt x="4860" y="1507"/>
                  </a:cubicBezTo>
                  <a:cubicBezTo>
                    <a:pt x="9720" y="15070"/>
                    <a:pt x="9720" y="15070"/>
                    <a:pt x="9720" y="15070"/>
                  </a:cubicBezTo>
                  <a:cubicBezTo>
                    <a:pt x="10260" y="16577"/>
                    <a:pt x="10800" y="18084"/>
                    <a:pt x="10800" y="18084"/>
                  </a:cubicBezTo>
                  <a:cubicBezTo>
                    <a:pt x="10800" y="18084"/>
                    <a:pt x="10800" y="18084"/>
                    <a:pt x="10800" y="18084"/>
                  </a:cubicBezTo>
                  <a:cubicBezTo>
                    <a:pt x="10800" y="18084"/>
                    <a:pt x="11340" y="16577"/>
                    <a:pt x="11880" y="15070"/>
                  </a:cubicBezTo>
                  <a:cubicBezTo>
                    <a:pt x="16740" y="1507"/>
                    <a:pt x="16740" y="1507"/>
                    <a:pt x="16740" y="1507"/>
                  </a:cubicBezTo>
                  <a:cubicBezTo>
                    <a:pt x="17280" y="0"/>
                    <a:pt x="17820" y="0"/>
                    <a:pt x="19980" y="0"/>
                  </a:cubicBezTo>
                  <a:cubicBezTo>
                    <a:pt x="21600" y="0"/>
                    <a:pt x="21600" y="0"/>
                    <a:pt x="21600" y="0"/>
                  </a:cubicBezTo>
                  <a:cubicBezTo>
                    <a:pt x="21600" y="2512"/>
                    <a:pt x="21600" y="2512"/>
                    <a:pt x="21600" y="2512"/>
                  </a:cubicBezTo>
                  <a:cubicBezTo>
                    <a:pt x="21060" y="2512"/>
                    <a:pt x="21060" y="2512"/>
                    <a:pt x="21060" y="2512"/>
                  </a:cubicBezTo>
                  <a:cubicBezTo>
                    <a:pt x="20520" y="2512"/>
                    <a:pt x="19980" y="2512"/>
                    <a:pt x="19980" y="3014"/>
                  </a:cubicBezTo>
                  <a:cubicBezTo>
                    <a:pt x="12420" y="21600"/>
                    <a:pt x="12420" y="21600"/>
                    <a:pt x="12420" y="21600"/>
                  </a:cubicBezTo>
                  <a:cubicBezTo>
                    <a:pt x="9180" y="21600"/>
                    <a:pt x="9180" y="21600"/>
                    <a:pt x="9180" y="21600"/>
                  </a:cubicBezTo>
                  <a:lnTo>
                    <a:pt x="1620" y="3014"/>
                  </a:lnTo>
                  <a:close/>
                </a:path>
              </a:pathLst>
            </a:custGeom>
            <a:solidFill>
              <a:srgbClr val="8BC53F"/>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337" name="Shape 2337"/>
            <p:cNvSpPr/>
            <p:nvPr/>
          </p:nvSpPr>
          <p:spPr>
            <a:xfrm>
              <a:off x="120654" y="355608"/>
              <a:ext cx="38110" cy="123836"/>
            </a:xfrm>
            <a:custGeom>
              <a:avLst/>
              <a:gdLst/>
              <a:ahLst/>
              <a:cxnLst>
                <a:cxn ang="0">
                  <a:pos x="wd2" y="hd2"/>
                </a:cxn>
                <a:cxn ang="5400000">
                  <a:pos x="wd2" y="hd2"/>
                </a:cxn>
                <a:cxn ang="10800000">
                  <a:pos x="wd2" y="hd2"/>
                </a:cxn>
                <a:cxn ang="16200000">
                  <a:pos x="wd2" y="hd2"/>
                </a:cxn>
              </a:cxnLst>
              <a:rect l="0" t="0" r="r" b="b"/>
              <a:pathLst>
                <a:path w="21600" h="21600" extrusionOk="0">
                  <a:moveTo>
                    <a:pt x="6646" y="9544"/>
                  </a:moveTo>
                  <a:cubicBezTo>
                    <a:pt x="6646" y="9042"/>
                    <a:pt x="4985" y="8540"/>
                    <a:pt x="3323" y="8540"/>
                  </a:cubicBezTo>
                  <a:cubicBezTo>
                    <a:pt x="0" y="8540"/>
                    <a:pt x="0" y="8540"/>
                    <a:pt x="0" y="8540"/>
                  </a:cubicBezTo>
                  <a:cubicBezTo>
                    <a:pt x="0" y="6028"/>
                    <a:pt x="0" y="6028"/>
                    <a:pt x="0" y="6028"/>
                  </a:cubicBezTo>
                  <a:cubicBezTo>
                    <a:pt x="9969" y="6028"/>
                    <a:pt x="9969" y="6028"/>
                    <a:pt x="9969" y="6028"/>
                  </a:cubicBezTo>
                  <a:cubicBezTo>
                    <a:pt x="13292" y="6028"/>
                    <a:pt x="16615" y="6530"/>
                    <a:pt x="16615" y="8037"/>
                  </a:cubicBezTo>
                  <a:cubicBezTo>
                    <a:pt x="16615" y="18586"/>
                    <a:pt x="16615" y="18586"/>
                    <a:pt x="16615" y="18586"/>
                  </a:cubicBezTo>
                  <a:cubicBezTo>
                    <a:pt x="16615" y="19088"/>
                    <a:pt x="16615" y="19088"/>
                    <a:pt x="18277" y="19088"/>
                  </a:cubicBezTo>
                  <a:cubicBezTo>
                    <a:pt x="21600" y="19088"/>
                    <a:pt x="21600" y="19088"/>
                    <a:pt x="21600" y="19088"/>
                  </a:cubicBezTo>
                  <a:cubicBezTo>
                    <a:pt x="21600" y="21600"/>
                    <a:pt x="21600" y="21600"/>
                    <a:pt x="21600" y="21600"/>
                  </a:cubicBezTo>
                  <a:cubicBezTo>
                    <a:pt x="13292" y="21600"/>
                    <a:pt x="13292" y="21600"/>
                    <a:pt x="13292" y="21600"/>
                  </a:cubicBezTo>
                  <a:cubicBezTo>
                    <a:pt x="8308" y="21600"/>
                    <a:pt x="6646" y="21098"/>
                    <a:pt x="6646" y="19591"/>
                  </a:cubicBezTo>
                  <a:lnTo>
                    <a:pt x="6646" y="9544"/>
                  </a:lnTo>
                  <a:close/>
                  <a:moveTo>
                    <a:pt x="6646" y="0"/>
                  </a:moveTo>
                  <a:cubicBezTo>
                    <a:pt x="14954" y="0"/>
                    <a:pt x="14954" y="0"/>
                    <a:pt x="14954" y="0"/>
                  </a:cubicBezTo>
                  <a:cubicBezTo>
                    <a:pt x="14954" y="3014"/>
                    <a:pt x="14954" y="3014"/>
                    <a:pt x="14954" y="3014"/>
                  </a:cubicBezTo>
                  <a:cubicBezTo>
                    <a:pt x="6646" y="3014"/>
                    <a:pt x="6646" y="3014"/>
                    <a:pt x="6646" y="3014"/>
                  </a:cubicBezTo>
                  <a:lnTo>
                    <a:pt x="6646" y="0"/>
                  </a:lnTo>
                  <a:close/>
                </a:path>
              </a:pathLst>
            </a:custGeom>
            <a:solidFill>
              <a:srgbClr val="8BC53F"/>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338" name="Shape 2338"/>
            <p:cNvSpPr/>
            <p:nvPr/>
          </p:nvSpPr>
          <p:spPr>
            <a:xfrm>
              <a:off x="169866" y="355608"/>
              <a:ext cx="93673" cy="127013"/>
            </a:xfrm>
            <a:custGeom>
              <a:avLst/>
              <a:gdLst/>
              <a:ahLst/>
              <a:cxnLst>
                <a:cxn ang="0">
                  <a:pos x="wd2" y="hd2"/>
                </a:cxn>
                <a:cxn ang="5400000">
                  <a:pos x="wd2" y="hd2"/>
                </a:cxn>
                <a:cxn ang="10800000">
                  <a:pos x="wd2" y="hd2"/>
                </a:cxn>
                <a:cxn ang="16200000">
                  <a:pos x="wd2" y="hd2"/>
                </a:cxn>
              </a:cxnLst>
              <a:rect l="0" t="0" r="r" b="b"/>
              <a:pathLst>
                <a:path w="21600" h="21600" extrusionOk="0">
                  <a:moveTo>
                    <a:pt x="9164" y="5400"/>
                  </a:moveTo>
                  <a:cubicBezTo>
                    <a:pt x="13745" y="5400"/>
                    <a:pt x="15709" y="7855"/>
                    <a:pt x="15709" y="7855"/>
                  </a:cubicBezTo>
                  <a:cubicBezTo>
                    <a:pt x="15709" y="7855"/>
                    <a:pt x="15709" y="7855"/>
                    <a:pt x="15709" y="7855"/>
                  </a:cubicBezTo>
                  <a:cubicBezTo>
                    <a:pt x="15709" y="7855"/>
                    <a:pt x="15709" y="7364"/>
                    <a:pt x="15709" y="6873"/>
                  </a:cubicBezTo>
                  <a:cubicBezTo>
                    <a:pt x="15709" y="2945"/>
                    <a:pt x="15709" y="2945"/>
                    <a:pt x="15709" y="2945"/>
                  </a:cubicBezTo>
                  <a:cubicBezTo>
                    <a:pt x="15709" y="2455"/>
                    <a:pt x="15055" y="2455"/>
                    <a:pt x="14400" y="2455"/>
                  </a:cubicBezTo>
                  <a:cubicBezTo>
                    <a:pt x="13091" y="2455"/>
                    <a:pt x="13091" y="2455"/>
                    <a:pt x="13091" y="2455"/>
                  </a:cubicBezTo>
                  <a:cubicBezTo>
                    <a:pt x="13091" y="0"/>
                    <a:pt x="13091" y="0"/>
                    <a:pt x="13091" y="0"/>
                  </a:cubicBezTo>
                  <a:cubicBezTo>
                    <a:pt x="17018" y="0"/>
                    <a:pt x="17018" y="0"/>
                    <a:pt x="17018" y="0"/>
                  </a:cubicBezTo>
                  <a:cubicBezTo>
                    <a:pt x="18327" y="0"/>
                    <a:pt x="19636" y="491"/>
                    <a:pt x="19636" y="1964"/>
                  </a:cubicBezTo>
                  <a:cubicBezTo>
                    <a:pt x="19636" y="18164"/>
                    <a:pt x="19636" y="18164"/>
                    <a:pt x="19636" y="18164"/>
                  </a:cubicBezTo>
                  <a:cubicBezTo>
                    <a:pt x="19636" y="18655"/>
                    <a:pt x="19636" y="18655"/>
                    <a:pt x="20291" y="18655"/>
                  </a:cubicBezTo>
                  <a:cubicBezTo>
                    <a:pt x="21600" y="18655"/>
                    <a:pt x="21600" y="18655"/>
                    <a:pt x="21600" y="18655"/>
                  </a:cubicBezTo>
                  <a:cubicBezTo>
                    <a:pt x="21600" y="21109"/>
                    <a:pt x="21600" y="21109"/>
                    <a:pt x="21600" y="21109"/>
                  </a:cubicBezTo>
                  <a:cubicBezTo>
                    <a:pt x="18327" y="21109"/>
                    <a:pt x="18327" y="21109"/>
                    <a:pt x="18327" y="21109"/>
                  </a:cubicBezTo>
                  <a:cubicBezTo>
                    <a:pt x="16364" y="21109"/>
                    <a:pt x="15709" y="20618"/>
                    <a:pt x="15709" y="19636"/>
                  </a:cubicBezTo>
                  <a:cubicBezTo>
                    <a:pt x="15709" y="19145"/>
                    <a:pt x="15709" y="18655"/>
                    <a:pt x="15709" y="18655"/>
                  </a:cubicBezTo>
                  <a:cubicBezTo>
                    <a:pt x="15709" y="18655"/>
                    <a:pt x="15709" y="18655"/>
                    <a:pt x="15709" y="18655"/>
                  </a:cubicBezTo>
                  <a:cubicBezTo>
                    <a:pt x="15709" y="18655"/>
                    <a:pt x="13745" y="21600"/>
                    <a:pt x="9164" y="21600"/>
                  </a:cubicBezTo>
                  <a:cubicBezTo>
                    <a:pt x="3273" y="21600"/>
                    <a:pt x="0" y="18164"/>
                    <a:pt x="0" y="13745"/>
                  </a:cubicBezTo>
                  <a:cubicBezTo>
                    <a:pt x="0" y="8836"/>
                    <a:pt x="3927" y="5400"/>
                    <a:pt x="9164" y="5400"/>
                  </a:cubicBezTo>
                  <a:moveTo>
                    <a:pt x="15709" y="13745"/>
                  </a:moveTo>
                  <a:cubicBezTo>
                    <a:pt x="15709" y="10800"/>
                    <a:pt x="13745" y="8345"/>
                    <a:pt x="9818" y="8345"/>
                  </a:cubicBezTo>
                  <a:cubicBezTo>
                    <a:pt x="6545" y="8345"/>
                    <a:pt x="3927" y="10309"/>
                    <a:pt x="3927" y="13745"/>
                  </a:cubicBezTo>
                  <a:cubicBezTo>
                    <a:pt x="3927" y="17182"/>
                    <a:pt x="6545" y="19145"/>
                    <a:pt x="9818" y="19145"/>
                  </a:cubicBezTo>
                  <a:cubicBezTo>
                    <a:pt x="12436" y="19145"/>
                    <a:pt x="15709" y="17673"/>
                    <a:pt x="15709" y="13745"/>
                  </a:cubicBezTo>
                </a:path>
              </a:pathLst>
            </a:custGeom>
            <a:solidFill>
              <a:srgbClr val="8BC53F"/>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339" name="Shape 2339"/>
            <p:cNvSpPr/>
            <p:nvPr/>
          </p:nvSpPr>
          <p:spPr>
            <a:xfrm>
              <a:off x="273054" y="387358"/>
              <a:ext cx="85735" cy="95263"/>
            </a:xfrm>
            <a:custGeom>
              <a:avLst/>
              <a:gdLst/>
              <a:ahLst/>
              <a:cxnLst>
                <a:cxn ang="0">
                  <a:pos x="wd2" y="hd2"/>
                </a:cxn>
                <a:cxn ang="5400000">
                  <a:pos x="wd2" y="hd2"/>
                </a:cxn>
                <a:cxn ang="10800000">
                  <a:pos x="wd2" y="hd2"/>
                </a:cxn>
                <a:cxn ang="16200000">
                  <a:pos x="wd2" y="hd2"/>
                </a:cxn>
              </a:cxnLst>
              <a:rect l="0" t="0" r="r" b="b"/>
              <a:pathLst>
                <a:path w="21600" h="21600" extrusionOk="0">
                  <a:moveTo>
                    <a:pt x="11520" y="0"/>
                  </a:moveTo>
                  <a:cubicBezTo>
                    <a:pt x="18000" y="0"/>
                    <a:pt x="21600" y="4582"/>
                    <a:pt x="21600" y="9818"/>
                  </a:cubicBezTo>
                  <a:cubicBezTo>
                    <a:pt x="21600" y="10473"/>
                    <a:pt x="20880" y="11782"/>
                    <a:pt x="20880" y="11782"/>
                  </a:cubicBezTo>
                  <a:cubicBezTo>
                    <a:pt x="5040" y="11782"/>
                    <a:pt x="5040" y="11782"/>
                    <a:pt x="5040" y="11782"/>
                  </a:cubicBezTo>
                  <a:cubicBezTo>
                    <a:pt x="5040" y="15709"/>
                    <a:pt x="8640" y="18327"/>
                    <a:pt x="12240" y="18327"/>
                  </a:cubicBezTo>
                  <a:cubicBezTo>
                    <a:pt x="16560" y="18327"/>
                    <a:pt x="18720" y="15709"/>
                    <a:pt x="18720" y="15709"/>
                  </a:cubicBezTo>
                  <a:cubicBezTo>
                    <a:pt x="20880" y="18982"/>
                    <a:pt x="20880" y="18982"/>
                    <a:pt x="20880" y="18982"/>
                  </a:cubicBezTo>
                  <a:cubicBezTo>
                    <a:pt x="20880" y="18982"/>
                    <a:pt x="17280" y="21600"/>
                    <a:pt x="12240" y="21600"/>
                  </a:cubicBezTo>
                  <a:cubicBezTo>
                    <a:pt x="5040" y="21600"/>
                    <a:pt x="0" y="17018"/>
                    <a:pt x="0" y="11127"/>
                  </a:cubicBezTo>
                  <a:cubicBezTo>
                    <a:pt x="0" y="4582"/>
                    <a:pt x="5040" y="0"/>
                    <a:pt x="11520" y="0"/>
                  </a:cubicBezTo>
                  <a:moveTo>
                    <a:pt x="16560" y="8509"/>
                  </a:moveTo>
                  <a:cubicBezTo>
                    <a:pt x="16560" y="5236"/>
                    <a:pt x="14400" y="3273"/>
                    <a:pt x="11520" y="3273"/>
                  </a:cubicBezTo>
                  <a:cubicBezTo>
                    <a:pt x="7920" y="3273"/>
                    <a:pt x="5760" y="5236"/>
                    <a:pt x="5040" y="8509"/>
                  </a:cubicBezTo>
                  <a:lnTo>
                    <a:pt x="16560" y="8509"/>
                  </a:lnTo>
                  <a:close/>
                </a:path>
              </a:pathLst>
            </a:custGeom>
            <a:solidFill>
              <a:srgbClr val="8BC53F"/>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340" name="Shape 2340"/>
            <p:cNvSpPr/>
            <p:nvPr/>
          </p:nvSpPr>
          <p:spPr>
            <a:xfrm>
              <a:off x="369892" y="387358"/>
              <a:ext cx="98438" cy="9526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6518" y="0"/>
                    <a:pt x="21600" y="4582"/>
                    <a:pt x="21600" y="11127"/>
                  </a:cubicBezTo>
                  <a:cubicBezTo>
                    <a:pt x="21600" y="17018"/>
                    <a:pt x="16518" y="21600"/>
                    <a:pt x="10800" y="21600"/>
                  </a:cubicBezTo>
                  <a:cubicBezTo>
                    <a:pt x="4447" y="21600"/>
                    <a:pt x="0" y="17018"/>
                    <a:pt x="0" y="11127"/>
                  </a:cubicBezTo>
                  <a:cubicBezTo>
                    <a:pt x="0" y="4582"/>
                    <a:pt x="4447" y="0"/>
                    <a:pt x="10800" y="0"/>
                  </a:cubicBezTo>
                  <a:moveTo>
                    <a:pt x="10800" y="18327"/>
                  </a:moveTo>
                  <a:cubicBezTo>
                    <a:pt x="14612" y="18327"/>
                    <a:pt x="17153" y="15055"/>
                    <a:pt x="17153" y="11127"/>
                  </a:cubicBezTo>
                  <a:cubicBezTo>
                    <a:pt x="17153" y="6545"/>
                    <a:pt x="14612" y="3927"/>
                    <a:pt x="10800" y="3927"/>
                  </a:cubicBezTo>
                  <a:cubicBezTo>
                    <a:pt x="6988" y="3927"/>
                    <a:pt x="3812" y="6545"/>
                    <a:pt x="3812" y="11127"/>
                  </a:cubicBezTo>
                  <a:cubicBezTo>
                    <a:pt x="3812" y="15055"/>
                    <a:pt x="6988" y="18327"/>
                    <a:pt x="10800" y="18327"/>
                  </a:cubicBezTo>
                </a:path>
              </a:pathLst>
            </a:custGeom>
            <a:solidFill>
              <a:srgbClr val="8BC53F"/>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341" name="Shape 2341"/>
            <p:cNvSpPr/>
            <p:nvPr/>
          </p:nvSpPr>
          <p:spPr>
            <a:xfrm>
              <a:off x="476258" y="354021"/>
              <a:ext cx="117485" cy="125426"/>
            </a:xfrm>
            <a:custGeom>
              <a:avLst/>
              <a:gdLst/>
              <a:ahLst/>
              <a:cxnLst>
                <a:cxn ang="0">
                  <a:pos x="wd2" y="hd2"/>
                </a:cxn>
                <a:cxn ang="5400000">
                  <a:pos x="wd2" y="hd2"/>
                </a:cxn>
                <a:cxn ang="10800000">
                  <a:pos x="wd2" y="hd2"/>
                </a:cxn>
                <a:cxn ang="16200000">
                  <a:pos x="wd2" y="hd2"/>
                </a:cxn>
              </a:cxnLst>
              <a:rect l="0" t="0" r="r" b="b"/>
              <a:pathLst>
                <a:path w="21600" h="21600" extrusionOk="0">
                  <a:moveTo>
                    <a:pt x="2107" y="4909"/>
                  </a:moveTo>
                  <a:cubicBezTo>
                    <a:pt x="0" y="4909"/>
                    <a:pt x="0" y="4909"/>
                    <a:pt x="0" y="4909"/>
                  </a:cubicBezTo>
                  <a:cubicBezTo>
                    <a:pt x="0" y="0"/>
                    <a:pt x="0" y="0"/>
                    <a:pt x="0" y="0"/>
                  </a:cubicBezTo>
                  <a:cubicBezTo>
                    <a:pt x="9483" y="0"/>
                    <a:pt x="9483" y="0"/>
                    <a:pt x="9483" y="0"/>
                  </a:cubicBezTo>
                  <a:cubicBezTo>
                    <a:pt x="16859" y="0"/>
                    <a:pt x="21600" y="3927"/>
                    <a:pt x="21600" y="10800"/>
                  </a:cubicBezTo>
                  <a:cubicBezTo>
                    <a:pt x="21600" y="17673"/>
                    <a:pt x="16859" y="21600"/>
                    <a:pt x="9483" y="21600"/>
                  </a:cubicBezTo>
                  <a:cubicBezTo>
                    <a:pt x="4215" y="21600"/>
                    <a:pt x="4215" y="21600"/>
                    <a:pt x="4215" y="21600"/>
                  </a:cubicBezTo>
                  <a:cubicBezTo>
                    <a:pt x="2634" y="21600"/>
                    <a:pt x="2107" y="21109"/>
                    <a:pt x="2107" y="19636"/>
                  </a:cubicBezTo>
                  <a:lnTo>
                    <a:pt x="2107" y="4909"/>
                  </a:lnTo>
                  <a:close/>
                  <a:moveTo>
                    <a:pt x="8429" y="17182"/>
                  </a:moveTo>
                  <a:cubicBezTo>
                    <a:pt x="9483" y="17182"/>
                    <a:pt x="9483" y="17182"/>
                    <a:pt x="9483" y="17182"/>
                  </a:cubicBezTo>
                  <a:cubicBezTo>
                    <a:pt x="13171" y="17182"/>
                    <a:pt x="15278" y="15218"/>
                    <a:pt x="15278" y="10800"/>
                  </a:cubicBezTo>
                  <a:cubicBezTo>
                    <a:pt x="15278" y="6873"/>
                    <a:pt x="13171" y="4909"/>
                    <a:pt x="9483" y="4909"/>
                  </a:cubicBezTo>
                  <a:cubicBezTo>
                    <a:pt x="7902" y="4909"/>
                    <a:pt x="7902" y="4909"/>
                    <a:pt x="7902" y="4909"/>
                  </a:cubicBezTo>
                  <a:cubicBezTo>
                    <a:pt x="7902" y="16691"/>
                    <a:pt x="7902" y="16691"/>
                    <a:pt x="7902" y="16691"/>
                  </a:cubicBezTo>
                  <a:cubicBezTo>
                    <a:pt x="7902" y="17182"/>
                    <a:pt x="7902" y="17182"/>
                    <a:pt x="8429" y="17182"/>
                  </a:cubicBezTo>
                </a:path>
              </a:pathLst>
            </a:custGeom>
            <a:solidFill>
              <a:srgbClr val="FFFFFF"/>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342" name="Shape 2342"/>
            <p:cNvSpPr/>
            <p:nvPr/>
          </p:nvSpPr>
          <p:spPr>
            <a:xfrm>
              <a:off x="603258" y="387358"/>
              <a:ext cx="103197" cy="95263"/>
            </a:xfrm>
            <a:custGeom>
              <a:avLst/>
              <a:gdLst/>
              <a:ahLst/>
              <a:cxnLst>
                <a:cxn ang="0">
                  <a:pos x="wd2" y="hd2"/>
                </a:cxn>
                <a:cxn ang="5400000">
                  <a:pos x="wd2" y="hd2"/>
                </a:cxn>
                <a:cxn ang="10800000">
                  <a:pos x="wd2" y="hd2"/>
                </a:cxn>
                <a:cxn ang="16200000">
                  <a:pos x="wd2" y="hd2"/>
                </a:cxn>
              </a:cxnLst>
              <a:rect l="0" t="0" r="r" b="b"/>
              <a:pathLst>
                <a:path w="21600" h="21600" extrusionOk="0">
                  <a:moveTo>
                    <a:pt x="10200" y="0"/>
                  </a:moveTo>
                  <a:cubicBezTo>
                    <a:pt x="16800" y="0"/>
                    <a:pt x="21600" y="4582"/>
                    <a:pt x="21600" y="11127"/>
                  </a:cubicBezTo>
                  <a:cubicBezTo>
                    <a:pt x="21600" y="17673"/>
                    <a:pt x="16800" y="21600"/>
                    <a:pt x="10800" y="21600"/>
                  </a:cubicBezTo>
                  <a:cubicBezTo>
                    <a:pt x="4800" y="21600"/>
                    <a:pt x="0" y="17673"/>
                    <a:pt x="0" y="11127"/>
                  </a:cubicBezTo>
                  <a:cubicBezTo>
                    <a:pt x="0" y="4582"/>
                    <a:pt x="4800" y="0"/>
                    <a:pt x="10200" y="0"/>
                  </a:cubicBezTo>
                  <a:moveTo>
                    <a:pt x="10800" y="15709"/>
                  </a:moveTo>
                  <a:cubicBezTo>
                    <a:pt x="12600" y="15709"/>
                    <a:pt x="15000" y="13745"/>
                    <a:pt x="15000" y="11127"/>
                  </a:cubicBezTo>
                  <a:cubicBezTo>
                    <a:pt x="15000" y="7855"/>
                    <a:pt x="12600" y="5891"/>
                    <a:pt x="10800" y="5891"/>
                  </a:cubicBezTo>
                  <a:cubicBezTo>
                    <a:pt x="8400" y="5891"/>
                    <a:pt x="6000" y="7855"/>
                    <a:pt x="6000" y="11127"/>
                  </a:cubicBezTo>
                  <a:cubicBezTo>
                    <a:pt x="6000" y="13745"/>
                    <a:pt x="8400" y="15709"/>
                    <a:pt x="10800" y="15709"/>
                  </a:cubicBezTo>
                </a:path>
              </a:pathLst>
            </a:custGeom>
            <a:solidFill>
              <a:srgbClr val="FFFFFF"/>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343" name="Shape 2343"/>
            <p:cNvSpPr/>
            <p:nvPr/>
          </p:nvSpPr>
          <p:spPr>
            <a:xfrm>
              <a:off x="711208" y="387358"/>
              <a:ext cx="92089" cy="95263"/>
            </a:xfrm>
            <a:custGeom>
              <a:avLst/>
              <a:gdLst/>
              <a:ahLst/>
              <a:cxnLst>
                <a:cxn ang="0">
                  <a:pos x="wd2" y="hd2"/>
                </a:cxn>
                <a:cxn ang="5400000">
                  <a:pos x="wd2" y="hd2"/>
                </a:cxn>
                <a:cxn ang="10800000">
                  <a:pos x="wd2" y="hd2"/>
                </a:cxn>
                <a:cxn ang="16200000">
                  <a:pos x="wd2" y="hd2"/>
                </a:cxn>
              </a:cxnLst>
              <a:rect l="0" t="0" r="r" b="b"/>
              <a:pathLst>
                <a:path w="21600" h="21600" extrusionOk="0">
                  <a:moveTo>
                    <a:pt x="12150" y="0"/>
                  </a:moveTo>
                  <a:cubicBezTo>
                    <a:pt x="14850" y="0"/>
                    <a:pt x="20250" y="1309"/>
                    <a:pt x="20250" y="4582"/>
                  </a:cubicBezTo>
                  <a:cubicBezTo>
                    <a:pt x="20250" y="7855"/>
                    <a:pt x="20250" y="7855"/>
                    <a:pt x="20250" y="7855"/>
                  </a:cubicBezTo>
                  <a:cubicBezTo>
                    <a:pt x="13500" y="7855"/>
                    <a:pt x="13500" y="7855"/>
                    <a:pt x="13500" y="7855"/>
                  </a:cubicBezTo>
                  <a:cubicBezTo>
                    <a:pt x="13500" y="6545"/>
                    <a:pt x="13500" y="6545"/>
                    <a:pt x="13500" y="6545"/>
                  </a:cubicBezTo>
                  <a:cubicBezTo>
                    <a:pt x="13500" y="5891"/>
                    <a:pt x="12825" y="5891"/>
                    <a:pt x="12150" y="5891"/>
                  </a:cubicBezTo>
                  <a:cubicBezTo>
                    <a:pt x="8775" y="5891"/>
                    <a:pt x="7425" y="7855"/>
                    <a:pt x="7425" y="10473"/>
                  </a:cubicBezTo>
                  <a:cubicBezTo>
                    <a:pt x="7425" y="14400"/>
                    <a:pt x="10125" y="15709"/>
                    <a:pt x="12825" y="15709"/>
                  </a:cubicBezTo>
                  <a:cubicBezTo>
                    <a:pt x="15525" y="15709"/>
                    <a:pt x="18900" y="13091"/>
                    <a:pt x="18900" y="13091"/>
                  </a:cubicBezTo>
                  <a:cubicBezTo>
                    <a:pt x="21600" y="17673"/>
                    <a:pt x="21600" y="17673"/>
                    <a:pt x="21600" y="17673"/>
                  </a:cubicBezTo>
                  <a:cubicBezTo>
                    <a:pt x="21600" y="17673"/>
                    <a:pt x="18225" y="21600"/>
                    <a:pt x="12150" y="21600"/>
                  </a:cubicBezTo>
                  <a:cubicBezTo>
                    <a:pt x="4050" y="21600"/>
                    <a:pt x="0" y="16364"/>
                    <a:pt x="0" y="10473"/>
                  </a:cubicBezTo>
                  <a:cubicBezTo>
                    <a:pt x="0" y="5236"/>
                    <a:pt x="4050" y="0"/>
                    <a:pt x="12150" y="0"/>
                  </a:cubicBezTo>
                </a:path>
              </a:pathLst>
            </a:custGeom>
            <a:solidFill>
              <a:srgbClr val="FFFFFF"/>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344" name="Shape 2344"/>
            <p:cNvSpPr/>
            <p:nvPr/>
          </p:nvSpPr>
          <p:spPr>
            <a:xfrm>
              <a:off x="158755" y="-1"/>
              <a:ext cx="487375" cy="279419"/>
            </a:xfrm>
            <a:custGeom>
              <a:avLst/>
              <a:gdLst/>
              <a:ahLst/>
              <a:cxnLst>
                <a:cxn ang="0">
                  <a:pos x="wd2" y="hd2"/>
                </a:cxn>
                <a:cxn ang="5400000">
                  <a:pos x="wd2" y="hd2"/>
                </a:cxn>
                <a:cxn ang="10800000">
                  <a:pos x="wd2" y="hd2"/>
                </a:cxn>
                <a:cxn ang="16200000">
                  <a:pos x="wd2" y="hd2"/>
                </a:cxn>
              </a:cxnLst>
              <a:rect l="0" t="0" r="r" b="b"/>
              <a:pathLst>
                <a:path w="21600" h="21600" extrusionOk="0">
                  <a:moveTo>
                    <a:pt x="19694" y="21600"/>
                  </a:moveTo>
                  <a:cubicBezTo>
                    <a:pt x="1906" y="21600"/>
                    <a:pt x="1906" y="21600"/>
                    <a:pt x="1906" y="21600"/>
                  </a:cubicBezTo>
                  <a:cubicBezTo>
                    <a:pt x="889" y="21600"/>
                    <a:pt x="0" y="20264"/>
                    <a:pt x="0" y="18260"/>
                  </a:cubicBezTo>
                  <a:cubicBezTo>
                    <a:pt x="0" y="3340"/>
                    <a:pt x="0" y="3340"/>
                    <a:pt x="0" y="3340"/>
                  </a:cubicBezTo>
                  <a:cubicBezTo>
                    <a:pt x="0" y="1559"/>
                    <a:pt x="889" y="0"/>
                    <a:pt x="1906" y="0"/>
                  </a:cubicBezTo>
                  <a:cubicBezTo>
                    <a:pt x="19694" y="0"/>
                    <a:pt x="19694" y="0"/>
                    <a:pt x="19694" y="0"/>
                  </a:cubicBezTo>
                  <a:cubicBezTo>
                    <a:pt x="20711" y="0"/>
                    <a:pt x="21600" y="1559"/>
                    <a:pt x="21600" y="3340"/>
                  </a:cubicBezTo>
                  <a:cubicBezTo>
                    <a:pt x="21600" y="18260"/>
                    <a:pt x="21600" y="18260"/>
                    <a:pt x="21600" y="18260"/>
                  </a:cubicBezTo>
                  <a:cubicBezTo>
                    <a:pt x="21600" y="20264"/>
                    <a:pt x="20711" y="21600"/>
                    <a:pt x="19694" y="21600"/>
                  </a:cubicBezTo>
                  <a:moveTo>
                    <a:pt x="1906" y="1336"/>
                  </a:moveTo>
                  <a:cubicBezTo>
                    <a:pt x="1271" y="1336"/>
                    <a:pt x="762" y="2227"/>
                    <a:pt x="762" y="3340"/>
                  </a:cubicBezTo>
                  <a:cubicBezTo>
                    <a:pt x="762" y="18260"/>
                    <a:pt x="762" y="18260"/>
                    <a:pt x="762" y="18260"/>
                  </a:cubicBezTo>
                  <a:cubicBezTo>
                    <a:pt x="762" y="19596"/>
                    <a:pt x="1271" y="20487"/>
                    <a:pt x="1906" y="20487"/>
                  </a:cubicBezTo>
                  <a:cubicBezTo>
                    <a:pt x="19694" y="20487"/>
                    <a:pt x="19694" y="20487"/>
                    <a:pt x="19694" y="20487"/>
                  </a:cubicBezTo>
                  <a:cubicBezTo>
                    <a:pt x="20329" y="20487"/>
                    <a:pt x="20838" y="19596"/>
                    <a:pt x="20838" y="18260"/>
                  </a:cubicBezTo>
                  <a:cubicBezTo>
                    <a:pt x="20838" y="3340"/>
                    <a:pt x="20838" y="3340"/>
                    <a:pt x="20838" y="3340"/>
                  </a:cubicBezTo>
                  <a:cubicBezTo>
                    <a:pt x="20838" y="2227"/>
                    <a:pt x="20329" y="1336"/>
                    <a:pt x="19694" y="1336"/>
                  </a:cubicBezTo>
                  <a:lnTo>
                    <a:pt x="1906" y="1336"/>
                  </a:lnTo>
                  <a:close/>
                </a:path>
              </a:pathLst>
            </a:custGeom>
            <a:solidFill>
              <a:srgbClr val="FFFFFF"/>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345" name="Shape 2345"/>
            <p:cNvSpPr/>
            <p:nvPr/>
          </p:nvSpPr>
          <p:spPr>
            <a:xfrm>
              <a:off x="293691" y="293696"/>
              <a:ext cx="217501" cy="14298"/>
            </a:xfrm>
            <a:custGeom>
              <a:avLst/>
              <a:gdLst/>
              <a:ahLst/>
              <a:cxnLst>
                <a:cxn ang="0">
                  <a:pos x="wd2" y="hd2"/>
                </a:cxn>
                <a:cxn ang="5400000">
                  <a:pos x="wd2" y="hd2"/>
                </a:cxn>
                <a:cxn ang="10800000">
                  <a:pos x="wd2" y="hd2"/>
                </a:cxn>
                <a:cxn ang="16200000">
                  <a:pos x="wd2" y="hd2"/>
                </a:cxn>
              </a:cxnLst>
              <a:rect l="0" t="0" r="r" b="b"/>
              <a:pathLst>
                <a:path w="21600" h="21600" extrusionOk="0">
                  <a:moveTo>
                    <a:pt x="20747" y="21600"/>
                  </a:moveTo>
                  <a:cubicBezTo>
                    <a:pt x="853" y="21600"/>
                    <a:pt x="853" y="21600"/>
                    <a:pt x="853" y="21600"/>
                  </a:cubicBezTo>
                  <a:cubicBezTo>
                    <a:pt x="568" y="21600"/>
                    <a:pt x="0" y="17280"/>
                    <a:pt x="0" y="8640"/>
                  </a:cubicBezTo>
                  <a:cubicBezTo>
                    <a:pt x="0" y="4320"/>
                    <a:pt x="568" y="0"/>
                    <a:pt x="853" y="0"/>
                  </a:cubicBezTo>
                  <a:cubicBezTo>
                    <a:pt x="20747" y="0"/>
                    <a:pt x="20747" y="0"/>
                    <a:pt x="20747" y="0"/>
                  </a:cubicBezTo>
                  <a:cubicBezTo>
                    <a:pt x="21032" y="0"/>
                    <a:pt x="21600" y="4320"/>
                    <a:pt x="21600" y="8640"/>
                  </a:cubicBezTo>
                  <a:cubicBezTo>
                    <a:pt x="21600" y="17280"/>
                    <a:pt x="21032" y="21600"/>
                    <a:pt x="20747" y="21600"/>
                  </a:cubicBezTo>
                </a:path>
              </a:pathLst>
            </a:custGeom>
            <a:solidFill>
              <a:srgbClr val="FFFFFF"/>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sp>
          <p:nvSpPr>
            <p:cNvPr id="2346" name="Shape 2346"/>
            <p:cNvSpPr/>
            <p:nvPr/>
          </p:nvSpPr>
          <p:spPr>
            <a:xfrm>
              <a:off x="261941" y="60328"/>
              <a:ext cx="281002" cy="155586"/>
            </a:xfrm>
            <a:custGeom>
              <a:avLst/>
              <a:gdLst/>
              <a:ahLst/>
              <a:cxnLst>
                <a:cxn ang="0">
                  <a:pos x="wd2" y="hd2"/>
                </a:cxn>
                <a:cxn ang="5400000">
                  <a:pos x="wd2" y="hd2"/>
                </a:cxn>
                <a:cxn ang="10800000">
                  <a:pos x="wd2" y="hd2"/>
                </a:cxn>
                <a:cxn ang="16200000">
                  <a:pos x="wd2" y="hd2"/>
                </a:cxn>
              </a:cxnLst>
              <a:rect l="0" t="0" r="r" b="b"/>
              <a:pathLst>
                <a:path w="21600" h="21600" extrusionOk="0">
                  <a:moveTo>
                    <a:pt x="21600" y="6000"/>
                  </a:moveTo>
                  <a:cubicBezTo>
                    <a:pt x="21600" y="2800"/>
                    <a:pt x="20278" y="400"/>
                    <a:pt x="18514" y="400"/>
                  </a:cubicBezTo>
                  <a:cubicBezTo>
                    <a:pt x="16971" y="400"/>
                    <a:pt x="15429" y="2800"/>
                    <a:pt x="15429" y="6000"/>
                  </a:cubicBezTo>
                  <a:cubicBezTo>
                    <a:pt x="15429" y="6000"/>
                    <a:pt x="15429" y="7200"/>
                    <a:pt x="15649" y="8400"/>
                  </a:cubicBezTo>
                  <a:cubicBezTo>
                    <a:pt x="15869" y="8800"/>
                    <a:pt x="15869" y="9200"/>
                    <a:pt x="16090" y="10000"/>
                  </a:cubicBezTo>
                  <a:cubicBezTo>
                    <a:pt x="12122" y="10000"/>
                    <a:pt x="12122" y="10000"/>
                    <a:pt x="12122" y="10000"/>
                  </a:cubicBezTo>
                  <a:cubicBezTo>
                    <a:pt x="11461" y="8000"/>
                    <a:pt x="8816" y="0"/>
                    <a:pt x="5069" y="0"/>
                  </a:cubicBezTo>
                  <a:cubicBezTo>
                    <a:pt x="3527" y="0"/>
                    <a:pt x="2645" y="400"/>
                    <a:pt x="1763" y="2000"/>
                  </a:cubicBezTo>
                  <a:cubicBezTo>
                    <a:pt x="1102" y="3200"/>
                    <a:pt x="882" y="4800"/>
                    <a:pt x="661" y="6000"/>
                  </a:cubicBezTo>
                  <a:cubicBezTo>
                    <a:pt x="220" y="6000"/>
                    <a:pt x="0" y="6800"/>
                    <a:pt x="0" y="7600"/>
                  </a:cubicBezTo>
                  <a:cubicBezTo>
                    <a:pt x="0" y="8800"/>
                    <a:pt x="441" y="10000"/>
                    <a:pt x="1102" y="10000"/>
                  </a:cubicBezTo>
                  <a:cubicBezTo>
                    <a:pt x="1763" y="10000"/>
                    <a:pt x="2204" y="8800"/>
                    <a:pt x="2204" y="7600"/>
                  </a:cubicBezTo>
                  <a:cubicBezTo>
                    <a:pt x="2204" y="7200"/>
                    <a:pt x="1984" y="6400"/>
                    <a:pt x="1543" y="6000"/>
                  </a:cubicBezTo>
                  <a:cubicBezTo>
                    <a:pt x="1763" y="5200"/>
                    <a:pt x="1984" y="4000"/>
                    <a:pt x="2424" y="3200"/>
                  </a:cubicBezTo>
                  <a:cubicBezTo>
                    <a:pt x="3086" y="2000"/>
                    <a:pt x="3967" y="1600"/>
                    <a:pt x="5069" y="1600"/>
                  </a:cubicBezTo>
                  <a:cubicBezTo>
                    <a:pt x="8155" y="1600"/>
                    <a:pt x="10800" y="8800"/>
                    <a:pt x="11461" y="10800"/>
                  </a:cubicBezTo>
                  <a:cubicBezTo>
                    <a:pt x="10800" y="12400"/>
                    <a:pt x="8376" y="20000"/>
                    <a:pt x="5069" y="20000"/>
                  </a:cubicBezTo>
                  <a:cubicBezTo>
                    <a:pt x="3967" y="20000"/>
                    <a:pt x="3086" y="19600"/>
                    <a:pt x="2424" y="18400"/>
                  </a:cubicBezTo>
                  <a:cubicBezTo>
                    <a:pt x="1984" y="17600"/>
                    <a:pt x="1763" y="16400"/>
                    <a:pt x="1543" y="15200"/>
                  </a:cubicBezTo>
                  <a:cubicBezTo>
                    <a:pt x="1984" y="15200"/>
                    <a:pt x="2204" y="14400"/>
                    <a:pt x="2204" y="13600"/>
                  </a:cubicBezTo>
                  <a:cubicBezTo>
                    <a:pt x="2204" y="12400"/>
                    <a:pt x="1763" y="11600"/>
                    <a:pt x="1102" y="11600"/>
                  </a:cubicBezTo>
                  <a:cubicBezTo>
                    <a:pt x="441" y="11600"/>
                    <a:pt x="0" y="12400"/>
                    <a:pt x="0" y="13600"/>
                  </a:cubicBezTo>
                  <a:cubicBezTo>
                    <a:pt x="0" y="14400"/>
                    <a:pt x="220" y="15200"/>
                    <a:pt x="661" y="15600"/>
                  </a:cubicBezTo>
                  <a:cubicBezTo>
                    <a:pt x="882" y="16800"/>
                    <a:pt x="1102" y="18400"/>
                    <a:pt x="1763" y="19600"/>
                  </a:cubicBezTo>
                  <a:cubicBezTo>
                    <a:pt x="2645" y="20800"/>
                    <a:pt x="3527" y="21600"/>
                    <a:pt x="5069" y="21600"/>
                  </a:cubicBezTo>
                  <a:cubicBezTo>
                    <a:pt x="8816" y="21600"/>
                    <a:pt x="11461" y="13600"/>
                    <a:pt x="12122" y="11600"/>
                  </a:cubicBezTo>
                  <a:cubicBezTo>
                    <a:pt x="16531" y="11600"/>
                    <a:pt x="16531" y="11600"/>
                    <a:pt x="16531" y="11600"/>
                  </a:cubicBezTo>
                  <a:cubicBezTo>
                    <a:pt x="16751" y="12000"/>
                    <a:pt x="16751" y="12800"/>
                    <a:pt x="16971" y="13600"/>
                  </a:cubicBezTo>
                  <a:cubicBezTo>
                    <a:pt x="16531" y="14000"/>
                    <a:pt x="16310" y="15200"/>
                    <a:pt x="16310" y="16400"/>
                  </a:cubicBezTo>
                  <a:cubicBezTo>
                    <a:pt x="16310" y="18000"/>
                    <a:pt x="16971" y="19600"/>
                    <a:pt x="18073" y="19600"/>
                  </a:cubicBezTo>
                  <a:cubicBezTo>
                    <a:pt x="19176" y="19600"/>
                    <a:pt x="19837" y="18000"/>
                    <a:pt x="19837" y="16400"/>
                  </a:cubicBezTo>
                  <a:cubicBezTo>
                    <a:pt x="19837" y="14400"/>
                    <a:pt x="19176" y="12800"/>
                    <a:pt x="18073" y="12800"/>
                  </a:cubicBezTo>
                  <a:cubicBezTo>
                    <a:pt x="18073" y="12800"/>
                    <a:pt x="17853" y="12800"/>
                    <a:pt x="17853" y="12800"/>
                  </a:cubicBezTo>
                  <a:cubicBezTo>
                    <a:pt x="17633" y="12400"/>
                    <a:pt x="17633" y="12000"/>
                    <a:pt x="17412" y="11600"/>
                  </a:cubicBezTo>
                  <a:cubicBezTo>
                    <a:pt x="18514" y="11600"/>
                    <a:pt x="18514" y="11600"/>
                    <a:pt x="18514" y="11600"/>
                  </a:cubicBezTo>
                  <a:cubicBezTo>
                    <a:pt x="20278" y="11600"/>
                    <a:pt x="21600" y="8800"/>
                    <a:pt x="21600" y="6000"/>
                  </a:cubicBezTo>
                  <a:moveTo>
                    <a:pt x="16971" y="10000"/>
                  </a:moveTo>
                  <a:cubicBezTo>
                    <a:pt x="16751" y="8800"/>
                    <a:pt x="16531" y="8400"/>
                    <a:pt x="16531" y="8000"/>
                  </a:cubicBezTo>
                  <a:cubicBezTo>
                    <a:pt x="16310" y="6800"/>
                    <a:pt x="16310" y="6000"/>
                    <a:pt x="16310" y="6000"/>
                  </a:cubicBezTo>
                  <a:cubicBezTo>
                    <a:pt x="16310" y="3600"/>
                    <a:pt x="17412" y="2000"/>
                    <a:pt x="18514" y="2000"/>
                  </a:cubicBezTo>
                  <a:cubicBezTo>
                    <a:pt x="19837" y="2000"/>
                    <a:pt x="20718" y="3600"/>
                    <a:pt x="20718" y="6000"/>
                  </a:cubicBezTo>
                  <a:cubicBezTo>
                    <a:pt x="20718" y="8000"/>
                    <a:pt x="19837" y="10000"/>
                    <a:pt x="18514" y="10000"/>
                  </a:cubicBezTo>
                  <a:lnTo>
                    <a:pt x="16971" y="10000"/>
                  </a:lnTo>
                  <a:close/>
                </a:path>
              </a:pathLst>
            </a:custGeom>
            <a:solidFill>
              <a:srgbClr val="8BC53F"/>
            </a:solidFill>
            <a:ln w="12700" cap="flat">
              <a:noFill/>
              <a:miter lim="400000"/>
            </a:ln>
            <a:effectLst/>
          </p:spPr>
          <p:txBody>
            <a:bodyPr wrap="square" lIns="45718" tIns="45718" rIns="45718" bIns="45718" numCol="1" anchor="t">
              <a:noAutofit/>
            </a:bodyPr>
            <a:lstStyle/>
            <a:p>
              <a:pPr defTabSz="669689">
                <a:defRPr>
                  <a:latin typeface="Calibri"/>
                  <a:ea typeface="Calibri"/>
                  <a:cs typeface="Calibri"/>
                  <a:sym typeface="Calibri"/>
                </a:defRPr>
              </a:pPr>
              <a:endParaRPr sz="1288"/>
            </a:p>
          </p:txBody>
        </p:sp>
      </p:grpSp>
      <p:sp>
        <p:nvSpPr>
          <p:cNvPr id="2348" name="Shape 2348"/>
          <p:cNvSpPr>
            <a:spLocks noGrp="1"/>
          </p:cNvSpPr>
          <p:nvPr>
            <p:ph type="sldNum" sz="quarter" idx="2"/>
          </p:nvPr>
        </p:nvSpPr>
        <p:spPr>
          <a:xfrm>
            <a:off x="8517042" y="6175359"/>
            <a:ext cx="220569" cy="224353"/>
          </a:xfrm>
          <a:prstGeom prst="rect">
            <a:avLst/>
          </a:prstGeom>
        </p:spPr>
        <p:txBody>
          <a:bodyPr lIns="45718" tIns="45718" rIns="45718" bIns="45718" anchor="ctr"/>
          <a:lstStyle>
            <a:lvl1pPr defTabSz="669689">
              <a:defRPr sz="858">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2378929457"/>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2_Vertical Title and Text">
    <p:spTree>
      <p:nvGrpSpPr>
        <p:cNvPr id="1" name=""/>
        <p:cNvGrpSpPr/>
        <p:nvPr/>
      </p:nvGrpSpPr>
      <p:grpSpPr>
        <a:xfrm>
          <a:off x="0" y="0"/>
          <a:ext cx="0" cy="0"/>
          <a:chOff x="0" y="0"/>
          <a:chExt cx="0" cy="0"/>
        </a:xfrm>
      </p:grpSpPr>
      <p:sp>
        <p:nvSpPr>
          <p:cNvPr id="2355" name="Shape 2355"/>
          <p:cNvSpPr/>
          <p:nvPr/>
        </p:nvSpPr>
        <p:spPr>
          <a:xfrm>
            <a:off x="-19049" y="6679732"/>
            <a:ext cx="12234335" cy="111619"/>
          </a:xfrm>
          <a:prstGeom prst="rect">
            <a:avLst/>
          </a:prstGeom>
          <a:solidFill>
            <a:srgbClr val="8BC53F"/>
          </a:solidFill>
          <a:ln w="12700">
            <a:miter lim="400000"/>
          </a:ln>
        </p:spPr>
        <p:txBody>
          <a:bodyPr lIns="32695" tIns="32695" rIns="32695" bIns="32695"/>
          <a:lstStyle/>
          <a:p>
            <a:pPr defTabSz="669689">
              <a:defRPr>
                <a:latin typeface="Calibri"/>
                <a:ea typeface="Calibri"/>
                <a:cs typeface="Calibri"/>
                <a:sym typeface="Calibri"/>
              </a:defRPr>
            </a:pPr>
            <a:endParaRPr sz="1288"/>
          </a:p>
        </p:txBody>
      </p:sp>
      <p:pic>
        <p:nvPicPr>
          <p:cNvPr id="2356" name="image1.png"/>
          <p:cNvPicPr>
            <a:picLocks noChangeAspect="1"/>
          </p:cNvPicPr>
          <p:nvPr/>
        </p:nvPicPr>
        <p:blipFill>
          <a:blip r:embed="rId2"/>
          <a:stretch>
            <a:fillRect/>
          </a:stretch>
        </p:blipFill>
        <p:spPr>
          <a:xfrm>
            <a:off x="10705259" y="261381"/>
            <a:ext cx="1295456" cy="569256"/>
          </a:xfrm>
          <a:prstGeom prst="rect">
            <a:avLst/>
          </a:prstGeom>
          <a:ln w="12700">
            <a:miter lim="400000"/>
          </a:ln>
        </p:spPr>
      </p:pic>
      <p:sp>
        <p:nvSpPr>
          <p:cNvPr id="2357" name="Shape 2357"/>
          <p:cNvSpPr/>
          <p:nvPr/>
        </p:nvSpPr>
        <p:spPr>
          <a:xfrm>
            <a:off x="-27518" y="63551"/>
            <a:ext cx="12247035" cy="111631"/>
          </a:xfrm>
          <a:prstGeom prst="rect">
            <a:avLst/>
          </a:prstGeom>
          <a:solidFill>
            <a:srgbClr val="052945"/>
          </a:solidFill>
          <a:ln w="12700">
            <a:miter lim="400000"/>
          </a:ln>
        </p:spPr>
        <p:txBody>
          <a:bodyPr lIns="32695" tIns="32695" rIns="32695" bIns="32695"/>
          <a:lstStyle/>
          <a:p>
            <a:pPr defTabSz="669689">
              <a:defRPr>
                <a:latin typeface="Calibri"/>
                <a:ea typeface="Calibri"/>
                <a:cs typeface="Calibri"/>
                <a:sym typeface="Calibri"/>
              </a:defRPr>
            </a:pPr>
            <a:endParaRPr sz="1288"/>
          </a:p>
        </p:txBody>
      </p:sp>
      <p:sp>
        <p:nvSpPr>
          <p:cNvPr id="2358" name="Shape 2358"/>
          <p:cNvSpPr>
            <a:spLocks noGrp="1"/>
          </p:cNvSpPr>
          <p:nvPr>
            <p:ph type="sldNum" sz="quarter" idx="2"/>
          </p:nvPr>
        </p:nvSpPr>
        <p:spPr>
          <a:xfrm>
            <a:off x="8517043" y="6175359"/>
            <a:ext cx="220569" cy="224353"/>
          </a:xfrm>
          <a:prstGeom prst="rect">
            <a:avLst/>
          </a:prstGeom>
        </p:spPr>
        <p:txBody>
          <a:bodyPr lIns="45718" tIns="45718" rIns="45718" bIns="45718" anchor="ctr"/>
          <a:lstStyle>
            <a:lvl1pPr defTabSz="669689">
              <a:defRPr sz="858">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2557528231"/>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Opening 2">
    <p:spTree>
      <p:nvGrpSpPr>
        <p:cNvPr id="1" name=""/>
        <p:cNvGrpSpPr/>
        <p:nvPr/>
      </p:nvGrpSpPr>
      <p:grpSpPr>
        <a:xfrm>
          <a:off x="0" y="0"/>
          <a:ext cx="0" cy="0"/>
          <a:chOff x="0" y="0"/>
          <a:chExt cx="0" cy="0"/>
        </a:xfrm>
      </p:grpSpPr>
      <p:sp>
        <p:nvSpPr>
          <p:cNvPr id="2" name="Picture Placeholder 5"/>
          <p:cNvSpPr>
            <a:spLocks noGrp="1" noChangeAspect="1"/>
          </p:cNvSpPr>
          <p:nvPr>
            <p:ph type="pic" sz="quarter" idx="11"/>
          </p:nvPr>
        </p:nvSpPr>
        <p:spPr>
          <a:xfrm>
            <a:off x="1097336" y="990600"/>
            <a:ext cx="5384099" cy="4876800"/>
          </a:xfrm>
          <a:custGeom>
            <a:avLst/>
            <a:gdLst>
              <a:gd name="connsiteX0" fmla="*/ 5177926 w 11343419"/>
              <a:gd name="connsiteY0" fmla="*/ 9701528 h 10274631"/>
              <a:gd name="connsiteX1" fmla="*/ 5192912 w 11343419"/>
              <a:gd name="connsiteY1" fmla="*/ 9705651 h 10274631"/>
              <a:gd name="connsiteX2" fmla="*/ 5194541 w 11343419"/>
              <a:gd name="connsiteY2" fmla="*/ 9707622 h 10274631"/>
              <a:gd name="connsiteX3" fmla="*/ 5187410 w 11343419"/>
              <a:gd name="connsiteY3" fmla="*/ 9705007 h 10274631"/>
              <a:gd name="connsiteX4" fmla="*/ 5177926 w 11343419"/>
              <a:gd name="connsiteY4" fmla="*/ 9701528 h 10274631"/>
              <a:gd name="connsiteX5" fmla="*/ 6496760 w 11343419"/>
              <a:gd name="connsiteY5" fmla="*/ 9680912 h 10274631"/>
              <a:gd name="connsiteX6" fmla="*/ 6511747 w 11343419"/>
              <a:gd name="connsiteY6" fmla="*/ 9693282 h 10274631"/>
              <a:gd name="connsiteX7" fmla="*/ 6489267 w 11343419"/>
              <a:gd name="connsiteY7" fmla="*/ 9689158 h 10274631"/>
              <a:gd name="connsiteX8" fmla="*/ 6496760 w 11343419"/>
              <a:gd name="connsiteY8" fmla="*/ 9680912 h 10274631"/>
              <a:gd name="connsiteX9" fmla="*/ 6278771 w 11343419"/>
              <a:gd name="connsiteY9" fmla="*/ 9536606 h 10274631"/>
              <a:gd name="connsiteX10" fmla="*/ 6279452 w 11343419"/>
              <a:gd name="connsiteY10" fmla="*/ 9536606 h 10274631"/>
              <a:gd name="connsiteX11" fmla="*/ 6281948 w 11343419"/>
              <a:gd name="connsiteY11" fmla="*/ 9539353 h 10274631"/>
              <a:gd name="connsiteX12" fmla="*/ 6264466 w 11343419"/>
              <a:gd name="connsiteY12" fmla="*/ 9524237 h 10274631"/>
              <a:gd name="connsiteX13" fmla="*/ 6271023 w 11343419"/>
              <a:gd name="connsiteY13" fmla="*/ 9529906 h 10274631"/>
              <a:gd name="connsiteX14" fmla="*/ 6278771 w 11343419"/>
              <a:gd name="connsiteY14" fmla="*/ 9536606 h 10274631"/>
              <a:gd name="connsiteX15" fmla="*/ 6276642 w 11343419"/>
              <a:gd name="connsiteY15" fmla="*/ 9536606 h 10274631"/>
              <a:gd name="connsiteX16" fmla="*/ 6256972 w 11343419"/>
              <a:gd name="connsiteY16" fmla="*/ 9536606 h 10274631"/>
              <a:gd name="connsiteX17" fmla="*/ 6256972 w 11343419"/>
              <a:gd name="connsiteY17" fmla="*/ 9528360 h 10274631"/>
              <a:gd name="connsiteX18" fmla="*/ 6264466 w 11343419"/>
              <a:gd name="connsiteY18" fmla="*/ 9524237 h 10274631"/>
              <a:gd name="connsiteX19" fmla="*/ 4029484 w 11343419"/>
              <a:gd name="connsiteY19" fmla="*/ 9470458 h 10274631"/>
              <a:gd name="connsiteX20" fmla="*/ 4029565 w 11343419"/>
              <a:gd name="connsiteY20" fmla="*/ 9470637 h 10274631"/>
              <a:gd name="connsiteX21" fmla="*/ 4031438 w 11343419"/>
              <a:gd name="connsiteY21" fmla="*/ 9474760 h 10274631"/>
              <a:gd name="connsiteX22" fmla="*/ 4028629 w 11343419"/>
              <a:gd name="connsiteY22" fmla="*/ 9472183 h 10274631"/>
              <a:gd name="connsiteX23" fmla="*/ 4016452 w 11343419"/>
              <a:gd name="connsiteY23" fmla="*/ 9441776 h 10274631"/>
              <a:gd name="connsiteX24" fmla="*/ 4018209 w 11343419"/>
              <a:gd name="connsiteY24" fmla="*/ 9445642 h 10274631"/>
              <a:gd name="connsiteX25" fmla="*/ 4017389 w 11343419"/>
              <a:gd name="connsiteY25" fmla="*/ 9443838 h 10274631"/>
              <a:gd name="connsiteX26" fmla="*/ 4016452 w 11343419"/>
              <a:gd name="connsiteY26" fmla="*/ 9441776 h 10274631"/>
              <a:gd name="connsiteX27" fmla="*/ 7455913 w 11343419"/>
              <a:gd name="connsiteY27" fmla="*/ 9351069 h 10274631"/>
              <a:gd name="connsiteX28" fmla="*/ 7470900 w 11343419"/>
              <a:gd name="connsiteY28" fmla="*/ 9367561 h 10274631"/>
              <a:gd name="connsiteX29" fmla="*/ 7455913 w 11343419"/>
              <a:gd name="connsiteY29" fmla="*/ 9384053 h 10274631"/>
              <a:gd name="connsiteX30" fmla="*/ 7440926 w 11343419"/>
              <a:gd name="connsiteY30" fmla="*/ 9367561 h 10274631"/>
              <a:gd name="connsiteX31" fmla="*/ 7455913 w 11343419"/>
              <a:gd name="connsiteY31" fmla="*/ 9351069 h 10274631"/>
              <a:gd name="connsiteX32" fmla="*/ 5701145 w 11343419"/>
              <a:gd name="connsiteY32" fmla="*/ 9053002 h 10274631"/>
              <a:gd name="connsiteX33" fmla="*/ 5712999 w 11343419"/>
              <a:gd name="connsiteY33" fmla="*/ 9059685 h 10274631"/>
              <a:gd name="connsiteX34" fmla="*/ 5717448 w 11343419"/>
              <a:gd name="connsiteY34" fmla="*/ 9066578 h 10274631"/>
              <a:gd name="connsiteX35" fmla="*/ 5724942 w 11343419"/>
              <a:gd name="connsiteY35" fmla="*/ 9074825 h 10274631"/>
              <a:gd name="connsiteX36" fmla="*/ 5705975 w 11343419"/>
              <a:gd name="connsiteY36" fmla="*/ 9057431 h 10274631"/>
              <a:gd name="connsiteX37" fmla="*/ 5690265 w 11343419"/>
              <a:gd name="connsiteY37" fmla="*/ 9043024 h 10274631"/>
              <a:gd name="connsiteX38" fmla="*/ 5701145 w 11343419"/>
              <a:gd name="connsiteY38" fmla="*/ 9053002 h 10274631"/>
              <a:gd name="connsiteX39" fmla="*/ 5698715 w 11343419"/>
              <a:gd name="connsiteY39" fmla="*/ 9051632 h 10274631"/>
              <a:gd name="connsiteX40" fmla="*/ 5245366 w 11343419"/>
              <a:gd name="connsiteY40" fmla="*/ 8188370 h 10274631"/>
              <a:gd name="connsiteX41" fmla="*/ 5252859 w 11343419"/>
              <a:gd name="connsiteY41" fmla="*/ 8188370 h 10274631"/>
              <a:gd name="connsiteX42" fmla="*/ 5253564 w 11343419"/>
              <a:gd name="connsiteY42" fmla="*/ 8189122 h 10274631"/>
              <a:gd name="connsiteX43" fmla="*/ 5250986 w 11343419"/>
              <a:gd name="connsiteY43" fmla="*/ 8188885 h 10274631"/>
              <a:gd name="connsiteX44" fmla="*/ 5245366 w 11343419"/>
              <a:gd name="connsiteY44" fmla="*/ 8188370 h 10274631"/>
              <a:gd name="connsiteX45" fmla="*/ 1431235 w 11343419"/>
              <a:gd name="connsiteY45" fmla="*/ 7607020 h 10274631"/>
              <a:gd name="connsiteX46" fmla="*/ 1423742 w 11343419"/>
              <a:gd name="connsiteY46" fmla="*/ 7611143 h 10274631"/>
              <a:gd name="connsiteX47" fmla="*/ 1431235 w 11343419"/>
              <a:gd name="connsiteY47" fmla="*/ 7607020 h 10274631"/>
              <a:gd name="connsiteX48" fmla="*/ 9324574 w 11343419"/>
              <a:gd name="connsiteY48" fmla="*/ 7431275 h 10274631"/>
              <a:gd name="connsiteX49" fmla="*/ 9321764 w 11343419"/>
              <a:gd name="connsiteY49" fmla="*/ 7442099 h 10274631"/>
              <a:gd name="connsiteX50" fmla="*/ 9324574 w 11343419"/>
              <a:gd name="connsiteY50" fmla="*/ 7431275 h 10274631"/>
              <a:gd name="connsiteX51" fmla="*/ 9494112 w 11343419"/>
              <a:gd name="connsiteY51" fmla="*/ 7102359 h 10274631"/>
              <a:gd name="connsiteX52" fmla="*/ 9501606 w 11343419"/>
              <a:gd name="connsiteY52" fmla="*/ 7104009 h 10274631"/>
              <a:gd name="connsiteX53" fmla="*/ 9494112 w 11343419"/>
              <a:gd name="connsiteY53" fmla="*/ 7104009 h 10274631"/>
              <a:gd name="connsiteX54" fmla="*/ 9494112 w 11343419"/>
              <a:gd name="connsiteY54" fmla="*/ 7099886 h 10274631"/>
              <a:gd name="connsiteX55" fmla="*/ 9494112 w 11343419"/>
              <a:gd name="connsiteY55" fmla="*/ 7102359 h 10274631"/>
              <a:gd name="connsiteX56" fmla="*/ 9492908 w 11343419"/>
              <a:gd name="connsiteY56" fmla="*/ 7102094 h 10274631"/>
              <a:gd name="connsiteX57" fmla="*/ 9493761 w 11343419"/>
              <a:gd name="connsiteY57" fmla="*/ 7100530 h 10274631"/>
              <a:gd name="connsiteX58" fmla="*/ 9494112 w 11343419"/>
              <a:gd name="connsiteY58" fmla="*/ 7099886 h 10274631"/>
              <a:gd name="connsiteX59" fmla="*/ 11202603 w 11343419"/>
              <a:gd name="connsiteY59" fmla="*/ 7075147 h 10274631"/>
              <a:gd name="connsiteX60" fmla="*/ 11202603 w 11343419"/>
              <a:gd name="connsiteY60" fmla="*/ 7091640 h 10274631"/>
              <a:gd name="connsiteX61" fmla="*/ 11172629 w 11343419"/>
              <a:gd name="connsiteY61" fmla="*/ 7083394 h 10274631"/>
              <a:gd name="connsiteX62" fmla="*/ 11202603 w 11343419"/>
              <a:gd name="connsiteY62" fmla="*/ 7075147 h 10274631"/>
              <a:gd name="connsiteX63" fmla="*/ 9848175 w 11343419"/>
              <a:gd name="connsiteY63" fmla="*/ 6983925 h 10274631"/>
              <a:gd name="connsiteX64" fmla="*/ 9854965 w 11343419"/>
              <a:gd name="connsiteY64" fmla="*/ 6985664 h 10274631"/>
              <a:gd name="connsiteX65" fmla="*/ 9861288 w 11343419"/>
              <a:gd name="connsiteY65" fmla="*/ 6986991 h 10274631"/>
              <a:gd name="connsiteX66" fmla="*/ 9861288 w 11343419"/>
              <a:gd name="connsiteY66" fmla="*/ 6988564 h 10274631"/>
              <a:gd name="connsiteX67" fmla="*/ 9848175 w 11343419"/>
              <a:gd name="connsiteY67" fmla="*/ 6983925 h 10274631"/>
              <a:gd name="connsiteX68" fmla="*/ 9883768 w 11343419"/>
              <a:gd name="connsiteY68" fmla="*/ 6967948 h 10274631"/>
              <a:gd name="connsiteX69" fmla="*/ 9868781 w 11343419"/>
              <a:gd name="connsiteY69" fmla="*/ 6988564 h 10274631"/>
              <a:gd name="connsiteX70" fmla="*/ 9861288 w 11343419"/>
              <a:gd name="connsiteY70" fmla="*/ 6986991 h 10274631"/>
              <a:gd name="connsiteX71" fmla="*/ 9861288 w 11343419"/>
              <a:gd name="connsiteY71" fmla="*/ 6984440 h 10274631"/>
              <a:gd name="connsiteX72" fmla="*/ 9883768 w 11343419"/>
              <a:gd name="connsiteY72" fmla="*/ 6967948 h 10274631"/>
              <a:gd name="connsiteX73" fmla="*/ 9923020 w 11343419"/>
              <a:gd name="connsiteY73" fmla="*/ 6473456 h 10274631"/>
              <a:gd name="connsiteX74" fmla="*/ 9928377 w 11343419"/>
              <a:gd name="connsiteY74" fmla="*/ 6474278 h 10274631"/>
              <a:gd name="connsiteX75" fmla="*/ 9928611 w 11343419"/>
              <a:gd name="connsiteY75" fmla="*/ 6474922 h 10274631"/>
              <a:gd name="connsiteX76" fmla="*/ 9921400 w 11343419"/>
              <a:gd name="connsiteY76" fmla="*/ 6473032 h 10274631"/>
              <a:gd name="connsiteX77" fmla="*/ 9923020 w 11343419"/>
              <a:gd name="connsiteY77" fmla="*/ 6473456 h 10274631"/>
              <a:gd name="connsiteX78" fmla="*/ 9921235 w 11343419"/>
              <a:gd name="connsiteY78" fmla="*/ 6473183 h 10274631"/>
              <a:gd name="connsiteX79" fmla="*/ 37467 w 11343419"/>
              <a:gd name="connsiteY79" fmla="*/ 5933064 h 10274631"/>
              <a:gd name="connsiteX80" fmla="*/ 119894 w 11343419"/>
              <a:gd name="connsiteY80" fmla="*/ 5966048 h 10274631"/>
              <a:gd name="connsiteX81" fmla="*/ 104907 w 11343419"/>
              <a:gd name="connsiteY81" fmla="*/ 5978417 h 10274631"/>
              <a:gd name="connsiteX82" fmla="*/ 74934 w 11343419"/>
              <a:gd name="connsiteY82" fmla="*/ 5949556 h 10274631"/>
              <a:gd name="connsiteX83" fmla="*/ 44960 w 11343419"/>
              <a:gd name="connsiteY83" fmla="*/ 5941310 h 10274631"/>
              <a:gd name="connsiteX84" fmla="*/ 37467 w 11343419"/>
              <a:gd name="connsiteY84" fmla="*/ 5933064 h 10274631"/>
              <a:gd name="connsiteX85" fmla="*/ 10228463 w 11343419"/>
              <a:gd name="connsiteY85" fmla="*/ 5203285 h 10274631"/>
              <a:gd name="connsiteX86" fmla="*/ 10235957 w 11343419"/>
              <a:gd name="connsiteY86" fmla="*/ 5211531 h 10274631"/>
              <a:gd name="connsiteX87" fmla="*/ 10228463 w 11343419"/>
              <a:gd name="connsiteY87" fmla="*/ 5203285 h 10274631"/>
              <a:gd name="connsiteX88" fmla="*/ 9382943 w 11343419"/>
              <a:gd name="connsiteY88" fmla="*/ 5097686 h 10274631"/>
              <a:gd name="connsiteX89" fmla="*/ 9388268 w 11343419"/>
              <a:gd name="connsiteY89" fmla="*/ 5098662 h 10274631"/>
              <a:gd name="connsiteX90" fmla="*/ 9388268 w 11343419"/>
              <a:gd name="connsiteY90" fmla="*/ 5098663 h 10274631"/>
              <a:gd name="connsiteX91" fmla="*/ 9382941 w 11343419"/>
              <a:gd name="connsiteY91" fmla="*/ 5097696 h 10274631"/>
              <a:gd name="connsiteX92" fmla="*/ 9426672 w 11343419"/>
              <a:gd name="connsiteY92" fmla="*/ 5087839 h 10274631"/>
              <a:gd name="connsiteX93" fmla="*/ 9426672 w 11343419"/>
              <a:gd name="connsiteY93" fmla="*/ 5116701 h 10274631"/>
              <a:gd name="connsiteX94" fmla="*/ 9419178 w 11343419"/>
              <a:gd name="connsiteY94" fmla="*/ 5104331 h 10274631"/>
              <a:gd name="connsiteX95" fmla="*/ 9400210 w 11343419"/>
              <a:gd name="connsiteY95" fmla="*/ 5100853 h 10274631"/>
              <a:gd name="connsiteX96" fmla="*/ 9388268 w 11343419"/>
              <a:gd name="connsiteY96" fmla="*/ 5098662 h 10274631"/>
              <a:gd name="connsiteX97" fmla="*/ 9402026 w 11343419"/>
              <a:gd name="connsiteY97" fmla="*/ 5095764 h 10274631"/>
              <a:gd name="connsiteX98" fmla="*/ 9426672 w 11343419"/>
              <a:gd name="connsiteY98" fmla="*/ 5087839 h 10274631"/>
              <a:gd name="connsiteX99" fmla="*/ 9816328 w 11343419"/>
              <a:gd name="connsiteY99" fmla="*/ 4234369 h 10274631"/>
              <a:gd name="connsiteX100" fmla="*/ 9816328 w 11343419"/>
              <a:gd name="connsiteY100" fmla="*/ 4234369 h 10274631"/>
              <a:gd name="connsiteX101" fmla="*/ 1783424 w 11343419"/>
              <a:gd name="connsiteY101" fmla="*/ 3962248 h 10274631"/>
              <a:gd name="connsiteX102" fmla="*/ 1805904 w 11343419"/>
              <a:gd name="connsiteY102" fmla="*/ 3982863 h 10274631"/>
              <a:gd name="connsiteX103" fmla="*/ 1783424 w 11343419"/>
              <a:gd name="connsiteY103" fmla="*/ 3982863 h 10274631"/>
              <a:gd name="connsiteX104" fmla="*/ 1783424 w 11343419"/>
              <a:gd name="connsiteY104" fmla="*/ 3962248 h 10274631"/>
              <a:gd name="connsiteX105" fmla="*/ 11212594 w 11343419"/>
              <a:gd name="connsiteY105" fmla="*/ 3907274 h 10274631"/>
              <a:gd name="connsiteX106" fmla="*/ 11215717 w 11343419"/>
              <a:gd name="connsiteY106" fmla="*/ 3908133 h 10274631"/>
              <a:gd name="connsiteX107" fmla="*/ 11217590 w 11343419"/>
              <a:gd name="connsiteY107" fmla="*/ 3908648 h 10274631"/>
              <a:gd name="connsiteX108" fmla="*/ 11210096 w 11343419"/>
              <a:gd name="connsiteY108" fmla="*/ 3908648 h 10274631"/>
              <a:gd name="connsiteX109" fmla="*/ 2015719 w 11343419"/>
              <a:gd name="connsiteY109" fmla="*/ 3265453 h 10274631"/>
              <a:gd name="connsiteX110" fmla="*/ 1993239 w 11343419"/>
              <a:gd name="connsiteY110" fmla="*/ 3273699 h 10274631"/>
              <a:gd name="connsiteX111" fmla="*/ 2023212 w 11343419"/>
              <a:gd name="connsiteY111" fmla="*/ 3281945 h 10274631"/>
              <a:gd name="connsiteX112" fmla="*/ 2008226 w 11343419"/>
              <a:gd name="connsiteY112" fmla="*/ 3356160 h 10274631"/>
              <a:gd name="connsiteX113" fmla="*/ 1993239 w 11343419"/>
              <a:gd name="connsiteY113" fmla="*/ 3356160 h 10274631"/>
              <a:gd name="connsiteX114" fmla="*/ 2008226 w 11343419"/>
              <a:gd name="connsiteY114" fmla="*/ 3331422 h 10274631"/>
              <a:gd name="connsiteX115" fmla="*/ 1970759 w 11343419"/>
              <a:gd name="connsiteY115" fmla="*/ 3314930 h 10274631"/>
              <a:gd name="connsiteX116" fmla="*/ 1955772 w 11343419"/>
              <a:gd name="connsiteY116" fmla="*/ 3327299 h 10274631"/>
              <a:gd name="connsiteX117" fmla="*/ 1963265 w 11343419"/>
              <a:gd name="connsiteY117" fmla="*/ 3294314 h 10274631"/>
              <a:gd name="connsiteX118" fmla="*/ 1963265 w 11343419"/>
              <a:gd name="connsiteY118" fmla="*/ 3273699 h 10274631"/>
              <a:gd name="connsiteX119" fmla="*/ 2015719 w 11343419"/>
              <a:gd name="connsiteY119" fmla="*/ 3265453 h 10274631"/>
              <a:gd name="connsiteX120" fmla="*/ 1486499 w 11343419"/>
              <a:gd name="connsiteY120" fmla="*/ 2123369 h 10274631"/>
              <a:gd name="connsiteX121" fmla="*/ 1491300 w 11343419"/>
              <a:gd name="connsiteY121" fmla="*/ 2125817 h 10274631"/>
              <a:gd name="connsiteX122" fmla="*/ 1491205 w 11343419"/>
              <a:gd name="connsiteY122" fmla="*/ 2127165 h 10274631"/>
              <a:gd name="connsiteX123" fmla="*/ 1485914 w 11343419"/>
              <a:gd name="connsiteY123" fmla="*/ 2124013 h 10274631"/>
              <a:gd name="connsiteX124" fmla="*/ 1486499 w 11343419"/>
              <a:gd name="connsiteY124" fmla="*/ 2123369 h 10274631"/>
              <a:gd name="connsiteX125" fmla="*/ 1166470 w 11343419"/>
              <a:gd name="connsiteY125" fmla="*/ 1810018 h 10274631"/>
              <a:gd name="connsiteX126" fmla="*/ 1168967 w 11343419"/>
              <a:gd name="connsiteY126" fmla="*/ 1810018 h 10274631"/>
              <a:gd name="connsiteX127" fmla="*/ 1175149 w 11343419"/>
              <a:gd name="connsiteY127" fmla="*/ 1818520 h 10274631"/>
              <a:gd name="connsiteX128" fmla="*/ 1175056 w 11343419"/>
              <a:gd name="connsiteY128" fmla="*/ 1818521 h 10274631"/>
              <a:gd name="connsiteX129" fmla="*/ 1168967 w 11343419"/>
              <a:gd name="connsiteY129" fmla="*/ 1814141 h 10274631"/>
              <a:gd name="connsiteX130" fmla="*/ 2300467 w 11343419"/>
              <a:gd name="connsiteY130" fmla="*/ 1789402 h 10274631"/>
              <a:gd name="connsiteX131" fmla="*/ 2307025 w 11343419"/>
              <a:gd name="connsiteY131" fmla="*/ 1793525 h 10274631"/>
              <a:gd name="connsiteX132" fmla="*/ 2307344 w 11343419"/>
              <a:gd name="connsiteY132" fmla="*/ 1794933 h 10274631"/>
              <a:gd name="connsiteX133" fmla="*/ 1131500 w 11343419"/>
              <a:gd name="connsiteY133" fmla="*/ 1785279 h 10274631"/>
              <a:gd name="connsiteX134" fmla="*/ 1153980 w 11343419"/>
              <a:gd name="connsiteY134" fmla="*/ 1789402 h 10274631"/>
              <a:gd name="connsiteX135" fmla="*/ 1160303 w 11343419"/>
              <a:gd name="connsiteY135" fmla="*/ 1799839 h 10274631"/>
              <a:gd name="connsiteX136" fmla="*/ 1166470 w 11343419"/>
              <a:gd name="connsiteY136" fmla="*/ 1810018 h 10274631"/>
              <a:gd name="connsiteX137" fmla="*/ 1166157 w 11343419"/>
              <a:gd name="connsiteY137" fmla="*/ 1810018 h 10274631"/>
              <a:gd name="connsiteX138" fmla="*/ 1146487 w 11343419"/>
              <a:gd name="connsiteY138" fmla="*/ 1810018 h 10274631"/>
              <a:gd name="connsiteX139" fmla="*/ 1161474 w 11343419"/>
              <a:gd name="connsiteY139" fmla="*/ 1838879 h 10274631"/>
              <a:gd name="connsiteX140" fmla="*/ 1124007 w 11343419"/>
              <a:gd name="connsiteY140" fmla="*/ 1814141 h 10274631"/>
              <a:gd name="connsiteX141" fmla="*/ 1124007 w 11343419"/>
              <a:gd name="connsiteY141" fmla="*/ 1859494 h 10274631"/>
              <a:gd name="connsiteX142" fmla="*/ 1109020 w 11343419"/>
              <a:gd name="connsiteY142" fmla="*/ 1851248 h 10274631"/>
              <a:gd name="connsiteX143" fmla="*/ 1109020 w 11343419"/>
              <a:gd name="connsiteY143" fmla="*/ 1847125 h 10274631"/>
              <a:gd name="connsiteX144" fmla="*/ 1086541 w 11343419"/>
              <a:gd name="connsiteY144" fmla="*/ 1826510 h 10274631"/>
              <a:gd name="connsiteX145" fmla="*/ 1071553 w 11343419"/>
              <a:gd name="connsiteY145" fmla="*/ 1797648 h 10274631"/>
              <a:gd name="connsiteX146" fmla="*/ 1101527 w 11343419"/>
              <a:gd name="connsiteY146" fmla="*/ 1797648 h 10274631"/>
              <a:gd name="connsiteX147" fmla="*/ 1131500 w 11343419"/>
              <a:gd name="connsiteY147" fmla="*/ 1785279 h 10274631"/>
              <a:gd name="connsiteX148" fmla="*/ 2424811 w 11343419"/>
              <a:gd name="connsiteY148" fmla="*/ 1667579 h 10274631"/>
              <a:gd name="connsiteX149" fmla="*/ 2435348 w 11343419"/>
              <a:gd name="connsiteY149" fmla="*/ 1673957 h 10274631"/>
              <a:gd name="connsiteX150" fmla="*/ 2424811 w 11343419"/>
              <a:gd name="connsiteY150" fmla="*/ 1667579 h 10274631"/>
              <a:gd name="connsiteX151" fmla="*/ 1807034 w 11343419"/>
              <a:gd name="connsiteY151" fmla="*/ 1658552 h 10274631"/>
              <a:gd name="connsiteX152" fmla="*/ 1813398 w 11343419"/>
              <a:gd name="connsiteY152" fmla="*/ 1661588 h 10274631"/>
              <a:gd name="connsiteX153" fmla="*/ 1811354 w 11343419"/>
              <a:gd name="connsiteY153" fmla="*/ 1662713 h 10274631"/>
              <a:gd name="connsiteX154" fmla="*/ 1809651 w 11343419"/>
              <a:gd name="connsiteY154" fmla="*/ 1661073 h 10274631"/>
              <a:gd name="connsiteX155" fmla="*/ 2152906 w 11343419"/>
              <a:gd name="connsiteY155" fmla="*/ 1652390 h 10274631"/>
              <a:gd name="connsiteX156" fmla="*/ 2152474 w 11343419"/>
              <a:gd name="connsiteY156" fmla="*/ 1654373 h 10274631"/>
              <a:gd name="connsiteX157" fmla="*/ 2146854 w 11343419"/>
              <a:gd name="connsiteY157" fmla="*/ 1670865 h 10274631"/>
              <a:gd name="connsiteX158" fmla="*/ 2144197 w 11343419"/>
              <a:gd name="connsiteY158" fmla="*/ 1675007 h 10274631"/>
              <a:gd name="connsiteX159" fmla="*/ 2143106 w 11343419"/>
              <a:gd name="connsiteY159" fmla="*/ 1673957 h 10274631"/>
              <a:gd name="connsiteX160" fmla="*/ 2151771 w 11343419"/>
              <a:gd name="connsiteY160" fmla="*/ 1654888 h 10274631"/>
              <a:gd name="connsiteX161" fmla="*/ 1814984 w 11343419"/>
              <a:gd name="connsiteY161" fmla="*/ 1642478 h 10274631"/>
              <a:gd name="connsiteX162" fmla="*/ 1814569 w 11343419"/>
              <a:gd name="connsiteY162" fmla="*/ 1643163 h 10274631"/>
              <a:gd name="connsiteX163" fmla="*/ 1805904 w 11343419"/>
              <a:gd name="connsiteY163" fmla="*/ 1657465 h 10274631"/>
              <a:gd name="connsiteX164" fmla="*/ 1807034 w 11343419"/>
              <a:gd name="connsiteY164" fmla="*/ 1658552 h 10274631"/>
              <a:gd name="connsiteX165" fmla="*/ 1800431 w 11343419"/>
              <a:gd name="connsiteY165" fmla="*/ 1655403 h 10274631"/>
              <a:gd name="connsiteX166" fmla="*/ 1809651 w 11343419"/>
              <a:gd name="connsiteY166" fmla="*/ 1646126 h 10274631"/>
              <a:gd name="connsiteX167" fmla="*/ 1815311 w 11343419"/>
              <a:gd name="connsiteY167" fmla="*/ 1641938 h 10274631"/>
              <a:gd name="connsiteX168" fmla="*/ 1815300 w 11343419"/>
              <a:gd name="connsiteY168" fmla="*/ 1642261 h 10274631"/>
              <a:gd name="connsiteX169" fmla="*/ 1814984 w 11343419"/>
              <a:gd name="connsiteY169" fmla="*/ 1642478 h 10274631"/>
              <a:gd name="connsiteX170" fmla="*/ 1820891 w 11343419"/>
              <a:gd name="connsiteY170" fmla="*/ 1632727 h 10274631"/>
              <a:gd name="connsiteX171" fmla="*/ 1820891 w 11343419"/>
              <a:gd name="connsiteY171" fmla="*/ 1636850 h 10274631"/>
              <a:gd name="connsiteX172" fmla="*/ 1819107 w 11343419"/>
              <a:gd name="connsiteY172" fmla="*/ 1635672 h 10274631"/>
              <a:gd name="connsiteX173" fmla="*/ 2158094 w 11343419"/>
              <a:gd name="connsiteY173" fmla="*/ 1628604 h 10274631"/>
              <a:gd name="connsiteX174" fmla="*/ 2180573 w 11343419"/>
              <a:gd name="connsiteY174" fmla="*/ 1649219 h 10274631"/>
              <a:gd name="connsiteX175" fmla="*/ 2158094 w 11343419"/>
              <a:gd name="connsiteY175" fmla="*/ 1640973 h 10274631"/>
              <a:gd name="connsiteX176" fmla="*/ 2156220 w 11343419"/>
              <a:gd name="connsiteY176" fmla="*/ 1645096 h 10274631"/>
              <a:gd name="connsiteX177" fmla="*/ 2152906 w 11343419"/>
              <a:gd name="connsiteY177" fmla="*/ 1652390 h 10274631"/>
              <a:gd name="connsiteX178" fmla="*/ 1808204 w 11343419"/>
              <a:gd name="connsiteY178" fmla="*/ 1628472 h 10274631"/>
              <a:gd name="connsiteX179" fmla="*/ 1819107 w 11343419"/>
              <a:gd name="connsiteY179" fmla="*/ 1635672 h 10274631"/>
              <a:gd name="connsiteX180" fmla="*/ 1819018 w 11343419"/>
              <a:gd name="connsiteY180" fmla="*/ 1635819 h 10274631"/>
              <a:gd name="connsiteX181" fmla="*/ 1815311 w 11343419"/>
              <a:gd name="connsiteY181" fmla="*/ 1641938 h 10274631"/>
              <a:gd name="connsiteX182" fmla="*/ 1815505 w 11343419"/>
              <a:gd name="connsiteY182" fmla="*/ 1636077 h 10274631"/>
              <a:gd name="connsiteX183" fmla="*/ 3019832 w 11343419"/>
              <a:gd name="connsiteY183" fmla="*/ 1620358 h 10274631"/>
              <a:gd name="connsiteX184" fmla="*/ 3027326 w 11343419"/>
              <a:gd name="connsiteY184" fmla="*/ 1624481 h 10274631"/>
              <a:gd name="connsiteX185" fmla="*/ 3027326 w 11343419"/>
              <a:gd name="connsiteY185" fmla="*/ 1624481 h 10274631"/>
              <a:gd name="connsiteX186" fmla="*/ 3024516 w 11343419"/>
              <a:gd name="connsiteY186" fmla="*/ 1622934 h 10274631"/>
              <a:gd name="connsiteX187" fmla="*/ 3019832 w 11343419"/>
              <a:gd name="connsiteY187" fmla="*/ 1620358 h 10274631"/>
              <a:gd name="connsiteX188" fmla="*/ 1783424 w 11343419"/>
              <a:gd name="connsiteY188" fmla="*/ 1612111 h 10274631"/>
              <a:gd name="connsiteX189" fmla="*/ 1806226 w 11343419"/>
              <a:gd name="connsiteY189" fmla="*/ 1626413 h 10274631"/>
              <a:gd name="connsiteX190" fmla="*/ 1808204 w 11343419"/>
              <a:gd name="connsiteY190" fmla="*/ 1628472 h 10274631"/>
              <a:gd name="connsiteX191" fmla="*/ 1799231 w 11343419"/>
              <a:gd name="connsiteY191" fmla="*/ 1622548 h 10274631"/>
              <a:gd name="connsiteX192" fmla="*/ 1783424 w 11343419"/>
              <a:gd name="connsiteY192" fmla="*/ 1612111 h 10274631"/>
              <a:gd name="connsiteX193" fmla="*/ 1317898 w 11343419"/>
              <a:gd name="connsiteY193" fmla="*/ 1610050 h 10274631"/>
              <a:gd name="connsiteX194" fmla="*/ 1326328 w 11343419"/>
              <a:gd name="connsiteY194" fmla="*/ 1616235 h 10274631"/>
              <a:gd name="connsiteX195" fmla="*/ 1317898 w 11343419"/>
              <a:gd name="connsiteY195" fmla="*/ 1610050 h 10274631"/>
              <a:gd name="connsiteX196" fmla="*/ 6844784 w 11343419"/>
              <a:gd name="connsiteY196" fmla="*/ 636781 h 10274631"/>
              <a:gd name="connsiteX197" fmla="*/ 6845905 w 11343419"/>
              <a:gd name="connsiteY197" fmla="*/ 637398 h 10274631"/>
              <a:gd name="connsiteX198" fmla="*/ 6848949 w 11343419"/>
              <a:gd name="connsiteY198" fmla="*/ 639073 h 10274631"/>
              <a:gd name="connsiteX199" fmla="*/ 6848949 w 11343419"/>
              <a:gd name="connsiteY199" fmla="*/ 639073 h 10274631"/>
              <a:gd name="connsiteX200" fmla="*/ 6841456 w 11343419"/>
              <a:gd name="connsiteY200" fmla="*/ 634950 h 10274631"/>
              <a:gd name="connsiteX201" fmla="*/ 6842626 w 11343419"/>
              <a:gd name="connsiteY201" fmla="*/ 635594 h 10274631"/>
              <a:gd name="connsiteX202" fmla="*/ 6844784 w 11343419"/>
              <a:gd name="connsiteY202" fmla="*/ 636781 h 10274631"/>
              <a:gd name="connsiteX203" fmla="*/ 9826082 w 11343419"/>
              <a:gd name="connsiteY203" fmla="*/ 596598 h 10274631"/>
              <a:gd name="connsiteX204" fmla="*/ 9823821 w 11343419"/>
              <a:gd name="connsiteY204" fmla="*/ 597842 h 10274631"/>
              <a:gd name="connsiteX205" fmla="*/ 9823821 w 11343419"/>
              <a:gd name="connsiteY205" fmla="*/ 597842 h 10274631"/>
              <a:gd name="connsiteX206" fmla="*/ 9816328 w 11343419"/>
              <a:gd name="connsiteY206" fmla="*/ 568981 h 10274631"/>
              <a:gd name="connsiteX207" fmla="*/ 9838808 w 11343419"/>
              <a:gd name="connsiteY207" fmla="*/ 589596 h 10274631"/>
              <a:gd name="connsiteX208" fmla="*/ 9836935 w 11343419"/>
              <a:gd name="connsiteY208" fmla="*/ 590627 h 10274631"/>
              <a:gd name="connsiteX209" fmla="*/ 9826082 w 11343419"/>
              <a:gd name="connsiteY209" fmla="*/ 596598 h 10274631"/>
              <a:gd name="connsiteX210" fmla="*/ 9831314 w 11343419"/>
              <a:gd name="connsiteY210" fmla="*/ 593719 h 10274631"/>
              <a:gd name="connsiteX211" fmla="*/ 9816328 w 11343419"/>
              <a:gd name="connsiteY211" fmla="*/ 568981 h 10274631"/>
              <a:gd name="connsiteX212" fmla="*/ 6413396 w 11343419"/>
              <a:gd name="connsiteY212" fmla="*/ 392720 h 10274631"/>
              <a:gd name="connsiteX213" fmla="*/ 6421826 w 11343419"/>
              <a:gd name="connsiteY213" fmla="*/ 395813 h 10274631"/>
              <a:gd name="connsiteX214" fmla="*/ 6413396 w 11343419"/>
              <a:gd name="connsiteY214" fmla="*/ 392720 h 10274631"/>
              <a:gd name="connsiteX215" fmla="*/ 5192912 w 11343419"/>
              <a:gd name="connsiteY215" fmla="*/ 206153 h 10274631"/>
              <a:gd name="connsiteX216" fmla="*/ 5230379 w 11343419"/>
              <a:gd name="connsiteY216" fmla="*/ 230891 h 10274631"/>
              <a:gd name="connsiteX217" fmla="*/ 5237872 w 11343419"/>
              <a:gd name="connsiteY217" fmla="*/ 235014 h 10274631"/>
              <a:gd name="connsiteX218" fmla="*/ 5222886 w 11343419"/>
              <a:gd name="connsiteY218" fmla="*/ 239137 h 10274631"/>
              <a:gd name="connsiteX219" fmla="*/ 5155445 w 11343419"/>
              <a:gd name="connsiteY219" fmla="*/ 235014 h 10274631"/>
              <a:gd name="connsiteX220" fmla="*/ 5155445 w 11343419"/>
              <a:gd name="connsiteY220" fmla="*/ 218522 h 10274631"/>
              <a:gd name="connsiteX221" fmla="*/ 5192912 w 11343419"/>
              <a:gd name="connsiteY221" fmla="*/ 218522 h 10274631"/>
              <a:gd name="connsiteX222" fmla="*/ 5192912 w 11343419"/>
              <a:gd name="connsiteY222" fmla="*/ 206153 h 10274631"/>
              <a:gd name="connsiteX223" fmla="*/ 4496028 w 11343419"/>
              <a:gd name="connsiteY223" fmla="*/ 0 h 10274631"/>
              <a:gd name="connsiteX224" fmla="*/ 4496028 w 11343419"/>
              <a:gd name="connsiteY224" fmla="*/ 28862 h 10274631"/>
              <a:gd name="connsiteX225" fmla="*/ 4496028 w 11343419"/>
              <a:gd name="connsiteY225" fmla="*/ 57723 h 10274631"/>
              <a:gd name="connsiteX226" fmla="*/ 4555975 w 11343419"/>
              <a:gd name="connsiteY226" fmla="*/ 57723 h 10274631"/>
              <a:gd name="connsiteX227" fmla="*/ 4585948 w 11343419"/>
              <a:gd name="connsiteY227" fmla="*/ 70092 h 10274631"/>
              <a:gd name="connsiteX228" fmla="*/ 4630908 w 11343419"/>
              <a:gd name="connsiteY228" fmla="*/ 45354 h 10274631"/>
              <a:gd name="connsiteX229" fmla="*/ 4660882 w 11343419"/>
              <a:gd name="connsiteY229" fmla="*/ 65969 h 10274631"/>
              <a:gd name="connsiteX230" fmla="*/ 4638402 w 11343419"/>
              <a:gd name="connsiteY230" fmla="*/ 70092 h 10274631"/>
              <a:gd name="connsiteX231" fmla="*/ 4683362 w 11343419"/>
              <a:gd name="connsiteY231" fmla="*/ 107200 h 10274631"/>
              <a:gd name="connsiteX232" fmla="*/ 4683362 w 11343419"/>
              <a:gd name="connsiteY232" fmla="*/ 111323 h 10274631"/>
              <a:gd name="connsiteX233" fmla="*/ 4713336 w 11343419"/>
              <a:gd name="connsiteY233" fmla="*/ 111323 h 10274631"/>
              <a:gd name="connsiteX234" fmla="*/ 4705842 w 11343419"/>
              <a:gd name="connsiteY234" fmla="*/ 123692 h 10274631"/>
              <a:gd name="connsiteX235" fmla="*/ 4735816 w 11343419"/>
              <a:gd name="connsiteY235" fmla="*/ 131938 h 10274631"/>
              <a:gd name="connsiteX236" fmla="*/ 4735816 w 11343419"/>
              <a:gd name="connsiteY236" fmla="*/ 140184 h 10274631"/>
              <a:gd name="connsiteX237" fmla="*/ 4758296 w 11343419"/>
              <a:gd name="connsiteY237" fmla="*/ 140184 h 10274631"/>
              <a:gd name="connsiteX238" fmla="*/ 4750802 w 11343419"/>
              <a:gd name="connsiteY238" fmla="*/ 107200 h 10274631"/>
              <a:gd name="connsiteX239" fmla="*/ 4743310 w 11343419"/>
              <a:gd name="connsiteY239" fmla="*/ 107200 h 10274631"/>
              <a:gd name="connsiteX240" fmla="*/ 4735816 w 11343419"/>
              <a:gd name="connsiteY240" fmla="*/ 90707 h 10274631"/>
              <a:gd name="connsiteX241" fmla="*/ 4683362 w 11343419"/>
              <a:gd name="connsiteY241" fmla="*/ 70092 h 10274631"/>
              <a:gd name="connsiteX242" fmla="*/ 4750802 w 11343419"/>
              <a:gd name="connsiteY242" fmla="*/ 65969 h 10274631"/>
              <a:gd name="connsiteX243" fmla="*/ 4765790 w 11343419"/>
              <a:gd name="connsiteY243" fmla="*/ 107200 h 10274631"/>
              <a:gd name="connsiteX244" fmla="*/ 4803256 w 11343419"/>
              <a:gd name="connsiteY244" fmla="*/ 140184 h 10274631"/>
              <a:gd name="connsiteX245" fmla="*/ 4803256 w 11343419"/>
              <a:gd name="connsiteY245" fmla="*/ 156676 h 10274631"/>
              <a:gd name="connsiteX246" fmla="*/ 4840723 w 11343419"/>
              <a:gd name="connsiteY246" fmla="*/ 156676 h 10274631"/>
              <a:gd name="connsiteX247" fmla="*/ 4855710 w 11343419"/>
              <a:gd name="connsiteY247" fmla="*/ 148430 h 10274631"/>
              <a:gd name="connsiteX248" fmla="*/ 4833230 w 11343419"/>
              <a:gd name="connsiteY248" fmla="*/ 123692 h 10274631"/>
              <a:gd name="connsiteX249" fmla="*/ 4870696 w 11343419"/>
              <a:gd name="connsiteY249" fmla="*/ 152553 h 10274631"/>
              <a:gd name="connsiteX250" fmla="*/ 4870696 w 11343419"/>
              <a:gd name="connsiteY250" fmla="*/ 164922 h 10274631"/>
              <a:gd name="connsiteX251" fmla="*/ 4885684 w 11343419"/>
              <a:gd name="connsiteY251" fmla="*/ 164922 h 10274631"/>
              <a:gd name="connsiteX252" fmla="*/ 4900670 w 11343419"/>
              <a:gd name="connsiteY252" fmla="*/ 136061 h 10274631"/>
              <a:gd name="connsiteX253" fmla="*/ 4930644 w 11343419"/>
              <a:gd name="connsiteY253" fmla="*/ 160799 h 10274631"/>
              <a:gd name="connsiteX254" fmla="*/ 4990591 w 11343419"/>
              <a:gd name="connsiteY254" fmla="*/ 202030 h 10274631"/>
              <a:gd name="connsiteX255" fmla="*/ 5028058 w 11343419"/>
              <a:gd name="connsiteY255" fmla="*/ 189660 h 10274631"/>
              <a:gd name="connsiteX256" fmla="*/ 5028058 w 11343419"/>
              <a:gd name="connsiteY256" fmla="*/ 210276 h 10274631"/>
              <a:gd name="connsiteX257" fmla="*/ 5050538 w 11343419"/>
              <a:gd name="connsiteY257" fmla="*/ 206153 h 10274631"/>
              <a:gd name="connsiteX258" fmla="*/ 5050538 w 11343419"/>
              <a:gd name="connsiteY258" fmla="*/ 218522 h 10274631"/>
              <a:gd name="connsiteX259" fmla="*/ 5028058 w 11343419"/>
              <a:gd name="connsiteY259" fmla="*/ 218522 h 10274631"/>
              <a:gd name="connsiteX260" fmla="*/ 5035551 w 11343419"/>
              <a:gd name="connsiteY260" fmla="*/ 230891 h 10274631"/>
              <a:gd name="connsiteX261" fmla="*/ 5013071 w 11343419"/>
              <a:gd name="connsiteY261" fmla="*/ 230891 h 10274631"/>
              <a:gd name="connsiteX262" fmla="*/ 5005578 w 11343419"/>
              <a:gd name="connsiteY262" fmla="*/ 251506 h 10274631"/>
              <a:gd name="connsiteX263" fmla="*/ 4968110 w 11343419"/>
              <a:gd name="connsiteY263" fmla="*/ 206153 h 10274631"/>
              <a:gd name="connsiteX264" fmla="*/ 4930644 w 11343419"/>
              <a:gd name="connsiteY264" fmla="*/ 202030 h 10274631"/>
              <a:gd name="connsiteX265" fmla="*/ 4930644 w 11343419"/>
              <a:gd name="connsiteY265" fmla="*/ 222645 h 10274631"/>
              <a:gd name="connsiteX266" fmla="*/ 4953124 w 11343419"/>
              <a:gd name="connsiteY266" fmla="*/ 251506 h 10274631"/>
              <a:gd name="connsiteX267" fmla="*/ 5005578 w 11343419"/>
              <a:gd name="connsiteY267" fmla="*/ 276244 h 10274631"/>
              <a:gd name="connsiteX268" fmla="*/ 5035551 w 11343419"/>
              <a:gd name="connsiteY268" fmla="*/ 300983 h 10274631"/>
              <a:gd name="connsiteX269" fmla="*/ 5080512 w 11343419"/>
              <a:gd name="connsiteY269" fmla="*/ 325721 h 10274631"/>
              <a:gd name="connsiteX270" fmla="*/ 5088004 w 11343419"/>
              <a:gd name="connsiteY270" fmla="*/ 321598 h 10274631"/>
              <a:gd name="connsiteX271" fmla="*/ 5095498 w 11343419"/>
              <a:gd name="connsiteY271" fmla="*/ 350459 h 10274631"/>
              <a:gd name="connsiteX272" fmla="*/ 5110485 w 11343419"/>
              <a:gd name="connsiteY272" fmla="*/ 358705 h 10274631"/>
              <a:gd name="connsiteX273" fmla="*/ 5140458 w 11343419"/>
              <a:gd name="connsiteY273" fmla="*/ 342213 h 10274631"/>
              <a:gd name="connsiteX274" fmla="*/ 5125472 w 11343419"/>
              <a:gd name="connsiteY274" fmla="*/ 313352 h 10274631"/>
              <a:gd name="connsiteX275" fmla="*/ 5162938 w 11343419"/>
              <a:gd name="connsiteY275" fmla="*/ 309229 h 10274631"/>
              <a:gd name="connsiteX276" fmla="*/ 5185418 w 11343419"/>
              <a:gd name="connsiteY276" fmla="*/ 263875 h 10274631"/>
              <a:gd name="connsiteX277" fmla="*/ 5215392 w 11343419"/>
              <a:gd name="connsiteY277" fmla="*/ 276244 h 10274631"/>
              <a:gd name="connsiteX278" fmla="*/ 5230379 w 11343419"/>
              <a:gd name="connsiteY278" fmla="*/ 276244 h 10274631"/>
              <a:gd name="connsiteX279" fmla="*/ 5245366 w 11343419"/>
              <a:gd name="connsiteY279" fmla="*/ 267998 h 10274631"/>
              <a:gd name="connsiteX280" fmla="*/ 5237872 w 11343419"/>
              <a:gd name="connsiteY280" fmla="*/ 251506 h 10274631"/>
              <a:gd name="connsiteX281" fmla="*/ 5237872 w 11343419"/>
              <a:gd name="connsiteY281" fmla="*/ 235014 h 10274631"/>
              <a:gd name="connsiteX282" fmla="*/ 5312806 w 11343419"/>
              <a:gd name="connsiteY282" fmla="*/ 276244 h 10274631"/>
              <a:gd name="connsiteX283" fmla="*/ 5320300 w 11343419"/>
              <a:gd name="connsiteY283" fmla="*/ 267998 h 10274631"/>
              <a:gd name="connsiteX284" fmla="*/ 5327793 w 11343419"/>
              <a:gd name="connsiteY284" fmla="*/ 230891 h 10274631"/>
              <a:gd name="connsiteX285" fmla="*/ 5342780 w 11343419"/>
              <a:gd name="connsiteY285" fmla="*/ 230891 h 10274631"/>
              <a:gd name="connsiteX286" fmla="*/ 5357766 w 11343419"/>
              <a:gd name="connsiteY286" fmla="*/ 206153 h 10274631"/>
              <a:gd name="connsiteX287" fmla="*/ 5357766 w 11343419"/>
              <a:gd name="connsiteY287" fmla="*/ 189660 h 10274631"/>
              <a:gd name="connsiteX288" fmla="*/ 5380246 w 11343419"/>
              <a:gd name="connsiteY288" fmla="*/ 193783 h 10274631"/>
              <a:gd name="connsiteX289" fmla="*/ 5395234 w 11343419"/>
              <a:gd name="connsiteY289" fmla="*/ 206153 h 10274631"/>
              <a:gd name="connsiteX290" fmla="*/ 5380246 w 11343419"/>
              <a:gd name="connsiteY290" fmla="*/ 218522 h 10274631"/>
              <a:gd name="connsiteX291" fmla="*/ 5380246 w 11343419"/>
              <a:gd name="connsiteY291" fmla="*/ 235014 h 10274631"/>
              <a:gd name="connsiteX292" fmla="*/ 5447687 w 11343419"/>
              <a:gd name="connsiteY292" fmla="*/ 259752 h 10274631"/>
              <a:gd name="connsiteX293" fmla="*/ 5530114 w 11343419"/>
              <a:gd name="connsiteY293" fmla="*/ 325721 h 10274631"/>
              <a:gd name="connsiteX294" fmla="*/ 5537608 w 11343419"/>
              <a:gd name="connsiteY294" fmla="*/ 321598 h 10274631"/>
              <a:gd name="connsiteX295" fmla="*/ 5522621 w 11343419"/>
              <a:gd name="connsiteY295" fmla="*/ 300983 h 10274631"/>
              <a:gd name="connsiteX296" fmla="*/ 5537608 w 11343419"/>
              <a:gd name="connsiteY296" fmla="*/ 292737 h 10274631"/>
              <a:gd name="connsiteX297" fmla="*/ 5552594 w 11343419"/>
              <a:gd name="connsiteY297" fmla="*/ 300983 h 10274631"/>
              <a:gd name="connsiteX298" fmla="*/ 5620034 w 11343419"/>
              <a:gd name="connsiteY298" fmla="*/ 284490 h 10274631"/>
              <a:gd name="connsiteX299" fmla="*/ 5635022 w 11343419"/>
              <a:gd name="connsiteY299" fmla="*/ 276244 h 10274631"/>
              <a:gd name="connsiteX300" fmla="*/ 5620034 w 11343419"/>
              <a:gd name="connsiteY300" fmla="*/ 263875 h 10274631"/>
              <a:gd name="connsiteX301" fmla="*/ 5627528 w 11343419"/>
              <a:gd name="connsiteY301" fmla="*/ 259752 h 10274631"/>
              <a:gd name="connsiteX302" fmla="*/ 5657502 w 11343419"/>
              <a:gd name="connsiteY302" fmla="*/ 263875 h 10274631"/>
              <a:gd name="connsiteX303" fmla="*/ 5642515 w 11343419"/>
              <a:gd name="connsiteY303" fmla="*/ 235014 h 10274631"/>
              <a:gd name="connsiteX304" fmla="*/ 5620034 w 11343419"/>
              <a:gd name="connsiteY304" fmla="*/ 226768 h 10274631"/>
              <a:gd name="connsiteX305" fmla="*/ 5575074 w 11343419"/>
              <a:gd name="connsiteY305" fmla="*/ 222645 h 10274631"/>
              <a:gd name="connsiteX306" fmla="*/ 5567581 w 11343419"/>
              <a:gd name="connsiteY306" fmla="*/ 235014 h 10274631"/>
              <a:gd name="connsiteX307" fmla="*/ 5545101 w 11343419"/>
              <a:gd name="connsiteY307" fmla="*/ 226768 h 10274631"/>
              <a:gd name="connsiteX308" fmla="*/ 5530114 w 11343419"/>
              <a:gd name="connsiteY308" fmla="*/ 235014 h 10274631"/>
              <a:gd name="connsiteX309" fmla="*/ 5567581 w 11343419"/>
              <a:gd name="connsiteY309" fmla="*/ 206153 h 10274631"/>
              <a:gd name="connsiteX310" fmla="*/ 5612542 w 11343419"/>
              <a:gd name="connsiteY310" fmla="*/ 202030 h 10274631"/>
              <a:gd name="connsiteX311" fmla="*/ 5635022 w 11343419"/>
              <a:gd name="connsiteY311" fmla="*/ 202030 h 10274631"/>
              <a:gd name="connsiteX312" fmla="*/ 5664995 w 11343419"/>
              <a:gd name="connsiteY312" fmla="*/ 222645 h 10274631"/>
              <a:gd name="connsiteX313" fmla="*/ 5664995 w 11343419"/>
              <a:gd name="connsiteY313" fmla="*/ 210276 h 10274631"/>
              <a:gd name="connsiteX314" fmla="*/ 5687475 w 11343419"/>
              <a:gd name="connsiteY314" fmla="*/ 202030 h 10274631"/>
              <a:gd name="connsiteX315" fmla="*/ 5709956 w 11343419"/>
              <a:gd name="connsiteY315" fmla="*/ 239137 h 10274631"/>
              <a:gd name="connsiteX316" fmla="*/ 5799876 w 11343419"/>
              <a:gd name="connsiteY316" fmla="*/ 309229 h 10274631"/>
              <a:gd name="connsiteX317" fmla="*/ 5829850 w 11343419"/>
              <a:gd name="connsiteY317" fmla="*/ 325721 h 10274631"/>
              <a:gd name="connsiteX318" fmla="*/ 5829850 w 11343419"/>
              <a:gd name="connsiteY318" fmla="*/ 342213 h 10274631"/>
              <a:gd name="connsiteX319" fmla="*/ 5852330 w 11343419"/>
              <a:gd name="connsiteY319" fmla="*/ 350459 h 10274631"/>
              <a:gd name="connsiteX320" fmla="*/ 5882303 w 11343419"/>
              <a:gd name="connsiteY320" fmla="*/ 383444 h 10274631"/>
              <a:gd name="connsiteX321" fmla="*/ 5964730 w 11343419"/>
              <a:gd name="connsiteY321" fmla="*/ 457658 h 10274631"/>
              <a:gd name="connsiteX322" fmla="*/ 6002197 w 11343419"/>
              <a:gd name="connsiteY322" fmla="*/ 465904 h 10274631"/>
              <a:gd name="connsiteX323" fmla="*/ 5987210 w 11343419"/>
              <a:gd name="connsiteY323" fmla="*/ 482397 h 10274631"/>
              <a:gd name="connsiteX324" fmla="*/ 5994704 w 11343419"/>
              <a:gd name="connsiteY324" fmla="*/ 494766 h 10274631"/>
              <a:gd name="connsiteX325" fmla="*/ 6002197 w 11343419"/>
              <a:gd name="connsiteY325" fmla="*/ 490643 h 10274631"/>
              <a:gd name="connsiteX326" fmla="*/ 6032170 w 11343419"/>
              <a:gd name="connsiteY326" fmla="*/ 523627 h 10274631"/>
              <a:gd name="connsiteX327" fmla="*/ 6047158 w 11343419"/>
              <a:gd name="connsiteY327" fmla="*/ 515381 h 10274631"/>
              <a:gd name="connsiteX328" fmla="*/ 6054651 w 11343419"/>
              <a:gd name="connsiteY328" fmla="*/ 540119 h 10274631"/>
              <a:gd name="connsiteX329" fmla="*/ 6077131 w 11343419"/>
              <a:gd name="connsiteY329" fmla="*/ 531873 h 10274631"/>
              <a:gd name="connsiteX330" fmla="*/ 6099611 w 11343419"/>
              <a:gd name="connsiteY330" fmla="*/ 548365 h 10274631"/>
              <a:gd name="connsiteX331" fmla="*/ 6084624 w 11343419"/>
              <a:gd name="connsiteY331" fmla="*/ 560735 h 10274631"/>
              <a:gd name="connsiteX332" fmla="*/ 6122091 w 11343419"/>
              <a:gd name="connsiteY332" fmla="*/ 560735 h 10274631"/>
              <a:gd name="connsiteX333" fmla="*/ 6107104 w 11343419"/>
              <a:gd name="connsiteY333" fmla="*/ 564858 h 10274631"/>
              <a:gd name="connsiteX334" fmla="*/ 6107104 w 11343419"/>
              <a:gd name="connsiteY334" fmla="*/ 577227 h 10274631"/>
              <a:gd name="connsiteX335" fmla="*/ 6137078 w 11343419"/>
              <a:gd name="connsiteY335" fmla="*/ 626703 h 10274631"/>
              <a:gd name="connsiteX336" fmla="*/ 6159558 w 11343419"/>
              <a:gd name="connsiteY336" fmla="*/ 643195 h 10274631"/>
              <a:gd name="connsiteX337" fmla="*/ 6197025 w 11343419"/>
              <a:gd name="connsiteY337" fmla="*/ 692672 h 10274631"/>
              <a:gd name="connsiteX338" fmla="*/ 6219505 w 11343419"/>
              <a:gd name="connsiteY338" fmla="*/ 688549 h 10274631"/>
              <a:gd name="connsiteX339" fmla="*/ 6204518 w 11343419"/>
              <a:gd name="connsiteY339" fmla="*/ 700918 h 10274631"/>
              <a:gd name="connsiteX340" fmla="*/ 6249478 w 11343419"/>
              <a:gd name="connsiteY340" fmla="*/ 742149 h 10274631"/>
              <a:gd name="connsiteX341" fmla="*/ 6249478 w 11343419"/>
              <a:gd name="connsiteY341" fmla="*/ 692672 h 10274631"/>
              <a:gd name="connsiteX342" fmla="*/ 6264466 w 11343419"/>
              <a:gd name="connsiteY342" fmla="*/ 700918 h 10274631"/>
              <a:gd name="connsiteX343" fmla="*/ 6271959 w 11343419"/>
              <a:gd name="connsiteY343" fmla="*/ 733902 h 10274631"/>
              <a:gd name="connsiteX344" fmla="*/ 6279452 w 11343419"/>
              <a:gd name="connsiteY344" fmla="*/ 762764 h 10274631"/>
              <a:gd name="connsiteX345" fmla="*/ 6316919 w 11343419"/>
              <a:gd name="connsiteY345" fmla="*/ 824610 h 10274631"/>
              <a:gd name="connsiteX346" fmla="*/ 6339399 w 11343419"/>
              <a:gd name="connsiteY346" fmla="*/ 861717 h 10274631"/>
              <a:gd name="connsiteX347" fmla="*/ 6369372 w 11343419"/>
              <a:gd name="connsiteY347" fmla="*/ 878209 h 10274631"/>
              <a:gd name="connsiteX348" fmla="*/ 6421826 w 11343419"/>
              <a:gd name="connsiteY348" fmla="*/ 869963 h 10274631"/>
              <a:gd name="connsiteX349" fmla="*/ 6414333 w 11343419"/>
              <a:gd name="connsiteY349" fmla="*/ 890578 h 10274631"/>
              <a:gd name="connsiteX350" fmla="*/ 6399346 w 11343419"/>
              <a:gd name="connsiteY350" fmla="*/ 882332 h 10274631"/>
              <a:gd name="connsiteX351" fmla="*/ 6384360 w 11343419"/>
              <a:gd name="connsiteY351" fmla="*/ 894701 h 10274631"/>
              <a:gd name="connsiteX352" fmla="*/ 6399346 w 11343419"/>
              <a:gd name="connsiteY352" fmla="*/ 911193 h 10274631"/>
              <a:gd name="connsiteX353" fmla="*/ 6436813 w 11343419"/>
              <a:gd name="connsiteY353" fmla="*/ 894701 h 10274631"/>
              <a:gd name="connsiteX354" fmla="*/ 6429320 w 11343419"/>
              <a:gd name="connsiteY354" fmla="*/ 919440 h 10274631"/>
              <a:gd name="connsiteX355" fmla="*/ 6444306 w 11343419"/>
              <a:gd name="connsiteY355" fmla="*/ 919440 h 10274631"/>
              <a:gd name="connsiteX356" fmla="*/ 6429320 w 11343419"/>
              <a:gd name="connsiteY356" fmla="*/ 944178 h 10274631"/>
              <a:gd name="connsiteX357" fmla="*/ 6444306 w 11343419"/>
              <a:gd name="connsiteY357" fmla="*/ 968916 h 10274631"/>
              <a:gd name="connsiteX358" fmla="*/ 6459294 w 11343419"/>
              <a:gd name="connsiteY358" fmla="*/ 948301 h 10274631"/>
              <a:gd name="connsiteX359" fmla="*/ 6466786 w 11343419"/>
              <a:gd name="connsiteY359" fmla="*/ 886455 h 10274631"/>
              <a:gd name="connsiteX360" fmla="*/ 6496760 w 11343419"/>
              <a:gd name="connsiteY360" fmla="*/ 857594 h 10274631"/>
              <a:gd name="connsiteX361" fmla="*/ 6481774 w 11343419"/>
              <a:gd name="connsiteY361" fmla="*/ 808117 h 10274631"/>
              <a:gd name="connsiteX362" fmla="*/ 6504254 w 11343419"/>
              <a:gd name="connsiteY362" fmla="*/ 787502 h 10274631"/>
              <a:gd name="connsiteX363" fmla="*/ 6481774 w 11343419"/>
              <a:gd name="connsiteY363" fmla="*/ 783379 h 10274631"/>
              <a:gd name="connsiteX364" fmla="*/ 6496760 w 11343419"/>
              <a:gd name="connsiteY364" fmla="*/ 783379 h 10274631"/>
              <a:gd name="connsiteX365" fmla="*/ 6496760 w 11343419"/>
              <a:gd name="connsiteY365" fmla="*/ 766887 h 10274631"/>
              <a:gd name="connsiteX366" fmla="*/ 6519240 w 11343419"/>
              <a:gd name="connsiteY366" fmla="*/ 779256 h 10274631"/>
              <a:gd name="connsiteX367" fmla="*/ 6534227 w 11343419"/>
              <a:gd name="connsiteY367" fmla="*/ 733902 h 10274631"/>
              <a:gd name="connsiteX368" fmla="*/ 6496760 w 11343419"/>
              <a:gd name="connsiteY368" fmla="*/ 680303 h 10274631"/>
              <a:gd name="connsiteX369" fmla="*/ 6511747 w 11343419"/>
              <a:gd name="connsiteY369" fmla="*/ 663811 h 10274631"/>
              <a:gd name="connsiteX370" fmla="*/ 6481774 w 11343419"/>
              <a:gd name="connsiteY370" fmla="*/ 647318 h 10274631"/>
              <a:gd name="connsiteX371" fmla="*/ 6481774 w 11343419"/>
              <a:gd name="connsiteY371" fmla="*/ 618457 h 10274631"/>
              <a:gd name="connsiteX372" fmla="*/ 6406840 w 11343419"/>
              <a:gd name="connsiteY372" fmla="*/ 577227 h 10274631"/>
              <a:gd name="connsiteX373" fmla="*/ 6391853 w 11343419"/>
              <a:gd name="connsiteY373" fmla="*/ 585473 h 10274631"/>
              <a:gd name="connsiteX374" fmla="*/ 6406840 w 11343419"/>
              <a:gd name="connsiteY374" fmla="*/ 610211 h 10274631"/>
              <a:gd name="connsiteX375" fmla="*/ 6376866 w 11343419"/>
              <a:gd name="connsiteY375" fmla="*/ 618457 h 10274631"/>
              <a:gd name="connsiteX376" fmla="*/ 6346892 w 11343419"/>
              <a:gd name="connsiteY376" fmla="*/ 643195 h 10274631"/>
              <a:gd name="connsiteX377" fmla="*/ 6346892 w 11343419"/>
              <a:gd name="connsiteY377" fmla="*/ 634950 h 10274631"/>
              <a:gd name="connsiteX378" fmla="*/ 6376866 w 11343419"/>
              <a:gd name="connsiteY378" fmla="*/ 601965 h 10274631"/>
              <a:gd name="connsiteX379" fmla="*/ 6369372 w 11343419"/>
              <a:gd name="connsiteY379" fmla="*/ 597842 h 10274631"/>
              <a:gd name="connsiteX380" fmla="*/ 6354386 w 11343419"/>
              <a:gd name="connsiteY380" fmla="*/ 597842 h 10274631"/>
              <a:gd name="connsiteX381" fmla="*/ 6376866 w 11343419"/>
              <a:gd name="connsiteY381" fmla="*/ 593719 h 10274631"/>
              <a:gd name="connsiteX382" fmla="*/ 6376866 w 11343419"/>
              <a:gd name="connsiteY382" fmla="*/ 585473 h 10274631"/>
              <a:gd name="connsiteX383" fmla="*/ 6391853 w 11343419"/>
              <a:gd name="connsiteY383" fmla="*/ 573104 h 10274631"/>
              <a:gd name="connsiteX384" fmla="*/ 6384360 w 11343419"/>
              <a:gd name="connsiteY384" fmla="*/ 535996 h 10274631"/>
              <a:gd name="connsiteX385" fmla="*/ 6361880 w 11343419"/>
              <a:gd name="connsiteY385" fmla="*/ 511258 h 10274631"/>
              <a:gd name="connsiteX386" fmla="*/ 6354386 w 11343419"/>
              <a:gd name="connsiteY386" fmla="*/ 507135 h 10274631"/>
              <a:gd name="connsiteX387" fmla="*/ 6361880 w 11343419"/>
              <a:gd name="connsiteY387" fmla="*/ 507135 h 10274631"/>
              <a:gd name="connsiteX388" fmla="*/ 6361880 w 11343419"/>
              <a:gd name="connsiteY388" fmla="*/ 486520 h 10274631"/>
              <a:gd name="connsiteX389" fmla="*/ 6316919 w 11343419"/>
              <a:gd name="connsiteY389" fmla="*/ 494766 h 10274631"/>
              <a:gd name="connsiteX390" fmla="*/ 6331906 w 11343419"/>
              <a:gd name="connsiteY390" fmla="*/ 465904 h 10274631"/>
              <a:gd name="connsiteX391" fmla="*/ 6346892 w 11343419"/>
              <a:gd name="connsiteY391" fmla="*/ 461781 h 10274631"/>
              <a:gd name="connsiteX392" fmla="*/ 6309426 w 11343419"/>
              <a:gd name="connsiteY392" fmla="*/ 408182 h 10274631"/>
              <a:gd name="connsiteX393" fmla="*/ 6294439 w 11343419"/>
              <a:gd name="connsiteY393" fmla="*/ 416428 h 10274631"/>
              <a:gd name="connsiteX394" fmla="*/ 6286946 w 11343419"/>
              <a:gd name="connsiteY394" fmla="*/ 399936 h 10274631"/>
              <a:gd name="connsiteX395" fmla="*/ 6271959 w 11343419"/>
              <a:gd name="connsiteY395" fmla="*/ 399936 h 10274631"/>
              <a:gd name="connsiteX396" fmla="*/ 6256972 w 11343419"/>
              <a:gd name="connsiteY396" fmla="*/ 371075 h 10274631"/>
              <a:gd name="connsiteX397" fmla="*/ 6204518 w 11343419"/>
              <a:gd name="connsiteY397" fmla="*/ 342213 h 10274631"/>
              <a:gd name="connsiteX398" fmla="*/ 6182038 w 11343419"/>
              <a:gd name="connsiteY398" fmla="*/ 342213 h 10274631"/>
              <a:gd name="connsiteX399" fmla="*/ 6182038 w 11343419"/>
              <a:gd name="connsiteY399" fmla="*/ 350459 h 10274631"/>
              <a:gd name="connsiteX400" fmla="*/ 6167052 w 11343419"/>
              <a:gd name="connsiteY400" fmla="*/ 350459 h 10274631"/>
              <a:gd name="connsiteX401" fmla="*/ 6182038 w 11343419"/>
              <a:gd name="connsiteY401" fmla="*/ 338090 h 10274631"/>
              <a:gd name="connsiteX402" fmla="*/ 6129584 w 11343419"/>
              <a:gd name="connsiteY402" fmla="*/ 276244 h 10274631"/>
              <a:gd name="connsiteX403" fmla="*/ 6129584 w 11343419"/>
              <a:gd name="connsiteY403" fmla="*/ 255629 h 10274631"/>
              <a:gd name="connsiteX404" fmla="*/ 6144572 w 11343419"/>
              <a:gd name="connsiteY404" fmla="*/ 259752 h 10274631"/>
              <a:gd name="connsiteX405" fmla="*/ 6182038 w 11343419"/>
              <a:gd name="connsiteY405" fmla="*/ 243260 h 10274631"/>
              <a:gd name="connsiteX406" fmla="*/ 6182038 w 11343419"/>
              <a:gd name="connsiteY406" fmla="*/ 263875 h 10274631"/>
              <a:gd name="connsiteX407" fmla="*/ 6219505 w 11343419"/>
              <a:gd name="connsiteY407" fmla="*/ 292737 h 10274631"/>
              <a:gd name="connsiteX408" fmla="*/ 6264466 w 11343419"/>
              <a:gd name="connsiteY408" fmla="*/ 255629 h 10274631"/>
              <a:gd name="connsiteX409" fmla="*/ 6264466 w 11343419"/>
              <a:gd name="connsiteY409" fmla="*/ 235014 h 10274631"/>
              <a:gd name="connsiteX410" fmla="*/ 6279452 w 11343419"/>
              <a:gd name="connsiteY410" fmla="*/ 239137 h 10274631"/>
              <a:gd name="connsiteX411" fmla="*/ 6264466 w 11343419"/>
              <a:gd name="connsiteY411" fmla="*/ 263875 h 10274631"/>
              <a:gd name="connsiteX412" fmla="*/ 6316919 w 11343419"/>
              <a:gd name="connsiteY412" fmla="*/ 259752 h 10274631"/>
              <a:gd name="connsiteX413" fmla="*/ 6346892 w 11343419"/>
              <a:gd name="connsiteY413" fmla="*/ 305106 h 10274631"/>
              <a:gd name="connsiteX414" fmla="*/ 6324412 w 11343419"/>
              <a:gd name="connsiteY414" fmla="*/ 305106 h 10274631"/>
              <a:gd name="connsiteX415" fmla="*/ 6324412 w 11343419"/>
              <a:gd name="connsiteY415" fmla="*/ 313352 h 10274631"/>
              <a:gd name="connsiteX416" fmla="*/ 6309426 w 11343419"/>
              <a:gd name="connsiteY416" fmla="*/ 300983 h 10274631"/>
              <a:gd name="connsiteX417" fmla="*/ 6301932 w 11343419"/>
              <a:gd name="connsiteY417" fmla="*/ 313352 h 10274631"/>
              <a:gd name="connsiteX418" fmla="*/ 6309426 w 11343419"/>
              <a:gd name="connsiteY418" fmla="*/ 325721 h 10274631"/>
              <a:gd name="connsiteX419" fmla="*/ 6316919 w 11343419"/>
              <a:gd name="connsiteY419" fmla="*/ 325721 h 10274631"/>
              <a:gd name="connsiteX420" fmla="*/ 6279452 w 11343419"/>
              <a:gd name="connsiteY420" fmla="*/ 350459 h 10274631"/>
              <a:gd name="connsiteX421" fmla="*/ 6316919 w 11343419"/>
              <a:gd name="connsiteY421" fmla="*/ 383444 h 10274631"/>
              <a:gd name="connsiteX422" fmla="*/ 6369372 w 11343419"/>
              <a:gd name="connsiteY422" fmla="*/ 366951 h 10274631"/>
              <a:gd name="connsiteX423" fmla="*/ 6384360 w 11343419"/>
              <a:gd name="connsiteY423" fmla="*/ 383444 h 10274631"/>
              <a:gd name="connsiteX424" fmla="*/ 6376866 w 11343419"/>
              <a:gd name="connsiteY424" fmla="*/ 408182 h 10274631"/>
              <a:gd name="connsiteX425" fmla="*/ 6399346 w 11343419"/>
              <a:gd name="connsiteY425" fmla="*/ 395813 h 10274631"/>
              <a:gd name="connsiteX426" fmla="*/ 6406840 w 11343419"/>
              <a:gd name="connsiteY426" fmla="*/ 420551 h 10274631"/>
              <a:gd name="connsiteX427" fmla="*/ 6429320 w 11343419"/>
              <a:gd name="connsiteY427" fmla="*/ 412305 h 10274631"/>
              <a:gd name="connsiteX428" fmla="*/ 6421826 w 11343419"/>
              <a:gd name="connsiteY428" fmla="*/ 395813 h 10274631"/>
              <a:gd name="connsiteX429" fmla="*/ 6421826 w 11343419"/>
              <a:gd name="connsiteY429" fmla="*/ 383444 h 10274631"/>
              <a:gd name="connsiteX430" fmla="*/ 6436813 w 11343419"/>
              <a:gd name="connsiteY430" fmla="*/ 387567 h 10274631"/>
              <a:gd name="connsiteX431" fmla="*/ 6436813 w 11343419"/>
              <a:gd name="connsiteY431" fmla="*/ 395813 h 10274631"/>
              <a:gd name="connsiteX432" fmla="*/ 6481774 w 11343419"/>
              <a:gd name="connsiteY432" fmla="*/ 404059 h 10274631"/>
              <a:gd name="connsiteX433" fmla="*/ 6496760 w 11343419"/>
              <a:gd name="connsiteY433" fmla="*/ 420551 h 10274631"/>
              <a:gd name="connsiteX434" fmla="*/ 6451800 w 11343419"/>
              <a:gd name="connsiteY434" fmla="*/ 416428 h 10274631"/>
              <a:gd name="connsiteX435" fmla="*/ 6444306 w 11343419"/>
              <a:gd name="connsiteY435" fmla="*/ 449412 h 10274631"/>
              <a:gd name="connsiteX436" fmla="*/ 6459294 w 11343419"/>
              <a:gd name="connsiteY436" fmla="*/ 457658 h 10274631"/>
              <a:gd name="connsiteX437" fmla="*/ 6481774 w 11343419"/>
              <a:gd name="connsiteY437" fmla="*/ 449412 h 10274631"/>
              <a:gd name="connsiteX438" fmla="*/ 6496760 w 11343419"/>
              <a:gd name="connsiteY438" fmla="*/ 470028 h 10274631"/>
              <a:gd name="connsiteX439" fmla="*/ 6504254 w 11343419"/>
              <a:gd name="connsiteY439" fmla="*/ 478274 h 10274631"/>
              <a:gd name="connsiteX440" fmla="*/ 6519240 w 11343419"/>
              <a:gd name="connsiteY440" fmla="*/ 490643 h 10274631"/>
              <a:gd name="connsiteX441" fmla="*/ 6504254 w 11343419"/>
              <a:gd name="connsiteY441" fmla="*/ 490643 h 10274631"/>
              <a:gd name="connsiteX442" fmla="*/ 6496760 w 11343419"/>
              <a:gd name="connsiteY442" fmla="*/ 523627 h 10274631"/>
              <a:gd name="connsiteX443" fmla="*/ 6511747 w 11343419"/>
              <a:gd name="connsiteY443" fmla="*/ 527750 h 10274631"/>
              <a:gd name="connsiteX444" fmla="*/ 6534227 w 11343419"/>
              <a:gd name="connsiteY444" fmla="*/ 503012 h 10274631"/>
              <a:gd name="connsiteX445" fmla="*/ 6549214 w 11343419"/>
              <a:gd name="connsiteY445" fmla="*/ 490643 h 10274631"/>
              <a:gd name="connsiteX446" fmla="*/ 6564200 w 11343419"/>
              <a:gd name="connsiteY446" fmla="*/ 490643 h 10274631"/>
              <a:gd name="connsiteX447" fmla="*/ 6571694 w 11343419"/>
              <a:gd name="connsiteY447" fmla="*/ 482397 h 10274631"/>
              <a:gd name="connsiteX448" fmla="*/ 6601668 w 11343419"/>
              <a:gd name="connsiteY448" fmla="*/ 503012 h 10274631"/>
              <a:gd name="connsiteX449" fmla="*/ 6556707 w 11343419"/>
              <a:gd name="connsiteY449" fmla="*/ 511258 h 10274631"/>
              <a:gd name="connsiteX450" fmla="*/ 6541720 w 11343419"/>
              <a:gd name="connsiteY450" fmla="*/ 511258 h 10274631"/>
              <a:gd name="connsiteX451" fmla="*/ 6571694 w 11343419"/>
              <a:gd name="connsiteY451" fmla="*/ 540119 h 10274631"/>
              <a:gd name="connsiteX452" fmla="*/ 6594174 w 11343419"/>
              <a:gd name="connsiteY452" fmla="*/ 519504 h 10274631"/>
              <a:gd name="connsiteX453" fmla="*/ 6601668 w 11343419"/>
              <a:gd name="connsiteY453" fmla="*/ 544242 h 10274631"/>
              <a:gd name="connsiteX454" fmla="*/ 6624148 w 11343419"/>
              <a:gd name="connsiteY454" fmla="*/ 535996 h 10274631"/>
              <a:gd name="connsiteX455" fmla="*/ 6639134 w 11343419"/>
              <a:gd name="connsiteY455" fmla="*/ 511258 h 10274631"/>
              <a:gd name="connsiteX456" fmla="*/ 6676602 w 11343419"/>
              <a:gd name="connsiteY456" fmla="*/ 523627 h 10274631"/>
              <a:gd name="connsiteX457" fmla="*/ 6684094 w 11343419"/>
              <a:gd name="connsiteY457" fmla="*/ 544242 h 10274631"/>
              <a:gd name="connsiteX458" fmla="*/ 6684094 w 11343419"/>
              <a:gd name="connsiteY458" fmla="*/ 552489 h 10274631"/>
              <a:gd name="connsiteX459" fmla="*/ 6691588 w 11343419"/>
              <a:gd name="connsiteY459" fmla="*/ 548365 h 10274631"/>
              <a:gd name="connsiteX460" fmla="*/ 6721562 w 11343419"/>
              <a:gd name="connsiteY460" fmla="*/ 560735 h 10274631"/>
              <a:gd name="connsiteX461" fmla="*/ 6729055 w 11343419"/>
              <a:gd name="connsiteY461" fmla="*/ 593719 h 10274631"/>
              <a:gd name="connsiteX462" fmla="*/ 6721562 w 11343419"/>
              <a:gd name="connsiteY462" fmla="*/ 610211 h 10274631"/>
              <a:gd name="connsiteX463" fmla="*/ 6736548 w 11343419"/>
              <a:gd name="connsiteY463" fmla="*/ 634950 h 10274631"/>
              <a:gd name="connsiteX464" fmla="*/ 6751535 w 11343419"/>
              <a:gd name="connsiteY464" fmla="*/ 663811 h 10274631"/>
              <a:gd name="connsiteX465" fmla="*/ 6744042 w 11343419"/>
              <a:gd name="connsiteY465" fmla="*/ 676180 h 10274631"/>
              <a:gd name="connsiteX466" fmla="*/ 6789002 w 11343419"/>
              <a:gd name="connsiteY466" fmla="*/ 692672 h 10274631"/>
              <a:gd name="connsiteX467" fmla="*/ 6811482 w 11343419"/>
              <a:gd name="connsiteY467" fmla="*/ 684426 h 10274631"/>
              <a:gd name="connsiteX468" fmla="*/ 6789002 w 11343419"/>
              <a:gd name="connsiteY468" fmla="*/ 655565 h 10274631"/>
              <a:gd name="connsiteX469" fmla="*/ 6818976 w 11343419"/>
              <a:gd name="connsiteY469" fmla="*/ 655565 h 10274631"/>
              <a:gd name="connsiteX470" fmla="*/ 6826469 w 11343419"/>
              <a:gd name="connsiteY470" fmla="*/ 680303 h 10274631"/>
              <a:gd name="connsiteX471" fmla="*/ 6826469 w 11343419"/>
              <a:gd name="connsiteY471" fmla="*/ 676180 h 10274631"/>
              <a:gd name="connsiteX472" fmla="*/ 6841456 w 11343419"/>
              <a:gd name="connsiteY472" fmla="*/ 684426 h 10274631"/>
              <a:gd name="connsiteX473" fmla="*/ 6818976 w 11343419"/>
              <a:gd name="connsiteY473" fmla="*/ 721533 h 10274631"/>
              <a:gd name="connsiteX474" fmla="*/ 6841456 w 11343419"/>
              <a:gd name="connsiteY474" fmla="*/ 721533 h 10274631"/>
              <a:gd name="connsiteX475" fmla="*/ 6841456 w 11343419"/>
              <a:gd name="connsiteY475" fmla="*/ 729779 h 10274631"/>
              <a:gd name="connsiteX476" fmla="*/ 6893910 w 11343419"/>
              <a:gd name="connsiteY476" fmla="*/ 812240 h 10274631"/>
              <a:gd name="connsiteX477" fmla="*/ 6893910 w 11343419"/>
              <a:gd name="connsiteY477" fmla="*/ 820487 h 10274631"/>
              <a:gd name="connsiteX478" fmla="*/ 6908896 w 11343419"/>
              <a:gd name="connsiteY478" fmla="*/ 828733 h 10274631"/>
              <a:gd name="connsiteX479" fmla="*/ 6923883 w 11343419"/>
              <a:gd name="connsiteY479" fmla="*/ 766887 h 10274631"/>
              <a:gd name="connsiteX480" fmla="*/ 6938870 w 11343419"/>
              <a:gd name="connsiteY480" fmla="*/ 783379 h 10274631"/>
              <a:gd name="connsiteX481" fmla="*/ 6953856 w 11343419"/>
              <a:gd name="connsiteY481" fmla="*/ 762764 h 10274631"/>
              <a:gd name="connsiteX482" fmla="*/ 6968843 w 11343419"/>
              <a:gd name="connsiteY482" fmla="*/ 771010 h 10274631"/>
              <a:gd name="connsiteX483" fmla="*/ 7006310 w 11343419"/>
              <a:gd name="connsiteY483" fmla="*/ 820487 h 10274631"/>
              <a:gd name="connsiteX484" fmla="*/ 7036284 w 11343419"/>
              <a:gd name="connsiteY484" fmla="*/ 820487 h 10274631"/>
              <a:gd name="connsiteX485" fmla="*/ 7043777 w 11343419"/>
              <a:gd name="connsiteY485" fmla="*/ 828733 h 10274631"/>
              <a:gd name="connsiteX486" fmla="*/ 7051270 w 11343419"/>
              <a:gd name="connsiteY486" fmla="*/ 824610 h 10274631"/>
              <a:gd name="connsiteX487" fmla="*/ 6953856 w 11343419"/>
              <a:gd name="connsiteY487" fmla="*/ 709164 h 10274631"/>
              <a:gd name="connsiteX488" fmla="*/ 6923883 w 11343419"/>
              <a:gd name="connsiteY488" fmla="*/ 696795 h 10274631"/>
              <a:gd name="connsiteX489" fmla="*/ 6901402 w 11343419"/>
              <a:gd name="connsiteY489" fmla="*/ 721533 h 10274631"/>
              <a:gd name="connsiteX490" fmla="*/ 6916390 w 11343419"/>
              <a:gd name="connsiteY490" fmla="*/ 725656 h 10274631"/>
              <a:gd name="connsiteX491" fmla="*/ 6893910 w 11343419"/>
              <a:gd name="connsiteY491" fmla="*/ 725656 h 10274631"/>
              <a:gd name="connsiteX492" fmla="*/ 6886416 w 11343419"/>
              <a:gd name="connsiteY492" fmla="*/ 709164 h 10274631"/>
              <a:gd name="connsiteX493" fmla="*/ 6886416 w 11343419"/>
              <a:gd name="connsiteY493" fmla="*/ 692672 h 10274631"/>
              <a:gd name="connsiteX494" fmla="*/ 6863936 w 11343419"/>
              <a:gd name="connsiteY494" fmla="*/ 709164 h 10274631"/>
              <a:gd name="connsiteX495" fmla="*/ 6878922 w 11343419"/>
              <a:gd name="connsiteY495" fmla="*/ 692672 h 10274631"/>
              <a:gd name="connsiteX496" fmla="*/ 6866277 w 11343419"/>
              <a:gd name="connsiteY496" fmla="*/ 670060 h 10274631"/>
              <a:gd name="connsiteX497" fmla="*/ 6848949 w 11343419"/>
              <a:gd name="connsiteY497" fmla="*/ 639073 h 10274631"/>
              <a:gd name="connsiteX498" fmla="*/ 6856442 w 11343419"/>
              <a:gd name="connsiteY498" fmla="*/ 643195 h 10274631"/>
              <a:gd name="connsiteX499" fmla="*/ 6871429 w 11343419"/>
              <a:gd name="connsiteY499" fmla="*/ 634950 h 10274631"/>
              <a:gd name="connsiteX500" fmla="*/ 6841456 w 11343419"/>
              <a:gd name="connsiteY500" fmla="*/ 618457 h 10274631"/>
              <a:gd name="connsiteX501" fmla="*/ 6833962 w 11343419"/>
              <a:gd name="connsiteY501" fmla="*/ 626703 h 10274631"/>
              <a:gd name="connsiteX502" fmla="*/ 6811482 w 11343419"/>
              <a:gd name="connsiteY502" fmla="*/ 618457 h 10274631"/>
              <a:gd name="connsiteX503" fmla="*/ 6811482 w 11343419"/>
              <a:gd name="connsiteY503" fmla="*/ 593719 h 10274631"/>
              <a:gd name="connsiteX504" fmla="*/ 6796496 w 11343419"/>
              <a:gd name="connsiteY504" fmla="*/ 589596 h 10274631"/>
              <a:gd name="connsiteX505" fmla="*/ 6803989 w 11343419"/>
              <a:gd name="connsiteY505" fmla="*/ 585473 h 10274631"/>
              <a:gd name="connsiteX506" fmla="*/ 6789002 w 11343419"/>
              <a:gd name="connsiteY506" fmla="*/ 556612 h 10274631"/>
              <a:gd name="connsiteX507" fmla="*/ 6774015 w 11343419"/>
              <a:gd name="connsiteY507" fmla="*/ 556612 h 10274631"/>
              <a:gd name="connsiteX508" fmla="*/ 6781508 w 11343419"/>
              <a:gd name="connsiteY508" fmla="*/ 548365 h 10274631"/>
              <a:gd name="connsiteX509" fmla="*/ 6721562 w 11343419"/>
              <a:gd name="connsiteY509" fmla="*/ 478274 h 10274631"/>
              <a:gd name="connsiteX510" fmla="*/ 6721562 w 11343419"/>
              <a:gd name="connsiteY510" fmla="*/ 461781 h 10274631"/>
              <a:gd name="connsiteX511" fmla="*/ 6714068 w 11343419"/>
              <a:gd name="connsiteY511" fmla="*/ 445289 h 10274631"/>
              <a:gd name="connsiteX512" fmla="*/ 6751535 w 11343419"/>
              <a:gd name="connsiteY512" fmla="*/ 478274 h 10274631"/>
              <a:gd name="connsiteX513" fmla="*/ 6744042 w 11343419"/>
              <a:gd name="connsiteY513" fmla="*/ 432920 h 10274631"/>
              <a:gd name="connsiteX514" fmla="*/ 6706575 w 11343419"/>
              <a:gd name="connsiteY514" fmla="*/ 432920 h 10274631"/>
              <a:gd name="connsiteX515" fmla="*/ 6714068 w 11343419"/>
              <a:gd name="connsiteY515" fmla="*/ 399936 h 10274631"/>
              <a:gd name="connsiteX516" fmla="*/ 6684094 w 11343419"/>
              <a:gd name="connsiteY516" fmla="*/ 399936 h 10274631"/>
              <a:gd name="connsiteX517" fmla="*/ 6691588 w 11343419"/>
              <a:gd name="connsiteY517" fmla="*/ 420551 h 10274631"/>
              <a:gd name="connsiteX518" fmla="*/ 6669108 w 11343419"/>
              <a:gd name="connsiteY518" fmla="*/ 383444 h 10274631"/>
              <a:gd name="connsiteX519" fmla="*/ 6646628 w 11343419"/>
              <a:gd name="connsiteY519" fmla="*/ 399936 h 10274631"/>
              <a:gd name="connsiteX520" fmla="*/ 6661614 w 11343419"/>
              <a:gd name="connsiteY520" fmla="*/ 416428 h 10274631"/>
              <a:gd name="connsiteX521" fmla="*/ 6661614 w 11343419"/>
              <a:gd name="connsiteY521" fmla="*/ 437043 h 10274631"/>
              <a:gd name="connsiteX522" fmla="*/ 6631641 w 11343419"/>
              <a:gd name="connsiteY522" fmla="*/ 408182 h 10274631"/>
              <a:gd name="connsiteX523" fmla="*/ 6616654 w 11343419"/>
              <a:gd name="connsiteY523" fmla="*/ 399936 h 10274631"/>
              <a:gd name="connsiteX524" fmla="*/ 6594174 w 11343419"/>
              <a:gd name="connsiteY524" fmla="*/ 428797 h 10274631"/>
              <a:gd name="connsiteX525" fmla="*/ 6639134 w 11343419"/>
              <a:gd name="connsiteY525" fmla="*/ 478274 h 10274631"/>
              <a:gd name="connsiteX526" fmla="*/ 6564200 w 11343419"/>
              <a:gd name="connsiteY526" fmla="*/ 416428 h 10274631"/>
              <a:gd name="connsiteX527" fmla="*/ 6586680 w 11343419"/>
              <a:gd name="connsiteY527" fmla="*/ 408182 h 10274631"/>
              <a:gd name="connsiteX528" fmla="*/ 6609161 w 11343419"/>
              <a:gd name="connsiteY528" fmla="*/ 379320 h 10274631"/>
              <a:gd name="connsiteX529" fmla="*/ 6571694 w 11343419"/>
              <a:gd name="connsiteY529" fmla="*/ 354582 h 10274631"/>
              <a:gd name="connsiteX530" fmla="*/ 6564200 w 11343419"/>
              <a:gd name="connsiteY530" fmla="*/ 354582 h 10274631"/>
              <a:gd name="connsiteX531" fmla="*/ 6571694 w 11343419"/>
              <a:gd name="connsiteY531" fmla="*/ 325721 h 10274631"/>
              <a:gd name="connsiteX532" fmla="*/ 6579188 w 11343419"/>
              <a:gd name="connsiteY532" fmla="*/ 292737 h 10274631"/>
              <a:gd name="connsiteX533" fmla="*/ 6594174 w 11343419"/>
              <a:gd name="connsiteY533" fmla="*/ 288614 h 10274631"/>
              <a:gd name="connsiteX534" fmla="*/ 6571694 w 11343419"/>
              <a:gd name="connsiteY534" fmla="*/ 267998 h 10274631"/>
              <a:gd name="connsiteX535" fmla="*/ 6556707 w 11343419"/>
              <a:gd name="connsiteY535" fmla="*/ 276244 h 10274631"/>
              <a:gd name="connsiteX536" fmla="*/ 6526734 w 11343419"/>
              <a:gd name="connsiteY536" fmla="*/ 251506 h 10274631"/>
              <a:gd name="connsiteX537" fmla="*/ 6556707 w 11343419"/>
              <a:gd name="connsiteY537" fmla="*/ 239137 h 10274631"/>
              <a:gd name="connsiteX538" fmla="*/ 6541720 w 11343419"/>
              <a:gd name="connsiteY538" fmla="*/ 226768 h 10274631"/>
              <a:gd name="connsiteX539" fmla="*/ 6549214 w 11343419"/>
              <a:gd name="connsiteY539" fmla="*/ 226768 h 10274631"/>
              <a:gd name="connsiteX540" fmla="*/ 6556707 w 11343419"/>
              <a:gd name="connsiteY540" fmla="*/ 202030 h 10274631"/>
              <a:gd name="connsiteX541" fmla="*/ 6571694 w 11343419"/>
              <a:gd name="connsiteY541" fmla="*/ 202030 h 10274631"/>
              <a:gd name="connsiteX542" fmla="*/ 6579188 w 11343419"/>
              <a:gd name="connsiteY542" fmla="*/ 222645 h 10274631"/>
              <a:gd name="connsiteX543" fmla="*/ 6586680 w 11343419"/>
              <a:gd name="connsiteY543" fmla="*/ 222645 h 10274631"/>
              <a:gd name="connsiteX544" fmla="*/ 6601668 w 11343419"/>
              <a:gd name="connsiteY544" fmla="*/ 235014 h 10274631"/>
              <a:gd name="connsiteX545" fmla="*/ 6631641 w 11343419"/>
              <a:gd name="connsiteY545" fmla="*/ 218522 h 10274631"/>
              <a:gd name="connsiteX546" fmla="*/ 6654121 w 11343419"/>
              <a:gd name="connsiteY546" fmla="*/ 230891 h 10274631"/>
              <a:gd name="connsiteX547" fmla="*/ 6669108 w 11343419"/>
              <a:gd name="connsiteY547" fmla="*/ 218522 h 10274631"/>
              <a:gd name="connsiteX548" fmla="*/ 6654121 w 11343419"/>
              <a:gd name="connsiteY548" fmla="*/ 197906 h 10274631"/>
              <a:gd name="connsiteX549" fmla="*/ 6714068 w 11343419"/>
              <a:gd name="connsiteY549" fmla="*/ 202030 h 10274631"/>
              <a:gd name="connsiteX550" fmla="*/ 6706575 w 11343419"/>
              <a:gd name="connsiteY550" fmla="*/ 185537 h 10274631"/>
              <a:gd name="connsiteX551" fmla="*/ 6721562 w 11343419"/>
              <a:gd name="connsiteY551" fmla="*/ 169045 h 10274631"/>
              <a:gd name="connsiteX552" fmla="*/ 6721562 w 11343419"/>
              <a:gd name="connsiteY552" fmla="*/ 160799 h 10274631"/>
              <a:gd name="connsiteX553" fmla="*/ 6744042 w 11343419"/>
              <a:gd name="connsiteY553" fmla="*/ 173168 h 10274631"/>
              <a:gd name="connsiteX554" fmla="*/ 6751535 w 11343419"/>
              <a:gd name="connsiteY554" fmla="*/ 164922 h 10274631"/>
              <a:gd name="connsiteX555" fmla="*/ 6744042 w 11343419"/>
              <a:gd name="connsiteY555" fmla="*/ 148430 h 10274631"/>
              <a:gd name="connsiteX556" fmla="*/ 6781508 w 11343419"/>
              <a:gd name="connsiteY556" fmla="*/ 127815 h 10274631"/>
              <a:gd name="connsiteX557" fmla="*/ 6796496 w 11343419"/>
              <a:gd name="connsiteY557" fmla="*/ 148430 h 10274631"/>
              <a:gd name="connsiteX558" fmla="*/ 6803989 w 11343419"/>
              <a:gd name="connsiteY558" fmla="*/ 115446 h 10274631"/>
              <a:gd name="connsiteX559" fmla="*/ 6863936 w 11343419"/>
              <a:gd name="connsiteY559" fmla="*/ 78338 h 10274631"/>
              <a:gd name="connsiteX560" fmla="*/ 6826469 w 11343419"/>
              <a:gd name="connsiteY560" fmla="*/ 49477 h 10274631"/>
              <a:gd name="connsiteX561" fmla="*/ 6803989 w 11343419"/>
              <a:gd name="connsiteY561" fmla="*/ 49477 h 10274631"/>
              <a:gd name="connsiteX562" fmla="*/ 6796496 w 11343419"/>
              <a:gd name="connsiteY562" fmla="*/ 37108 h 10274631"/>
              <a:gd name="connsiteX563" fmla="*/ 6848949 w 11343419"/>
              <a:gd name="connsiteY563" fmla="*/ 49477 h 10274631"/>
              <a:gd name="connsiteX564" fmla="*/ 6878922 w 11343419"/>
              <a:gd name="connsiteY564" fmla="*/ 12369 h 10274631"/>
              <a:gd name="connsiteX565" fmla="*/ 6931376 w 11343419"/>
              <a:gd name="connsiteY565" fmla="*/ 16492 h 10274631"/>
              <a:gd name="connsiteX566" fmla="*/ 6938870 w 11343419"/>
              <a:gd name="connsiteY566" fmla="*/ 24739 h 10274631"/>
              <a:gd name="connsiteX567" fmla="*/ 6923883 w 11343419"/>
              <a:gd name="connsiteY567" fmla="*/ 16492 h 10274631"/>
              <a:gd name="connsiteX568" fmla="*/ 6901402 w 11343419"/>
              <a:gd name="connsiteY568" fmla="*/ 28862 h 10274631"/>
              <a:gd name="connsiteX569" fmla="*/ 6908896 w 11343419"/>
              <a:gd name="connsiteY569" fmla="*/ 53600 h 10274631"/>
              <a:gd name="connsiteX570" fmla="*/ 6931376 w 11343419"/>
              <a:gd name="connsiteY570" fmla="*/ 65969 h 10274631"/>
              <a:gd name="connsiteX571" fmla="*/ 7006310 w 11343419"/>
              <a:gd name="connsiteY571" fmla="*/ 8246 h 10274631"/>
              <a:gd name="connsiteX572" fmla="*/ 7081244 w 11343419"/>
              <a:gd name="connsiteY572" fmla="*/ 8246 h 10274631"/>
              <a:gd name="connsiteX573" fmla="*/ 7088737 w 11343419"/>
              <a:gd name="connsiteY573" fmla="*/ 16492 h 10274631"/>
              <a:gd name="connsiteX574" fmla="*/ 7066257 w 11343419"/>
              <a:gd name="connsiteY574" fmla="*/ 24739 h 10274631"/>
              <a:gd name="connsiteX575" fmla="*/ 7073750 w 11343419"/>
              <a:gd name="connsiteY575" fmla="*/ 37108 h 10274631"/>
              <a:gd name="connsiteX576" fmla="*/ 7088737 w 11343419"/>
              <a:gd name="connsiteY576" fmla="*/ 41231 h 10274631"/>
              <a:gd name="connsiteX577" fmla="*/ 7111218 w 11343419"/>
              <a:gd name="connsiteY577" fmla="*/ 41231 h 10274631"/>
              <a:gd name="connsiteX578" fmla="*/ 7096230 w 11343419"/>
              <a:gd name="connsiteY578" fmla="*/ 53600 h 10274631"/>
              <a:gd name="connsiteX579" fmla="*/ 7058764 w 11343419"/>
              <a:gd name="connsiteY579" fmla="*/ 49477 h 10274631"/>
              <a:gd name="connsiteX580" fmla="*/ 6998816 w 11343419"/>
              <a:gd name="connsiteY580" fmla="*/ 65969 h 10274631"/>
              <a:gd name="connsiteX581" fmla="*/ 6938870 w 11343419"/>
              <a:gd name="connsiteY581" fmla="*/ 65969 h 10274631"/>
              <a:gd name="connsiteX582" fmla="*/ 6931376 w 11343419"/>
              <a:gd name="connsiteY582" fmla="*/ 74215 h 10274631"/>
              <a:gd name="connsiteX583" fmla="*/ 6983830 w 11343419"/>
              <a:gd name="connsiteY583" fmla="*/ 107200 h 10274631"/>
              <a:gd name="connsiteX584" fmla="*/ 7006310 w 11343419"/>
              <a:gd name="connsiteY584" fmla="*/ 107200 h 10274631"/>
              <a:gd name="connsiteX585" fmla="*/ 7043777 w 11343419"/>
              <a:gd name="connsiteY585" fmla="*/ 156676 h 10274631"/>
              <a:gd name="connsiteX586" fmla="*/ 7058764 w 11343419"/>
              <a:gd name="connsiteY586" fmla="*/ 173168 h 10274631"/>
              <a:gd name="connsiteX587" fmla="*/ 7066257 w 11343419"/>
              <a:gd name="connsiteY587" fmla="*/ 173168 h 10274631"/>
              <a:gd name="connsiteX588" fmla="*/ 7103724 w 11343419"/>
              <a:gd name="connsiteY588" fmla="*/ 197906 h 10274631"/>
              <a:gd name="connsiteX589" fmla="*/ 7081244 w 11343419"/>
              <a:gd name="connsiteY589" fmla="*/ 218522 h 10274631"/>
              <a:gd name="connsiteX590" fmla="*/ 7111218 w 11343419"/>
              <a:gd name="connsiteY590" fmla="*/ 218522 h 10274631"/>
              <a:gd name="connsiteX591" fmla="*/ 7133698 w 11343419"/>
              <a:gd name="connsiteY591" fmla="*/ 259752 h 10274631"/>
              <a:gd name="connsiteX592" fmla="*/ 7148684 w 11343419"/>
              <a:gd name="connsiteY592" fmla="*/ 251506 h 10274631"/>
              <a:gd name="connsiteX593" fmla="*/ 7148684 w 11343419"/>
              <a:gd name="connsiteY593" fmla="*/ 280367 h 10274631"/>
              <a:gd name="connsiteX594" fmla="*/ 7118710 w 11343419"/>
              <a:gd name="connsiteY594" fmla="*/ 296860 h 10274631"/>
              <a:gd name="connsiteX595" fmla="*/ 7118710 w 11343419"/>
              <a:gd name="connsiteY595" fmla="*/ 305106 h 10274631"/>
              <a:gd name="connsiteX596" fmla="*/ 7096230 w 11343419"/>
              <a:gd name="connsiteY596" fmla="*/ 325721 h 10274631"/>
              <a:gd name="connsiteX597" fmla="*/ 7118710 w 11343419"/>
              <a:gd name="connsiteY597" fmla="*/ 333967 h 10274631"/>
              <a:gd name="connsiteX598" fmla="*/ 7133698 w 11343419"/>
              <a:gd name="connsiteY598" fmla="*/ 321598 h 10274631"/>
              <a:gd name="connsiteX599" fmla="*/ 7163671 w 11343419"/>
              <a:gd name="connsiteY599" fmla="*/ 338090 h 10274631"/>
              <a:gd name="connsiteX600" fmla="*/ 7126204 w 11343419"/>
              <a:gd name="connsiteY600" fmla="*/ 346336 h 10274631"/>
              <a:gd name="connsiteX601" fmla="*/ 7133698 w 11343419"/>
              <a:gd name="connsiteY601" fmla="*/ 354582 h 10274631"/>
              <a:gd name="connsiteX602" fmla="*/ 7111218 w 11343419"/>
              <a:gd name="connsiteY602" fmla="*/ 375198 h 10274631"/>
              <a:gd name="connsiteX603" fmla="*/ 7133698 w 11343419"/>
              <a:gd name="connsiteY603" fmla="*/ 395813 h 10274631"/>
              <a:gd name="connsiteX604" fmla="*/ 7156178 w 11343419"/>
              <a:gd name="connsiteY604" fmla="*/ 366951 h 10274631"/>
              <a:gd name="connsiteX605" fmla="*/ 7201138 w 11343419"/>
              <a:gd name="connsiteY605" fmla="*/ 333967 h 10274631"/>
              <a:gd name="connsiteX606" fmla="*/ 7193644 w 11343419"/>
              <a:gd name="connsiteY606" fmla="*/ 325721 h 10274631"/>
              <a:gd name="connsiteX607" fmla="*/ 7216125 w 11343419"/>
              <a:gd name="connsiteY607" fmla="*/ 329844 h 10274631"/>
              <a:gd name="connsiteX608" fmla="*/ 7201138 w 11343419"/>
              <a:gd name="connsiteY608" fmla="*/ 362828 h 10274631"/>
              <a:gd name="connsiteX609" fmla="*/ 7186151 w 11343419"/>
              <a:gd name="connsiteY609" fmla="*/ 399936 h 10274631"/>
              <a:gd name="connsiteX610" fmla="*/ 7186151 w 11343419"/>
              <a:gd name="connsiteY610" fmla="*/ 404059 h 10274631"/>
              <a:gd name="connsiteX611" fmla="*/ 7216125 w 11343419"/>
              <a:gd name="connsiteY611" fmla="*/ 404059 h 10274631"/>
              <a:gd name="connsiteX612" fmla="*/ 7201138 w 11343419"/>
              <a:gd name="connsiteY612" fmla="*/ 416428 h 10274631"/>
              <a:gd name="connsiteX613" fmla="*/ 7216125 w 11343419"/>
              <a:gd name="connsiteY613" fmla="*/ 432920 h 10274631"/>
              <a:gd name="connsiteX614" fmla="*/ 7253592 w 11343419"/>
              <a:gd name="connsiteY614" fmla="*/ 428797 h 10274631"/>
              <a:gd name="connsiteX615" fmla="*/ 7261085 w 11343419"/>
              <a:gd name="connsiteY615" fmla="*/ 432920 h 10274631"/>
              <a:gd name="connsiteX616" fmla="*/ 7283565 w 11343419"/>
              <a:gd name="connsiteY616" fmla="*/ 412305 h 10274631"/>
              <a:gd name="connsiteX617" fmla="*/ 7253592 w 11343419"/>
              <a:gd name="connsiteY617" fmla="*/ 404059 h 10274631"/>
              <a:gd name="connsiteX618" fmla="*/ 7261085 w 11343419"/>
              <a:gd name="connsiteY618" fmla="*/ 379320 h 10274631"/>
              <a:gd name="connsiteX619" fmla="*/ 7298552 w 11343419"/>
              <a:gd name="connsiteY619" fmla="*/ 383444 h 10274631"/>
              <a:gd name="connsiteX620" fmla="*/ 7298552 w 11343419"/>
              <a:gd name="connsiteY620" fmla="*/ 445289 h 10274631"/>
              <a:gd name="connsiteX621" fmla="*/ 7283565 w 11343419"/>
              <a:gd name="connsiteY621" fmla="*/ 441166 h 10274631"/>
              <a:gd name="connsiteX622" fmla="*/ 7276072 w 11343419"/>
              <a:gd name="connsiteY622" fmla="*/ 445289 h 10274631"/>
              <a:gd name="connsiteX623" fmla="*/ 7283565 w 11343419"/>
              <a:gd name="connsiteY623" fmla="*/ 457658 h 10274631"/>
              <a:gd name="connsiteX624" fmla="*/ 7261085 w 11343419"/>
              <a:gd name="connsiteY624" fmla="*/ 441166 h 10274631"/>
              <a:gd name="connsiteX625" fmla="*/ 7268578 w 11343419"/>
              <a:gd name="connsiteY625" fmla="*/ 470028 h 10274631"/>
              <a:gd name="connsiteX626" fmla="*/ 7291058 w 11343419"/>
              <a:gd name="connsiteY626" fmla="*/ 478274 h 10274631"/>
              <a:gd name="connsiteX627" fmla="*/ 7313538 w 11343419"/>
              <a:gd name="connsiteY627" fmla="*/ 540119 h 10274631"/>
              <a:gd name="connsiteX628" fmla="*/ 7336019 w 11343419"/>
              <a:gd name="connsiteY628" fmla="*/ 564858 h 10274631"/>
              <a:gd name="connsiteX629" fmla="*/ 7358499 w 11343419"/>
              <a:gd name="connsiteY629" fmla="*/ 601965 h 10274631"/>
              <a:gd name="connsiteX630" fmla="*/ 7358499 w 11343419"/>
              <a:gd name="connsiteY630" fmla="*/ 618457 h 10274631"/>
              <a:gd name="connsiteX631" fmla="*/ 7365992 w 11343419"/>
              <a:gd name="connsiteY631" fmla="*/ 639073 h 10274631"/>
              <a:gd name="connsiteX632" fmla="*/ 7343512 w 11343419"/>
              <a:gd name="connsiteY632" fmla="*/ 630826 h 10274631"/>
              <a:gd name="connsiteX633" fmla="*/ 7328525 w 11343419"/>
              <a:gd name="connsiteY633" fmla="*/ 659688 h 10274631"/>
              <a:gd name="connsiteX634" fmla="*/ 7328525 w 11343419"/>
              <a:gd name="connsiteY634" fmla="*/ 663811 h 10274631"/>
              <a:gd name="connsiteX635" fmla="*/ 7313538 w 11343419"/>
              <a:gd name="connsiteY635" fmla="*/ 659688 h 10274631"/>
              <a:gd name="connsiteX636" fmla="*/ 7328525 w 11343419"/>
              <a:gd name="connsiteY636" fmla="*/ 696795 h 10274631"/>
              <a:gd name="connsiteX637" fmla="*/ 7365992 w 11343419"/>
              <a:gd name="connsiteY637" fmla="*/ 700918 h 10274631"/>
              <a:gd name="connsiteX638" fmla="*/ 7365992 w 11343419"/>
              <a:gd name="connsiteY638" fmla="*/ 659688 h 10274631"/>
              <a:gd name="connsiteX639" fmla="*/ 7418446 w 11343419"/>
              <a:gd name="connsiteY639" fmla="*/ 626703 h 10274631"/>
              <a:gd name="connsiteX640" fmla="*/ 7418446 w 11343419"/>
              <a:gd name="connsiteY640" fmla="*/ 618457 h 10274631"/>
              <a:gd name="connsiteX641" fmla="*/ 7380979 w 11343419"/>
              <a:gd name="connsiteY641" fmla="*/ 601965 h 10274631"/>
              <a:gd name="connsiteX642" fmla="*/ 7403459 w 11343419"/>
              <a:gd name="connsiteY642" fmla="*/ 573104 h 10274631"/>
              <a:gd name="connsiteX643" fmla="*/ 7380979 w 11343419"/>
              <a:gd name="connsiteY643" fmla="*/ 552489 h 10274631"/>
              <a:gd name="connsiteX644" fmla="*/ 7380979 w 11343419"/>
              <a:gd name="connsiteY644" fmla="*/ 548365 h 10274631"/>
              <a:gd name="connsiteX645" fmla="*/ 7388472 w 11343419"/>
              <a:gd name="connsiteY645" fmla="*/ 519504 h 10274631"/>
              <a:gd name="connsiteX646" fmla="*/ 7351006 w 11343419"/>
              <a:gd name="connsiteY646" fmla="*/ 519504 h 10274631"/>
              <a:gd name="connsiteX647" fmla="*/ 7365992 w 11343419"/>
              <a:gd name="connsiteY647" fmla="*/ 503012 h 10274631"/>
              <a:gd name="connsiteX648" fmla="*/ 7351006 w 11343419"/>
              <a:gd name="connsiteY648" fmla="*/ 494766 h 10274631"/>
              <a:gd name="connsiteX649" fmla="*/ 7313538 w 11343419"/>
              <a:gd name="connsiteY649" fmla="*/ 490643 h 10274631"/>
              <a:gd name="connsiteX650" fmla="*/ 7313538 w 11343419"/>
              <a:gd name="connsiteY650" fmla="*/ 470028 h 10274631"/>
              <a:gd name="connsiteX651" fmla="*/ 7336019 w 11343419"/>
              <a:gd name="connsiteY651" fmla="*/ 482397 h 10274631"/>
              <a:gd name="connsiteX652" fmla="*/ 7343512 w 11343419"/>
              <a:gd name="connsiteY652" fmla="*/ 461781 h 10274631"/>
              <a:gd name="connsiteX653" fmla="*/ 7373486 w 11343419"/>
              <a:gd name="connsiteY653" fmla="*/ 486520 h 10274631"/>
              <a:gd name="connsiteX654" fmla="*/ 7380979 w 11343419"/>
              <a:gd name="connsiteY654" fmla="*/ 482397 h 10274631"/>
              <a:gd name="connsiteX655" fmla="*/ 7410952 w 11343419"/>
              <a:gd name="connsiteY655" fmla="*/ 515381 h 10274631"/>
              <a:gd name="connsiteX656" fmla="*/ 7440926 w 11343419"/>
              <a:gd name="connsiteY656" fmla="*/ 540119 h 10274631"/>
              <a:gd name="connsiteX657" fmla="*/ 7440926 w 11343419"/>
              <a:gd name="connsiteY657" fmla="*/ 544242 h 10274631"/>
              <a:gd name="connsiteX658" fmla="*/ 7493380 w 11343419"/>
              <a:gd name="connsiteY658" fmla="*/ 601965 h 10274631"/>
              <a:gd name="connsiteX659" fmla="*/ 7493380 w 11343419"/>
              <a:gd name="connsiteY659" fmla="*/ 618457 h 10274631"/>
              <a:gd name="connsiteX660" fmla="*/ 7493380 w 11343419"/>
              <a:gd name="connsiteY660" fmla="*/ 634950 h 10274631"/>
              <a:gd name="connsiteX661" fmla="*/ 7530846 w 11343419"/>
              <a:gd name="connsiteY661" fmla="*/ 634950 h 10274631"/>
              <a:gd name="connsiteX662" fmla="*/ 7545833 w 11343419"/>
              <a:gd name="connsiteY662" fmla="*/ 667934 h 10274631"/>
              <a:gd name="connsiteX663" fmla="*/ 7568314 w 11343419"/>
              <a:gd name="connsiteY663" fmla="*/ 692672 h 10274631"/>
              <a:gd name="connsiteX664" fmla="*/ 7605780 w 11343419"/>
              <a:gd name="connsiteY664" fmla="*/ 705041 h 10274631"/>
              <a:gd name="connsiteX665" fmla="*/ 7590794 w 11343419"/>
              <a:gd name="connsiteY665" fmla="*/ 713287 h 10274631"/>
              <a:gd name="connsiteX666" fmla="*/ 7598287 w 11343419"/>
              <a:gd name="connsiteY666" fmla="*/ 771010 h 10274631"/>
              <a:gd name="connsiteX667" fmla="*/ 7613274 w 11343419"/>
              <a:gd name="connsiteY667" fmla="*/ 787502 h 10274631"/>
              <a:gd name="connsiteX668" fmla="*/ 7605780 w 11343419"/>
              <a:gd name="connsiteY668" fmla="*/ 791625 h 10274631"/>
              <a:gd name="connsiteX669" fmla="*/ 7628260 w 11343419"/>
              <a:gd name="connsiteY669" fmla="*/ 816363 h 10274631"/>
              <a:gd name="connsiteX670" fmla="*/ 7635754 w 11343419"/>
              <a:gd name="connsiteY670" fmla="*/ 787502 h 10274631"/>
              <a:gd name="connsiteX671" fmla="*/ 7620767 w 11343419"/>
              <a:gd name="connsiteY671" fmla="*/ 758641 h 10274631"/>
              <a:gd name="connsiteX672" fmla="*/ 7643247 w 11343419"/>
              <a:gd name="connsiteY672" fmla="*/ 775133 h 10274631"/>
              <a:gd name="connsiteX673" fmla="*/ 7650741 w 11343419"/>
              <a:gd name="connsiteY673" fmla="*/ 771010 h 10274631"/>
              <a:gd name="connsiteX674" fmla="*/ 7695701 w 11343419"/>
              <a:gd name="connsiteY674" fmla="*/ 791625 h 10274631"/>
              <a:gd name="connsiteX675" fmla="*/ 7688208 w 11343419"/>
              <a:gd name="connsiteY675" fmla="*/ 791625 h 10274631"/>
              <a:gd name="connsiteX676" fmla="*/ 7688208 w 11343419"/>
              <a:gd name="connsiteY676" fmla="*/ 795748 h 10274631"/>
              <a:gd name="connsiteX677" fmla="*/ 7680714 w 11343419"/>
              <a:gd name="connsiteY677" fmla="*/ 828733 h 10274631"/>
              <a:gd name="connsiteX678" fmla="*/ 7718181 w 11343419"/>
              <a:gd name="connsiteY678" fmla="*/ 820487 h 10274631"/>
              <a:gd name="connsiteX679" fmla="*/ 7748155 w 11343419"/>
              <a:gd name="connsiteY679" fmla="*/ 857594 h 10274631"/>
              <a:gd name="connsiteX680" fmla="*/ 7763142 w 11343419"/>
              <a:gd name="connsiteY680" fmla="*/ 878209 h 10274631"/>
              <a:gd name="connsiteX681" fmla="*/ 7763142 w 11343419"/>
              <a:gd name="connsiteY681" fmla="*/ 894701 h 10274631"/>
              <a:gd name="connsiteX682" fmla="*/ 7823088 w 11343419"/>
              <a:gd name="connsiteY682" fmla="*/ 915317 h 10274631"/>
              <a:gd name="connsiteX683" fmla="*/ 7830582 w 11343419"/>
              <a:gd name="connsiteY683" fmla="*/ 915317 h 10274631"/>
              <a:gd name="connsiteX684" fmla="*/ 7830582 w 11343419"/>
              <a:gd name="connsiteY684" fmla="*/ 907070 h 10274631"/>
              <a:gd name="connsiteX685" fmla="*/ 7845568 w 11343419"/>
              <a:gd name="connsiteY685" fmla="*/ 911193 h 10274631"/>
              <a:gd name="connsiteX686" fmla="*/ 7830582 w 11343419"/>
              <a:gd name="connsiteY686" fmla="*/ 878209 h 10274631"/>
              <a:gd name="connsiteX687" fmla="*/ 7808102 w 11343419"/>
              <a:gd name="connsiteY687" fmla="*/ 865840 h 10274631"/>
              <a:gd name="connsiteX688" fmla="*/ 7815595 w 11343419"/>
              <a:gd name="connsiteY688" fmla="*/ 857594 h 10274631"/>
              <a:gd name="connsiteX689" fmla="*/ 7815595 w 11343419"/>
              <a:gd name="connsiteY689" fmla="*/ 853471 h 10274631"/>
              <a:gd name="connsiteX690" fmla="*/ 7853062 w 11343419"/>
              <a:gd name="connsiteY690" fmla="*/ 882332 h 10274631"/>
              <a:gd name="connsiteX691" fmla="*/ 7860555 w 11343419"/>
              <a:gd name="connsiteY691" fmla="*/ 919440 h 10274631"/>
              <a:gd name="connsiteX692" fmla="*/ 7898022 w 11343419"/>
              <a:gd name="connsiteY692" fmla="*/ 944178 h 10274631"/>
              <a:gd name="connsiteX693" fmla="*/ 7913009 w 11343419"/>
              <a:gd name="connsiteY693" fmla="*/ 968916 h 10274631"/>
              <a:gd name="connsiteX694" fmla="*/ 7920502 w 11343419"/>
              <a:gd name="connsiteY694" fmla="*/ 977162 h 10274631"/>
              <a:gd name="connsiteX695" fmla="*/ 7927996 w 11343419"/>
              <a:gd name="connsiteY695" fmla="*/ 960670 h 10274631"/>
              <a:gd name="connsiteX696" fmla="*/ 7980450 w 11343419"/>
              <a:gd name="connsiteY696" fmla="*/ 997777 h 10274631"/>
              <a:gd name="connsiteX697" fmla="*/ 7972956 w 11343419"/>
              <a:gd name="connsiteY697" fmla="*/ 1010147 h 10274631"/>
              <a:gd name="connsiteX698" fmla="*/ 7972956 w 11343419"/>
              <a:gd name="connsiteY698" fmla="*/ 1018393 h 10274631"/>
              <a:gd name="connsiteX699" fmla="*/ 7980450 w 11343419"/>
              <a:gd name="connsiteY699" fmla="*/ 1014270 h 10274631"/>
              <a:gd name="connsiteX700" fmla="*/ 7987943 w 11343419"/>
              <a:gd name="connsiteY700" fmla="*/ 1014270 h 10274631"/>
              <a:gd name="connsiteX701" fmla="*/ 7980450 w 11343419"/>
              <a:gd name="connsiteY701" fmla="*/ 1010147 h 10274631"/>
              <a:gd name="connsiteX702" fmla="*/ 8010423 w 11343419"/>
              <a:gd name="connsiteY702" fmla="*/ 985408 h 10274631"/>
              <a:gd name="connsiteX703" fmla="*/ 7965463 w 11343419"/>
              <a:gd name="connsiteY703" fmla="*/ 935932 h 10274631"/>
              <a:gd name="connsiteX704" fmla="*/ 7980450 w 11343419"/>
              <a:gd name="connsiteY704" fmla="*/ 935932 h 10274631"/>
              <a:gd name="connsiteX705" fmla="*/ 7957969 w 11343419"/>
              <a:gd name="connsiteY705" fmla="*/ 919440 h 10274631"/>
              <a:gd name="connsiteX706" fmla="*/ 7927996 w 11343419"/>
              <a:gd name="connsiteY706" fmla="*/ 882332 h 10274631"/>
              <a:gd name="connsiteX707" fmla="*/ 7913009 w 11343419"/>
              <a:gd name="connsiteY707" fmla="*/ 874086 h 10274631"/>
              <a:gd name="connsiteX708" fmla="*/ 7927996 w 11343419"/>
              <a:gd name="connsiteY708" fmla="*/ 874086 h 10274631"/>
              <a:gd name="connsiteX709" fmla="*/ 7950476 w 11343419"/>
              <a:gd name="connsiteY709" fmla="*/ 853471 h 10274631"/>
              <a:gd name="connsiteX710" fmla="*/ 7980450 w 11343419"/>
              <a:gd name="connsiteY710" fmla="*/ 853471 h 10274631"/>
              <a:gd name="connsiteX711" fmla="*/ 8017916 w 11343419"/>
              <a:gd name="connsiteY711" fmla="*/ 808117 h 10274631"/>
              <a:gd name="connsiteX712" fmla="*/ 8017916 w 11343419"/>
              <a:gd name="connsiteY712" fmla="*/ 795748 h 10274631"/>
              <a:gd name="connsiteX713" fmla="*/ 7987943 w 11343419"/>
              <a:gd name="connsiteY713" fmla="*/ 803994 h 10274631"/>
              <a:gd name="connsiteX714" fmla="*/ 7995436 w 11343419"/>
              <a:gd name="connsiteY714" fmla="*/ 771010 h 10274631"/>
              <a:gd name="connsiteX715" fmla="*/ 8025410 w 11343419"/>
              <a:gd name="connsiteY715" fmla="*/ 787502 h 10274631"/>
              <a:gd name="connsiteX716" fmla="*/ 8070370 w 11343419"/>
              <a:gd name="connsiteY716" fmla="*/ 787502 h 10274631"/>
              <a:gd name="connsiteX717" fmla="*/ 8070370 w 11343419"/>
              <a:gd name="connsiteY717" fmla="*/ 762764 h 10274631"/>
              <a:gd name="connsiteX718" fmla="*/ 8047890 w 11343419"/>
              <a:gd name="connsiteY718" fmla="*/ 771010 h 10274631"/>
              <a:gd name="connsiteX719" fmla="*/ 7987943 w 11343419"/>
              <a:gd name="connsiteY719" fmla="*/ 758641 h 10274631"/>
              <a:gd name="connsiteX720" fmla="*/ 8002930 w 11343419"/>
              <a:gd name="connsiteY720" fmla="*/ 721533 h 10274631"/>
              <a:gd name="connsiteX721" fmla="*/ 8017916 w 11343419"/>
              <a:gd name="connsiteY721" fmla="*/ 725656 h 10274631"/>
              <a:gd name="connsiteX722" fmla="*/ 8047890 w 11343419"/>
              <a:gd name="connsiteY722" fmla="*/ 754518 h 10274631"/>
              <a:gd name="connsiteX723" fmla="*/ 8062876 w 11343419"/>
              <a:gd name="connsiteY723" fmla="*/ 762764 h 10274631"/>
              <a:gd name="connsiteX724" fmla="*/ 8077863 w 11343419"/>
              <a:gd name="connsiteY724" fmla="*/ 754518 h 10274631"/>
              <a:gd name="connsiteX725" fmla="*/ 8055383 w 11343419"/>
              <a:gd name="connsiteY725" fmla="*/ 721533 h 10274631"/>
              <a:gd name="connsiteX726" fmla="*/ 8077863 w 11343419"/>
              <a:gd name="connsiteY726" fmla="*/ 750395 h 10274631"/>
              <a:gd name="connsiteX727" fmla="*/ 8100344 w 11343419"/>
              <a:gd name="connsiteY727" fmla="*/ 733902 h 10274631"/>
              <a:gd name="connsiteX728" fmla="*/ 8122824 w 11343419"/>
              <a:gd name="connsiteY728" fmla="*/ 762764 h 10274631"/>
              <a:gd name="connsiteX729" fmla="*/ 8130317 w 11343419"/>
              <a:gd name="connsiteY729" fmla="*/ 771010 h 10274631"/>
              <a:gd name="connsiteX730" fmla="*/ 8145304 w 11343419"/>
              <a:gd name="connsiteY730" fmla="*/ 738026 h 10274631"/>
              <a:gd name="connsiteX731" fmla="*/ 8167784 w 11343419"/>
              <a:gd name="connsiteY731" fmla="*/ 771010 h 10274631"/>
              <a:gd name="connsiteX732" fmla="*/ 8205251 w 11343419"/>
              <a:gd name="connsiteY732" fmla="*/ 803994 h 10274631"/>
              <a:gd name="connsiteX733" fmla="*/ 8197758 w 11343419"/>
              <a:gd name="connsiteY733" fmla="*/ 812240 h 10274631"/>
              <a:gd name="connsiteX734" fmla="*/ 8205251 w 11343419"/>
              <a:gd name="connsiteY734" fmla="*/ 820487 h 10274631"/>
              <a:gd name="connsiteX735" fmla="*/ 8242718 w 11343419"/>
              <a:gd name="connsiteY735" fmla="*/ 824610 h 10274631"/>
              <a:gd name="connsiteX736" fmla="*/ 8287678 w 11343419"/>
              <a:gd name="connsiteY736" fmla="*/ 874086 h 10274631"/>
              <a:gd name="connsiteX737" fmla="*/ 8257704 w 11343419"/>
              <a:gd name="connsiteY737" fmla="*/ 898824 h 10274631"/>
              <a:gd name="connsiteX738" fmla="*/ 8257704 w 11343419"/>
              <a:gd name="connsiteY738" fmla="*/ 935932 h 10274631"/>
              <a:gd name="connsiteX739" fmla="*/ 8287678 w 11343419"/>
              <a:gd name="connsiteY739" fmla="*/ 935932 h 10274631"/>
              <a:gd name="connsiteX740" fmla="*/ 8287678 w 11343419"/>
              <a:gd name="connsiteY740" fmla="*/ 956547 h 10274631"/>
              <a:gd name="connsiteX741" fmla="*/ 8317652 w 11343419"/>
              <a:gd name="connsiteY741" fmla="*/ 952424 h 10274631"/>
              <a:gd name="connsiteX742" fmla="*/ 8340132 w 11343419"/>
              <a:gd name="connsiteY742" fmla="*/ 948301 h 10274631"/>
              <a:gd name="connsiteX743" fmla="*/ 8340132 w 11343419"/>
              <a:gd name="connsiteY743" fmla="*/ 919440 h 10274631"/>
              <a:gd name="connsiteX744" fmla="*/ 8325145 w 11343419"/>
              <a:gd name="connsiteY744" fmla="*/ 919440 h 10274631"/>
              <a:gd name="connsiteX745" fmla="*/ 8325145 w 11343419"/>
              <a:gd name="connsiteY745" fmla="*/ 902947 h 10274631"/>
              <a:gd name="connsiteX746" fmla="*/ 8310158 w 11343419"/>
              <a:gd name="connsiteY746" fmla="*/ 898824 h 10274631"/>
              <a:gd name="connsiteX747" fmla="*/ 8295171 w 11343419"/>
              <a:gd name="connsiteY747" fmla="*/ 861717 h 10274631"/>
              <a:gd name="connsiteX748" fmla="*/ 8302665 w 11343419"/>
              <a:gd name="connsiteY748" fmla="*/ 865840 h 10274631"/>
              <a:gd name="connsiteX749" fmla="*/ 8302665 w 11343419"/>
              <a:gd name="connsiteY749" fmla="*/ 857594 h 10274631"/>
              <a:gd name="connsiteX750" fmla="*/ 8347625 w 11343419"/>
              <a:gd name="connsiteY750" fmla="*/ 894701 h 10274631"/>
              <a:gd name="connsiteX751" fmla="*/ 8355118 w 11343419"/>
              <a:gd name="connsiteY751" fmla="*/ 874086 h 10274631"/>
              <a:gd name="connsiteX752" fmla="*/ 8347625 w 11343419"/>
              <a:gd name="connsiteY752" fmla="*/ 857594 h 10274631"/>
              <a:gd name="connsiteX753" fmla="*/ 8370105 w 11343419"/>
              <a:gd name="connsiteY753" fmla="*/ 841102 h 10274631"/>
              <a:gd name="connsiteX754" fmla="*/ 8370105 w 11343419"/>
              <a:gd name="connsiteY754" fmla="*/ 828733 h 10274631"/>
              <a:gd name="connsiteX755" fmla="*/ 8340132 w 11343419"/>
              <a:gd name="connsiteY755" fmla="*/ 824610 h 10274631"/>
              <a:gd name="connsiteX756" fmla="*/ 8332638 w 11343419"/>
              <a:gd name="connsiteY756" fmla="*/ 803994 h 10274631"/>
              <a:gd name="connsiteX757" fmla="*/ 8317652 w 11343419"/>
              <a:gd name="connsiteY757" fmla="*/ 808117 h 10274631"/>
              <a:gd name="connsiteX758" fmla="*/ 8340132 w 11343419"/>
              <a:gd name="connsiteY758" fmla="*/ 783379 h 10274631"/>
              <a:gd name="connsiteX759" fmla="*/ 8325145 w 11343419"/>
              <a:gd name="connsiteY759" fmla="*/ 775133 h 10274631"/>
              <a:gd name="connsiteX760" fmla="*/ 8355118 w 11343419"/>
              <a:gd name="connsiteY760" fmla="*/ 750395 h 10274631"/>
              <a:gd name="connsiteX761" fmla="*/ 8340132 w 11343419"/>
              <a:gd name="connsiteY761" fmla="*/ 750395 h 10274631"/>
              <a:gd name="connsiteX762" fmla="*/ 8355118 w 11343419"/>
              <a:gd name="connsiteY762" fmla="*/ 721533 h 10274631"/>
              <a:gd name="connsiteX763" fmla="*/ 8385092 w 11343419"/>
              <a:gd name="connsiteY763" fmla="*/ 713287 h 10274631"/>
              <a:gd name="connsiteX764" fmla="*/ 8400079 w 11343419"/>
              <a:gd name="connsiteY764" fmla="*/ 667934 h 10274631"/>
              <a:gd name="connsiteX765" fmla="*/ 8392585 w 11343419"/>
              <a:gd name="connsiteY765" fmla="*/ 647318 h 10274631"/>
              <a:gd name="connsiteX766" fmla="*/ 8392585 w 11343419"/>
              <a:gd name="connsiteY766" fmla="*/ 639073 h 10274631"/>
              <a:gd name="connsiteX767" fmla="*/ 8422559 w 11343419"/>
              <a:gd name="connsiteY767" fmla="*/ 676180 h 10274631"/>
              <a:gd name="connsiteX768" fmla="*/ 8445039 w 11343419"/>
              <a:gd name="connsiteY768" fmla="*/ 680303 h 10274631"/>
              <a:gd name="connsiteX769" fmla="*/ 8475012 w 11343419"/>
              <a:gd name="connsiteY769" fmla="*/ 700918 h 10274631"/>
              <a:gd name="connsiteX770" fmla="*/ 8489999 w 11343419"/>
              <a:gd name="connsiteY770" fmla="*/ 667934 h 10274631"/>
              <a:gd name="connsiteX771" fmla="*/ 8489999 w 11343419"/>
              <a:gd name="connsiteY771" fmla="*/ 696795 h 10274631"/>
              <a:gd name="connsiteX772" fmla="*/ 8467519 w 11343419"/>
              <a:gd name="connsiteY772" fmla="*/ 709164 h 10274631"/>
              <a:gd name="connsiteX773" fmla="*/ 8489999 w 11343419"/>
              <a:gd name="connsiteY773" fmla="*/ 721533 h 10274631"/>
              <a:gd name="connsiteX774" fmla="*/ 8460026 w 11343419"/>
              <a:gd name="connsiteY774" fmla="*/ 742149 h 10274631"/>
              <a:gd name="connsiteX775" fmla="*/ 8489999 w 11343419"/>
              <a:gd name="connsiteY775" fmla="*/ 754518 h 10274631"/>
              <a:gd name="connsiteX776" fmla="*/ 8497492 w 11343419"/>
              <a:gd name="connsiteY776" fmla="*/ 783379 h 10274631"/>
              <a:gd name="connsiteX777" fmla="*/ 8489999 w 11343419"/>
              <a:gd name="connsiteY777" fmla="*/ 791625 h 10274631"/>
              <a:gd name="connsiteX778" fmla="*/ 8504986 w 11343419"/>
              <a:gd name="connsiteY778" fmla="*/ 808117 h 10274631"/>
              <a:gd name="connsiteX779" fmla="*/ 8542453 w 11343419"/>
              <a:gd name="connsiteY779" fmla="*/ 812240 h 10274631"/>
              <a:gd name="connsiteX780" fmla="*/ 8549946 w 11343419"/>
              <a:gd name="connsiteY780" fmla="*/ 791625 h 10274631"/>
              <a:gd name="connsiteX781" fmla="*/ 8564933 w 11343419"/>
              <a:gd name="connsiteY781" fmla="*/ 791625 h 10274631"/>
              <a:gd name="connsiteX782" fmla="*/ 8624880 w 11343419"/>
              <a:gd name="connsiteY782" fmla="*/ 836979 h 10274631"/>
              <a:gd name="connsiteX783" fmla="*/ 8602400 w 11343419"/>
              <a:gd name="connsiteY783" fmla="*/ 849348 h 10274631"/>
              <a:gd name="connsiteX784" fmla="*/ 8662347 w 11343419"/>
              <a:gd name="connsiteY784" fmla="*/ 882332 h 10274631"/>
              <a:gd name="connsiteX785" fmla="*/ 8707307 w 11343419"/>
              <a:gd name="connsiteY785" fmla="*/ 878209 h 10274631"/>
              <a:gd name="connsiteX786" fmla="*/ 8722294 w 11343419"/>
              <a:gd name="connsiteY786" fmla="*/ 898824 h 10274631"/>
              <a:gd name="connsiteX787" fmla="*/ 8692320 w 11343419"/>
              <a:gd name="connsiteY787" fmla="*/ 898824 h 10274631"/>
              <a:gd name="connsiteX788" fmla="*/ 8692320 w 11343419"/>
              <a:gd name="connsiteY788" fmla="*/ 894701 h 10274631"/>
              <a:gd name="connsiteX789" fmla="*/ 8684827 w 11343419"/>
              <a:gd name="connsiteY789" fmla="*/ 894701 h 10274631"/>
              <a:gd name="connsiteX790" fmla="*/ 8677334 w 11343419"/>
              <a:gd name="connsiteY790" fmla="*/ 902947 h 10274631"/>
              <a:gd name="connsiteX791" fmla="*/ 8699814 w 11343419"/>
              <a:gd name="connsiteY791" fmla="*/ 919440 h 10274631"/>
              <a:gd name="connsiteX792" fmla="*/ 8692320 w 11343419"/>
              <a:gd name="connsiteY792" fmla="*/ 923563 h 10274631"/>
              <a:gd name="connsiteX793" fmla="*/ 8654854 w 11343419"/>
              <a:gd name="connsiteY793" fmla="*/ 898824 h 10274631"/>
              <a:gd name="connsiteX794" fmla="*/ 8654854 w 11343419"/>
              <a:gd name="connsiteY794" fmla="*/ 886455 h 10274631"/>
              <a:gd name="connsiteX795" fmla="*/ 8639867 w 11343419"/>
              <a:gd name="connsiteY795" fmla="*/ 878209 h 10274631"/>
              <a:gd name="connsiteX796" fmla="*/ 8594906 w 11343419"/>
              <a:gd name="connsiteY796" fmla="*/ 890578 h 10274631"/>
              <a:gd name="connsiteX797" fmla="*/ 8594906 w 11343419"/>
              <a:gd name="connsiteY797" fmla="*/ 878209 h 10274631"/>
              <a:gd name="connsiteX798" fmla="*/ 8557440 w 11343419"/>
              <a:gd name="connsiteY798" fmla="*/ 869963 h 10274631"/>
              <a:gd name="connsiteX799" fmla="*/ 8542453 w 11343419"/>
              <a:gd name="connsiteY799" fmla="*/ 886455 h 10274631"/>
              <a:gd name="connsiteX800" fmla="*/ 8527466 w 11343419"/>
              <a:gd name="connsiteY800" fmla="*/ 874086 h 10274631"/>
              <a:gd name="connsiteX801" fmla="*/ 8527466 w 11343419"/>
              <a:gd name="connsiteY801" fmla="*/ 882332 h 10274631"/>
              <a:gd name="connsiteX802" fmla="*/ 8572426 w 11343419"/>
              <a:gd name="connsiteY802" fmla="*/ 923563 h 10274631"/>
              <a:gd name="connsiteX803" fmla="*/ 8602400 w 11343419"/>
              <a:gd name="connsiteY803" fmla="*/ 948301 h 10274631"/>
              <a:gd name="connsiteX804" fmla="*/ 8594906 w 11343419"/>
              <a:gd name="connsiteY804" fmla="*/ 952424 h 10274631"/>
              <a:gd name="connsiteX805" fmla="*/ 8557440 w 11343419"/>
              <a:gd name="connsiteY805" fmla="*/ 935932 h 10274631"/>
              <a:gd name="connsiteX806" fmla="*/ 8534960 w 11343419"/>
              <a:gd name="connsiteY806" fmla="*/ 952424 h 10274631"/>
              <a:gd name="connsiteX807" fmla="*/ 8542453 w 11343419"/>
              <a:gd name="connsiteY807" fmla="*/ 977162 h 10274631"/>
              <a:gd name="connsiteX808" fmla="*/ 8534960 w 11343419"/>
              <a:gd name="connsiteY808" fmla="*/ 977162 h 10274631"/>
              <a:gd name="connsiteX809" fmla="*/ 8564933 w 11343419"/>
              <a:gd name="connsiteY809" fmla="*/ 1010147 h 10274631"/>
              <a:gd name="connsiteX810" fmla="*/ 8594906 w 11343419"/>
              <a:gd name="connsiteY810" fmla="*/ 1030762 h 10274631"/>
              <a:gd name="connsiteX811" fmla="*/ 8587413 w 11343419"/>
              <a:gd name="connsiteY811" fmla="*/ 1047254 h 10274631"/>
              <a:gd name="connsiteX812" fmla="*/ 8617387 w 11343419"/>
              <a:gd name="connsiteY812" fmla="*/ 1084361 h 10274631"/>
              <a:gd name="connsiteX813" fmla="*/ 8632374 w 11343419"/>
              <a:gd name="connsiteY813" fmla="*/ 1076115 h 10274631"/>
              <a:gd name="connsiteX814" fmla="*/ 8609893 w 11343419"/>
              <a:gd name="connsiteY814" fmla="*/ 1039008 h 10274631"/>
              <a:gd name="connsiteX815" fmla="*/ 8639867 w 11343419"/>
              <a:gd name="connsiteY815" fmla="*/ 1055500 h 10274631"/>
              <a:gd name="connsiteX816" fmla="*/ 8647360 w 11343419"/>
              <a:gd name="connsiteY816" fmla="*/ 1059623 h 10274631"/>
              <a:gd name="connsiteX817" fmla="*/ 8632374 w 11343419"/>
              <a:gd name="connsiteY817" fmla="*/ 1063746 h 10274631"/>
              <a:gd name="connsiteX818" fmla="*/ 8654854 w 11343419"/>
              <a:gd name="connsiteY818" fmla="*/ 1080238 h 10274631"/>
              <a:gd name="connsiteX819" fmla="*/ 8669840 w 11343419"/>
              <a:gd name="connsiteY819" fmla="*/ 1137961 h 10274631"/>
              <a:gd name="connsiteX820" fmla="*/ 8692320 w 11343419"/>
              <a:gd name="connsiteY820" fmla="*/ 1137961 h 10274631"/>
              <a:gd name="connsiteX821" fmla="*/ 8684827 w 11343419"/>
              <a:gd name="connsiteY821" fmla="*/ 1154453 h 10274631"/>
              <a:gd name="connsiteX822" fmla="*/ 8722294 w 11343419"/>
              <a:gd name="connsiteY822" fmla="*/ 1175068 h 10274631"/>
              <a:gd name="connsiteX823" fmla="*/ 8752268 w 11343419"/>
              <a:gd name="connsiteY823" fmla="*/ 1146207 h 10274631"/>
              <a:gd name="connsiteX824" fmla="*/ 8737281 w 11343419"/>
              <a:gd name="connsiteY824" fmla="*/ 1117346 h 10274631"/>
              <a:gd name="connsiteX825" fmla="*/ 8729788 w 11343419"/>
              <a:gd name="connsiteY825" fmla="*/ 1109100 h 10274631"/>
              <a:gd name="connsiteX826" fmla="*/ 8722294 w 11343419"/>
              <a:gd name="connsiteY826" fmla="*/ 1113223 h 10274631"/>
              <a:gd name="connsiteX827" fmla="*/ 8707307 w 11343419"/>
              <a:gd name="connsiteY827" fmla="*/ 1109100 h 10274631"/>
              <a:gd name="connsiteX828" fmla="*/ 8699814 w 11343419"/>
              <a:gd name="connsiteY828" fmla="*/ 1092608 h 10274631"/>
              <a:gd name="connsiteX829" fmla="*/ 8722294 w 11343419"/>
              <a:gd name="connsiteY829" fmla="*/ 1104977 h 10274631"/>
              <a:gd name="connsiteX830" fmla="*/ 8729788 w 11343419"/>
              <a:gd name="connsiteY830" fmla="*/ 1059623 h 10274631"/>
              <a:gd name="connsiteX831" fmla="*/ 8729788 w 11343419"/>
              <a:gd name="connsiteY831" fmla="*/ 1047254 h 10274631"/>
              <a:gd name="connsiteX832" fmla="*/ 8714801 w 11343419"/>
              <a:gd name="connsiteY832" fmla="*/ 1039008 h 10274631"/>
              <a:gd name="connsiteX833" fmla="*/ 8692320 w 11343419"/>
              <a:gd name="connsiteY833" fmla="*/ 948301 h 10274631"/>
              <a:gd name="connsiteX834" fmla="*/ 8722294 w 11343419"/>
              <a:gd name="connsiteY834" fmla="*/ 935932 h 10274631"/>
              <a:gd name="connsiteX835" fmla="*/ 8714801 w 11343419"/>
              <a:gd name="connsiteY835" fmla="*/ 919440 h 10274631"/>
              <a:gd name="connsiteX836" fmla="*/ 8729788 w 11343419"/>
              <a:gd name="connsiteY836" fmla="*/ 919440 h 10274631"/>
              <a:gd name="connsiteX837" fmla="*/ 8752268 w 11343419"/>
              <a:gd name="connsiteY837" fmla="*/ 894701 h 10274631"/>
              <a:gd name="connsiteX838" fmla="*/ 8744774 w 11343419"/>
              <a:gd name="connsiteY838" fmla="*/ 861717 h 10274631"/>
              <a:gd name="connsiteX839" fmla="*/ 8714801 w 11343419"/>
              <a:gd name="connsiteY839" fmla="*/ 865840 h 10274631"/>
              <a:gd name="connsiteX840" fmla="*/ 8729788 w 11343419"/>
              <a:gd name="connsiteY840" fmla="*/ 824610 h 10274631"/>
              <a:gd name="connsiteX841" fmla="*/ 8752268 w 11343419"/>
              <a:gd name="connsiteY841" fmla="*/ 812240 h 10274631"/>
              <a:gd name="connsiteX842" fmla="*/ 8782241 w 11343419"/>
              <a:gd name="connsiteY842" fmla="*/ 836979 h 10274631"/>
              <a:gd name="connsiteX843" fmla="*/ 8797228 w 11343419"/>
              <a:gd name="connsiteY843" fmla="*/ 824610 h 10274631"/>
              <a:gd name="connsiteX844" fmla="*/ 8789734 w 11343419"/>
              <a:gd name="connsiteY844" fmla="*/ 812240 h 10274631"/>
              <a:gd name="connsiteX845" fmla="*/ 8752268 w 11343419"/>
              <a:gd name="connsiteY845" fmla="*/ 803994 h 10274631"/>
              <a:gd name="connsiteX846" fmla="*/ 8669840 w 11343419"/>
              <a:gd name="connsiteY846" fmla="*/ 828733 h 10274631"/>
              <a:gd name="connsiteX847" fmla="*/ 8714801 w 11343419"/>
              <a:gd name="connsiteY847" fmla="*/ 795748 h 10274631"/>
              <a:gd name="connsiteX848" fmla="*/ 8692320 w 11343419"/>
              <a:gd name="connsiteY848" fmla="*/ 787502 h 10274631"/>
              <a:gd name="connsiteX849" fmla="*/ 8714801 w 11343419"/>
              <a:gd name="connsiteY849" fmla="*/ 783379 h 10274631"/>
              <a:gd name="connsiteX850" fmla="*/ 8692320 w 11343419"/>
              <a:gd name="connsiteY850" fmla="*/ 766887 h 10274631"/>
              <a:gd name="connsiteX851" fmla="*/ 8714801 w 11343419"/>
              <a:gd name="connsiteY851" fmla="*/ 729779 h 10274631"/>
              <a:gd name="connsiteX852" fmla="*/ 8684827 w 11343419"/>
              <a:gd name="connsiteY852" fmla="*/ 709164 h 10274631"/>
              <a:gd name="connsiteX853" fmla="*/ 8692320 w 11343419"/>
              <a:gd name="connsiteY853" fmla="*/ 696795 h 10274631"/>
              <a:gd name="connsiteX854" fmla="*/ 8669840 w 11343419"/>
              <a:gd name="connsiteY854" fmla="*/ 684426 h 10274631"/>
              <a:gd name="connsiteX855" fmla="*/ 8707307 w 11343419"/>
              <a:gd name="connsiteY855" fmla="*/ 672057 h 10274631"/>
              <a:gd name="connsiteX856" fmla="*/ 8729788 w 11343419"/>
              <a:gd name="connsiteY856" fmla="*/ 676180 h 10274631"/>
              <a:gd name="connsiteX857" fmla="*/ 8729788 w 11343419"/>
              <a:gd name="connsiteY857" fmla="*/ 686616 h 10274631"/>
              <a:gd name="connsiteX858" fmla="*/ 8729788 w 11343419"/>
              <a:gd name="connsiteY858" fmla="*/ 700918 h 10274631"/>
              <a:gd name="connsiteX859" fmla="*/ 8729787 w 11343419"/>
              <a:gd name="connsiteY859" fmla="*/ 700918 h 10274631"/>
              <a:gd name="connsiteX860" fmla="*/ 8724636 w 11343419"/>
              <a:gd name="connsiteY860" fmla="*/ 701949 h 10274631"/>
              <a:gd name="connsiteX861" fmla="*/ 8725573 w 11343419"/>
              <a:gd name="connsiteY861" fmla="*/ 705557 h 10274631"/>
              <a:gd name="connsiteX862" fmla="*/ 8729787 w 11343419"/>
              <a:gd name="connsiteY862" fmla="*/ 700918 h 10274631"/>
              <a:gd name="connsiteX863" fmla="*/ 8729788 w 11343419"/>
              <a:gd name="connsiteY863" fmla="*/ 700918 h 10274631"/>
              <a:gd name="connsiteX864" fmla="*/ 8729788 w 11343419"/>
              <a:gd name="connsiteY864" fmla="*/ 700918 h 10274631"/>
              <a:gd name="connsiteX865" fmla="*/ 8737281 w 11343419"/>
              <a:gd name="connsiteY865" fmla="*/ 692672 h 10274631"/>
              <a:gd name="connsiteX866" fmla="*/ 8782241 w 11343419"/>
              <a:gd name="connsiteY866" fmla="*/ 721533 h 10274631"/>
              <a:gd name="connsiteX867" fmla="*/ 8819708 w 11343419"/>
              <a:gd name="connsiteY867" fmla="*/ 692672 h 10274631"/>
              <a:gd name="connsiteX868" fmla="*/ 8842188 w 11343419"/>
              <a:gd name="connsiteY868" fmla="*/ 692672 h 10274631"/>
              <a:gd name="connsiteX869" fmla="*/ 8864668 w 11343419"/>
              <a:gd name="connsiteY869" fmla="*/ 667934 h 10274631"/>
              <a:gd name="connsiteX870" fmla="*/ 8887148 w 11343419"/>
              <a:gd name="connsiteY870" fmla="*/ 684426 h 10274631"/>
              <a:gd name="connsiteX871" fmla="*/ 8894642 w 11343419"/>
              <a:gd name="connsiteY871" fmla="*/ 655565 h 10274631"/>
              <a:gd name="connsiteX872" fmla="*/ 8939602 w 11343419"/>
              <a:gd name="connsiteY872" fmla="*/ 692672 h 10274631"/>
              <a:gd name="connsiteX873" fmla="*/ 8954589 w 11343419"/>
              <a:gd name="connsiteY873" fmla="*/ 688549 h 10274631"/>
              <a:gd name="connsiteX874" fmla="*/ 8947096 w 11343419"/>
              <a:gd name="connsiteY874" fmla="*/ 672057 h 10274631"/>
              <a:gd name="connsiteX875" fmla="*/ 8962082 w 11343419"/>
              <a:gd name="connsiteY875" fmla="*/ 659688 h 10274631"/>
              <a:gd name="connsiteX876" fmla="*/ 8954589 w 11343419"/>
              <a:gd name="connsiteY876" fmla="*/ 585473 h 10274631"/>
              <a:gd name="connsiteX877" fmla="*/ 8984562 w 11343419"/>
              <a:gd name="connsiteY877" fmla="*/ 630826 h 10274631"/>
              <a:gd name="connsiteX878" fmla="*/ 9007042 w 11343419"/>
              <a:gd name="connsiteY878" fmla="*/ 639073 h 10274631"/>
              <a:gd name="connsiteX879" fmla="*/ 8977069 w 11343419"/>
              <a:gd name="connsiteY879" fmla="*/ 659688 h 10274631"/>
              <a:gd name="connsiteX880" fmla="*/ 8984562 w 11343419"/>
              <a:gd name="connsiteY880" fmla="*/ 709164 h 10274631"/>
              <a:gd name="connsiteX881" fmla="*/ 9022029 w 11343419"/>
              <a:gd name="connsiteY881" fmla="*/ 705041 h 10274631"/>
              <a:gd name="connsiteX882" fmla="*/ 9029522 w 11343419"/>
              <a:gd name="connsiteY882" fmla="*/ 684426 h 10274631"/>
              <a:gd name="connsiteX883" fmla="*/ 9044509 w 11343419"/>
              <a:gd name="connsiteY883" fmla="*/ 705041 h 10274631"/>
              <a:gd name="connsiteX884" fmla="*/ 9081976 w 11343419"/>
              <a:gd name="connsiteY884" fmla="*/ 696795 h 10274631"/>
              <a:gd name="connsiteX885" fmla="*/ 9081976 w 11343419"/>
              <a:gd name="connsiteY885" fmla="*/ 676180 h 10274631"/>
              <a:gd name="connsiteX886" fmla="*/ 9111950 w 11343419"/>
              <a:gd name="connsiteY886" fmla="*/ 676180 h 10274631"/>
              <a:gd name="connsiteX887" fmla="*/ 9149417 w 11343419"/>
              <a:gd name="connsiteY887" fmla="*/ 684426 h 10274631"/>
              <a:gd name="connsiteX888" fmla="*/ 9149417 w 11343419"/>
              <a:gd name="connsiteY888" fmla="*/ 667934 h 10274631"/>
              <a:gd name="connsiteX889" fmla="*/ 9194377 w 11343419"/>
              <a:gd name="connsiteY889" fmla="*/ 700918 h 10274631"/>
              <a:gd name="connsiteX890" fmla="*/ 9194377 w 11343419"/>
              <a:gd name="connsiteY890" fmla="*/ 742149 h 10274631"/>
              <a:gd name="connsiteX891" fmla="*/ 9194377 w 11343419"/>
              <a:gd name="connsiteY891" fmla="*/ 787502 h 10274631"/>
              <a:gd name="connsiteX892" fmla="*/ 9216857 w 11343419"/>
              <a:gd name="connsiteY892" fmla="*/ 791625 h 10274631"/>
              <a:gd name="connsiteX893" fmla="*/ 9216857 w 11343419"/>
              <a:gd name="connsiteY893" fmla="*/ 812240 h 10274631"/>
              <a:gd name="connsiteX894" fmla="*/ 9239337 w 11343419"/>
              <a:gd name="connsiteY894" fmla="*/ 828733 h 10274631"/>
              <a:gd name="connsiteX895" fmla="*/ 9254324 w 11343419"/>
              <a:gd name="connsiteY895" fmla="*/ 853471 h 10274631"/>
              <a:gd name="connsiteX896" fmla="*/ 9269311 w 11343419"/>
              <a:gd name="connsiteY896" fmla="*/ 845225 h 10274631"/>
              <a:gd name="connsiteX897" fmla="*/ 9261817 w 11343419"/>
              <a:gd name="connsiteY897" fmla="*/ 890578 h 10274631"/>
              <a:gd name="connsiteX898" fmla="*/ 9276804 w 11343419"/>
              <a:gd name="connsiteY898" fmla="*/ 911193 h 10274631"/>
              <a:gd name="connsiteX899" fmla="*/ 9276804 w 11343419"/>
              <a:gd name="connsiteY899" fmla="*/ 923563 h 10274631"/>
              <a:gd name="connsiteX900" fmla="*/ 9291791 w 11343419"/>
              <a:gd name="connsiteY900" fmla="*/ 923563 h 10274631"/>
              <a:gd name="connsiteX901" fmla="*/ 9306778 w 11343419"/>
              <a:gd name="connsiteY901" fmla="*/ 878209 h 10274631"/>
              <a:gd name="connsiteX902" fmla="*/ 9291791 w 11343419"/>
              <a:gd name="connsiteY902" fmla="*/ 861717 h 10274631"/>
              <a:gd name="connsiteX903" fmla="*/ 9314271 w 11343419"/>
              <a:gd name="connsiteY903" fmla="*/ 845225 h 10274631"/>
              <a:gd name="connsiteX904" fmla="*/ 9291791 w 11343419"/>
              <a:gd name="connsiteY904" fmla="*/ 812240 h 10274631"/>
              <a:gd name="connsiteX905" fmla="*/ 9314271 w 11343419"/>
              <a:gd name="connsiteY905" fmla="*/ 779256 h 10274631"/>
              <a:gd name="connsiteX906" fmla="*/ 9299284 w 11343419"/>
              <a:gd name="connsiteY906" fmla="*/ 779256 h 10274631"/>
              <a:gd name="connsiteX907" fmla="*/ 9284298 w 11343419"/>
              <a:gd name="connsiteY907" fmla="*/ 754518 h 10274631"/>
              <a:gd name="connsiteX908" fmla="*/ 9306778 w 11343419"/>
              <a:gd name="connsiteY908" fmla="*/ 717410 h 10274631"/>
              <a:gd name="connsiteX909" fmla="*/ 9329258 w 11343419"/>
              <a:gd name="connsiteY909" fmla="*/ 709164 h 10274631"/>
              <a:gd name="connsiteX910" fmla="*/ 9336751 w 11343419"/>
              <a:gd name="connsiteY910" fmla="*/ 663811 h 10274631"/>
              <a:gd name="connsiteX911" fmla="*/ 9344244 w 11343419"/>
              <a:gd name="connsiteY911" fmla="*/ 651442 h 10274631"/>
              <a:gd name="connsiteX912" fmla="*/ 9329258 w 11343419"/>
              <a:gd name="connsiteY912" fmla="*/ 630826 h 10274631"/>
              <a:gd name="connsiteX913" fmla="*/ 9359231 w 11343419"/>
              <a:gd name="connsiteY913" fmla="*/ 651442 h 10274631"/>
              <a:gd name="connsiteX914" fmla="*/ 9366725 w 11343419"/>
              <a:gd name="connsiteY914" fmla="*/ 771010 h 10274631"/>
              <a:gd name="connsiteX915" fmla="*/ 9359231 w 11343419"/>
              <a:gd name="connsiteY915" fmla="*/ 841102 h 10274631"/>
              <a:gd name="connsiteX916" fmla="*/ 9366725 w 11343419"/>
              <a:gd name="connsiteY916" fmla="*/ 857594 h 10274631"/>
              <a:gd name="connsiteX917" fmla="*/ 9396698 w 11343419"/>
              <a:gd name="connsiteY917" fmla="*/ 824610 h 10274631"/>
              <a:gd name="connsiteX918" fmla="*/ 9404192 w 11343419"/>
              <a:gd name="connsiteY918" fmla="*/ 816363 h 10274631"/>
              <a:gd name="connsiteX919" fmla="*/ 9419178 w 11343419"/>
              <a:gd name="connsiteY919" fmla="*/ 816363 h 10274631"/>
              <a:gd name="connsiteX920" fmla="*/ 9396698 w 11343419"/>
              <a:gd name="connsiteY920" fmla="*/ 849348 h 10274631"/>
              <a:gd name="connsiteX921" fmla="*/ 9434165 w 11343419"/>
              <a:gd name="connsiteY921" fmla="*/ 861717 h 10274631"/>
              <a:gd name="connsiteX922" fmla="*/ 9419178 w 11343419"/>
              <a:gd name="connsiteY922" fmla="*/ 874086 h 10274631"/>
              <a:gd name="connsiteX923" fmla="*/ 9464139 w 11343419"/>
              <a:gd name="connsiteY923" fmla="*/ 894701 h 10274631"/>
              <a:gd name="connsiteX924" fmla="*/ 9479125 w 11343419"/>
              <a:gd name="connsiteY924" fmla="*/ 915317 h 10274631"/>
              <a:gd name="connsiteX925" fmla="*/ 9516592 w 11343419"/>
              <a:gd name="connsiteY925" fmla="*/ 894701 h 10274631"/>
              <a:gd name="connsiteX926" fmla="*/ 9539072 w 11343419"/>
              <a:gd name="connsiteY926" fmla="*/ 956547 h 10274631"/>
              <a:gd name="connsiteX927" fmla="*/ 9561553 w 11343419"/>
              <a:gd name="connsiteY927" fmla="*/ 956547 h 10274631"/>
              <a:gd name="connsiteX928" fmla="*/ 9554059 w 11343419"/>
              <a:gd name="connsiteY928" fmla="*/ 919440 h 10274631"/>
              <a:gd name="connsiteX929" fmla="*/ 9569046 w 11343419"/>
              <a:gd name="connsiteY929" fmla="*/ 907070 h 10274631"/>
              <a:gd name="connsiteX930" fmla="*/ 9554059 w 11343419"/>
              <a:gd name="connsiteY930" fmla="*/ 878209 h 10274631"/>
              <a:gd name="connsiteX931" fmla="*/ 9516592 w 11343419"/>
              <a:gd name="connsiteY931" fmla="*/ 845225 h 10274631"/>
              <a:gd name="connsiteX932" fmla="*/ 9531579 w 11343419"/>
              <a:gd name="connsiteY932" fmla="*/ 874086 h 10274631"/>
              <a:gd name="connsiteX933" fmla="*/ 9516592 w 11343419"/>
              <a:gd name="connsiteY933" fmla="*/ 882332 h 10274631"/>
              <a:gd name="connsiteX934" fmla="*/ 9501606 w 11343419"/>
              <a:gd name="connsiteY934" fmla="*/ 874086 h 10274631"/>
              <a:gd name="connsiteX935" fmla="*/ 9501606 w 11343419"/>
              <a:gd name="connsiteY935" fmla="*/ 812240 h 10274631"/>
              <a:gd name="connsiteX936" fmla="*/ 9494112 w 11343419"/>
              <a:gd name="connsiteY936" fmla="*/ 766887 h 10274631"/>
              <a:gd name="connsiteX937" fmla="*/ 9509099 w 11343419"/>
              <a:gd name="connsiteY937" fmla="*/ 742149 h 10274631"/>
              <a:gd name="connsiteX938" fmla="*/ 9531579 w 11343419"/>
              <a:gd name="connsiteY938" fmla="*/ 742149 h 10274631"/>
              <a:gd name="connsiteX939" fmla="*/ 9546566 w 11343419"/>
              <a:gd name="connsiteY939" fmla="*/ 729779 h 10274631"/>
              <a:gd name="connsiteX940" fmla="*/ 9501606 w 11343419"/>
              <a:gd name="connsiteY940" fmla="*/ 705041 h 10274631"/>
              <a:gd name="connsiteX941" fmla="*/ 9501606 w 11343419"/>
              <a:gd name="connsiteY941" fmla="*/ 680303 h 10274631"/>
              <a:gd name="connsiteX942" fmla="*/ 9501606 w 11343419"/>
              <a:gd name="connsiteY942" fmla="*/ 676180 h 10274631"/>
              <a:gd name="connsiteX943" fmla="*/ 9531579 w 11343419"/>
              <a:gd name="connsiteY943" fmla="*/ 651442 h 10274631"/>
              <a:gd name="connsiteX944" fmla="*/ 9516592 w 11343419"/>
              <a:gd name="connsiteY944" fmla="*/ 585473 h 10274631"/>
              <a:gd name="connsiteX945" fmla="*/ 9531579 w 11343419"/>
              <a:gd name="connsiteY945" fmla="*/ 568981 h 10274631"/>
              <a:gd name="connsiteX946" fmla="*/ 9531579 w 11343419"/>
              <a:gd name="connsiteY946" fmla="*/ 552489 h 10274631"/>
              <a:gd name="connsiteX947" fmla="*/ 9501606 w 11343419"/>
              <a:gd name="connsiteY947" fmla="*/ 548365 h 10274631"/>
              <a:gd name="connsiteX948" fmla="*/ 9509099 w 11343419"/>
              <a:gd name="connsiteY948" fmla="*/ 527750 h 10274631"/>
              <a:gd name="connsiteX949" fmla="*/ 9516592 w 11343419"/>
              <a:gd name="connsiteY949" fmla="*/ 535996 h 10274631"/>
              <a:gd name="connsiteX950" fmla="*/ 9531579 w 11343419"/>
              <a:gd name="connsiteY950" fmla="*/ 523627 h 10274631"/>
              <a:gd name="connsiteX951" fmla="*/ 9546566 w 11343419"/>
              <a:gd name="connsiteY951" fmla="*/ 527750 h 10274631"/>
              <a:gd name="connsiteX952" fmla="*/ 9546566 w 11343419"/>
              <a:gd name="connsiteY952" fmla="*/ 552489 h 10274631"/>
              <a:gd name="connsiteX953" fmla="*/ 9569046 w 11343419"/>
              <a:gd name="connsiteY953" fmla="*/ 577227 h 10274631"/>
              <a:gd name="connsiteX954" fmla="*/ 9606513 w 11343419"/>
              <a:gd name="connsiteY954" fmla="*/ 568981 h 10274631"/>
              <a:gd name="connsiteX955" fmla="*/ 9606513 w 11343419"/>
              <a:gd name="connsiteY955" fmla="*/ 630826 h 10274631"/>
              <a:gd name="connsiteX956" fmla="*/ 9643980 w 11343419"/>
              <a:gd name="connsiteY956" fmla="*/ 651442 h 10274631"/>
              <a:gd name="connsiteX957" fmla="*/ 9651473 w 11343419"/>
              <a:gd name="connsiteY957" fmla="*/ 680303 h 10274631"/>
              <a:gd name="connsiteX958" fmla="*/ 9658966 w 11343419"/>
              <a:gd name="connsiteY958" fmla="*/ 721533 h 10274631"/>
              <a:gd name="connsiteX959" fmla="*/ 9681447 w 11343419"/>
              <a:gd name="connsiteY959" fmla="*/ 733902 h 10274631"/>
              <a:gd name="connsiteX960" fmla="*/ 9666460 w 11343419"/>
              <a:gd name="connsiteY960" fmla="*/ 738026 h 10274631"/>
              <a:gd name="connsiteX961" fmla="*/ 9666460 w 11343419"/>
              <a:gd name="connsiteY961" fmla="*/ 738026 h 10274631"/>
              <a:gd name="connsiteX962" fmla="*/ 9681447 w 11343419"/>
              <a:gd name="connsiteY962" fmla="*/ 754518 h 10274631"/>
              <a:gd name="connsiteX963" fmla="*/ 9658966 w 11343419"/>
              <a:gd name="connsiteY963" fmla="*/ 742149 h 10274631"/>
              <a:gd name="connsiteX964" fmla="*/ 9651473 w 11343419"/>
              <a:gd name="connsiteY964" fmla="*/ 746272 h 10274631"/>
              <a:gd name="connsiteX965" fmla="*/ 9628993 w 11343419"/>
              <a:gd name="connsiteY965" fmla="*/ 733902 h 10274631"/>
              <a:gd name="connsiteX966" fmla="*/ 9599020 w 11343419"/>
              <a:gd name="connsiteY966" fmla="*/ 700918 h 10274631"/>
              <a:gd name="connsiteX967" fmla="*/ 9591526 w 11343419"/>
              <a:gd name="connsiteY967" fmla="*/ 733902 h 10274631"/>
              <a:gd name="connsiteX968" fmla="*/ 9606513 w 11343419"/>
              <a:gd name="connsiteY968" fmla="*/ 820487 h 10274631"/>
              <a:gd name="connsiteX969" fmla="*/ 9599020 w 11343419"/>
              <a:gd name="connsiteY969" fmla="*/ 832856 h 10274631"/>
              <a:gd name="connsiteX970" fmla="*/ 9606513 w 11343419"/>
              <a:gd name="connsiteY970" fmla="*/ 845225 h 10274631"/>
              <a:gd name="connsiteX971" fmla="*/ 9584033 w 11343419"/>
              <a:gd name="connsiteY971" fmla="*/ 861717 h 10274631"/>
              <a:gd name="connsiteX972" fmla="*/ 9591526 w 11343419"/>
              <a:gd name="connsiteY972" fmla="*/ 878209 h 10274631"/>
              <a:gd name="connsiteX973" fmla="*/ 9599020 w 11343419"/>
              <a:gd name="connsiteY973" fmla="*/ 902947 h 10274631"/>
              <a:gd name="connsiteX974" fmla="*/ 9643980 w 11343419"/>
              <a:gd name="connsiteY974" fmla="*/ 915317 h 10274631"/>
              <a:gd name="connsiteX975" fmla="*/ 9666460 w 11343419"/>
              <a:gd name="connsiteY975" fmla="*/ 898824 h 10274631"/>
              <a:gd name="connsiteX976" fmla="*/ 9666460 w 11343419"/>
              <a:gd name="connsiteY976" fmla="*/ 861717 h 10274631"/>
              <a:gd name="connsiteX977" fmla="*/ 9651473 w 11343419"/>
              <a:gd name="connsiteY977" fmla="*/ 820487 h 10274631"/>
              <a:gd name="connsiteX978" fmla="*/ 9666460 w 11343419"/>
              <a:gd name="connsiteY978" fmla="*/ 820487 h 10274631"/>
              <a:gd name="connsiteX979" fmla="*/ 9666460 w 11343419"/>
              <a:gd name="connsiteY979" fmla="*/ 836979 h 10274631"/>
              <a:gd name="connsiteX980" fmla="*/ 9711420 w 11343419"/>
              <a:gd name="connsiteY980" fmla="*/ 803994 h 10274631"/>
              <a:gd name="connsiteX981" fmla="*/ 9703927 w 11343419"/>
              <a:gd name="connsiteY981" fmla="*/ 758641 h 10274631"/>
              <a:gd name="connsiteX982" fmla="*/ 9703927 w 11343419"/>
              <a:gd name="connsiteY982" fmla="*/ 762764 h 10274631"/>
              <a:gd name="connsiteX983" fmla="*/ 9733900 w 11343419"/>
              <a:gd name="connsiteY983" fmla="*/ 758641 h 10274631"/>
              <a:gd name="connsiteX984" fmla="*/ 9756380 w 11343419"/>
              <a:gd name="connsiteY984" fmla="*/ 762764 h 10274631"/>
              <a:gd name="connsiteX985" fmla="*/ 9748887 w 11343419"/>
              <a:gd name="connsiteY985" fmla="*/ 766887 h 10274631"/>
              <a:gd name="connsiteX986" fmla="*/ 9778861 w 11343419"/>
              <a:gd name="connsiteY986" fmla="*/ 787502 h 10274631"/>
              <a:gd name="connsiteX987" fmla="*/ 9801341 w 11343419"/>
              <a:gd name="connsiteY987" fmla="*/ 758641 h 10274631"/>
              <a:gd name="connsiteX988" fmla="*/ 9793847 w 11343419"/>
              <a:gd name="connsiteY988" fmla="*/ 721533 h 10274631"/>
              <a:gd name="connsiteX989" fmla="*/ 9816328 w 11343419"/>
              <a:gd name="connsiteY989" fmla="*/ 696795 h 10274631"/>
              <a:gd name="connsiteX990" fmla="*/ 9816328 w 11343419"/>
              <a:gd name="connsiteY990" fmla="*/ 601965 h 10274631"/>
              <a:gd name="connsiteX991" fmla="*/ 9818201 w 11343419"/>
              <a:gd name="connsiteY991" fmla="*/ 600934 h 10274631"/>
              <a:gd name="connsiteX992" fmla="*/ 9823821 w 11343419"/>
              <a:gd name="connsiteY992" fmla="*/ 597842 h 10274631"/>
              <a:gd name="connsiteX993" fmla="*/ 9825694 w 11343419"/>
              <a:gd name="connsiteY993" fmla="*/ 598357 h 10274631"/>
              <a:gd name="connsiteX994" fmla="*/ 9838808 w 11343419"/>
              <a:gd name="connsiteY994" fmla="*/ 601965 h 10274631"/>
              <a:gd name="connsiteX995" fmla="*/ 9868781 w 11343419"/>
              <a:gd name="connsiteY995" fmla="*/ 577227 h 10274631"/>
              <a:gd name="connsiteX996" fmla="*/ 9883768 w 11343419"/>
              <a:gd name="connsiteY996" fmla="*/ 610211 h 10274631"/>
              <a:gd name="connsiteX997" fmla="*/ 9853794 w 11343419"/>
              <a:gd name="connsiteY997" fmla="*/ 733902 h 10274631"/>
              <a:gd name="connsiteX998" fmla="*/ 9868781 w 11343419"/>
              <a:gd name="connsiteY998" fmla="*/ 738026 h 10274631"/>
              <a:gd name="connsiteX999" fmla="*/ 9846301 w 11343419"/>
              <a:gd name="connsiteY999" fmla="*/ 783379 h 10274631"/>
              <a:gd name="connsiteX1000" fmla="*/ 9861288 w 11343419"/>
              <a:gd name="connsiteY1000" fmla="*/ 812240 h 10274631"/>
              <a:gd name="connsiteX1001" fmla="*/ 9861288 w 11343419"/>
              <a:gd name="connsiteY1001" fmla="*/ 820487 h 10274631"/>
              <a:gd name="connsiteX1002" fmla="*/ 9868781 w 11343419"/>
              <a:gd name="connsiteY1002" fmla="*/ 820487 h 10274631"/>
              <a:gd name="connsiteX1003" fmla="*/ 9891261 w 11343419"/>
              <a:gd name="connsiteY1003" fmla="*/ 828733 h 10274631"/>
              <a:gd name="connsiteX1004" fmla="*/ 9876274 w 11343419"/>
              <a:gd name="connsiteY1004" fmla="*/ 832856 h 10274631"/>
              <a:gd name="connsiteX1005" fmla="*/ 9876274 w 11343419"/>
              <a:gd name="connsiteY1005" fmla="*/ 845225 h 10274631"/>
              <a:gd name="connsiteX1006" fmla="*/ 9898755 w 11343419"/>
              <a:gd name="connsiteY1006" fmla="*/ 857594 h 10274631"/>
              <a:gd name="connsiteX1007" fmla="*/ 9853794 w 11343419"/>
              <a:gd name="connsiteY1007" fmla="*/ 865840 h 10274631"/>
              <a:gd name="connsiteX1008" fmla="*/ 9883768 w 11343419"/>
              <a:gd name="connsiteY1008" fmla="*/ 882332 h 10274631"/>
              <a:gd name="connsiteX1009" fmla="*/ 9906248 w 11343419"/>
              <a:gd name="connsiteY1009" fmla="*/ 923563 h 10274631"/>
              <a:gd name="connsiteX1010" fmla="*/ 9913741 w 11343419"/>
              <a:gd name="connsiteY1010" fmla="*/ 931809 h 10274631"/>
              <a:gd name="connsiteX1011" fmla="*/ 9906248 w 11343419"/>
              <a:gd name="connsiteY1011" fmla="*/ 940055 h 10274631"/>
              <a:gd name="connsiteX1012" fmla="*/ 9936222 w 11343419"/>
              <a:gd name="connsiteY1012" fmla="*/ 944178 h 10274631"/>
              <a:gd name="connsiteX1013" fmla="*/ 9928728 w 11343419"/>
              <a:gd name="connsiteY1013" fmla="*/ 993654 h 10274631"/>
              <a:gd name="connsiteX1014" fmla="*/ 9958702 w 11343419"/>
              <a:gd name="connsiteY1014" fmla="*/ 1059623 h 10274631"/>
              <a:gd name="connsiteX1015" fmla="*/ 9943715 w 11343419"/>
              <a:gd name="connsiteY1015" fmla="*/ 1051377 h 10274631"/>
              <a:gd name="connsiteX1016" fmla="*/ 9943715 w 11343419"/>
              <a:gd name="connsiteY1016" fmla="*/ 1104977 h 10274631"/>
              <a:gd name="connsiteX1017" fmla="*/ 9921235 w 11343419"/>
              <a:gd name="connsiteY1017" fmla="*/ 1121469 h 10274631"/>
              <a:gd name="connsiteX1018" fmla="*/ 9928728 w 11343419"/>
              <a:gd name="connsiteY1018" fmla="*/ 1133838 h 10274631"/>
              <a:gd name="connsiteX1019" fmla="*/ 9943715 w 11343419"/>
              <a:gd name="connsiteY1019" fmla="*/ 1133838 h 10274631"/>
              <a:gd name="connsiteX1020" fmla="*/ 9928728 w 11343419"/>
              <a:gd name="connsiteY1020" fmla="*/ 1137961 h 10274631"/>
              <a:gd name="connsiteX1021" fmla="*/ 9936222 w 11343419"/>
              <a:gd name="connsiteY1021" fmla="*/ 1175068 h 10274631"/>
              <a:gd name="connsiteX1022" fmla="*/ 9958702 w 11343419"/>
              <a:gd name="connsiteY1022" fmla="*/ 1199807 h 10274631"/>
              <a:gd name="connsiteX1023" fmla="*/ 9973688 w 11343419"/>
              <a:gd name="connsiteY1023" fmla="*/ 1179192 h 10274631"/>
              <a:gd name="connsiteX1024" fmla="*/ 9988675 w 11343419"/>
              <a:gd name="connsiteY1024" fmla="*/ 1203930 h 10274631"/>
              <a:gd name="connsiteX1025" fmla="*/ 9981182 w 11343419"/>
              <a:gd name="connsiteY1025" fmla="*/ 1195684 h 10274631"/>
              <a:gd name="connsiteX1026" fmla="*/ 9966195 w 11343419"/>
              <a:gd name="connsiteY1026" fmla="*/ 1232791 h 10274631"/>
              <a:gd name="connsiteX1027" fmla="*/ 9951208 w 11343419"/>
              <a:gd name="connsiteY1027" fmla="*/ 1249283 h 10274631"/>
              <a:gd name="connsiteX1028" fmla="*/ 9973688 w 11343419"/>
              <a:gd name="connsiteY1028" fmla="*/ 1265775 h 10274631"/>
              <a:gd name="connsiteX1029" fmla="*/ 9981182 w 11343419"/>
              <a:gd name="connsiteY1029" fmla="*/ 1245160 h 10274631"/>
              <a:gd name="connsiteX1030" fmla="*/ 10003662 w 11343419"/>
              <a:gd name="connsiteY1030" fmla="*/ 1278145 h 10274631"/>
              <a:gd name="connsiteX1031" fmla="*/ 10026142 w 11343419"/>
              <a:gd name="connsiteY1031" fmla="*/ 1269899 h 10274631"/>
              <a:gd name="connsiteX1032" fmla="*/ 10033636 w 11343419"/>
              <a:gd name="connsiteY1032" fmla="*/ 1286391 h 10274631"/>
              <a:gd name="connsiteX1033" fmla="*/ 10018649 w 11343419"/>
              <a:gd name="connsiteY1033" fmla="*/ 1307006 h 10274631"/>
              <a:gd name="connsiteX1034" fmla="*/ 9996169 w 11343419"/>
              <a:gd name="connsiteY1034" fmla="*/ 1302883 h 10274631"/>
              <a:gd name="connsiteX1035" fmla="*/ 10003662 w 11343419"/>
              <a:gd name="connsiteY1035" fmla="*/ 1290514 h 10274631"/>
              <a:gd name="connsiteX1036" fmla="*/ 9988675 w 11343419"/>
              <a:gd name="connsiteY1036" fmla="*/ 1274022 h 10274631"/>
              <a:gd name="connsiteX1037" fmla="*/ 9981182 w 11343419"/>
              <a:gd name="connsiteY1037" fmla="*/ 1278145 h 10274631"/>
              <a:gd name="connsiteX1038" fmla="*/ 9973688 w 11343419"/>
              <a:gd name="connsiteY1038" fmla="*/ 1331744 h 10274631"/>
              <a:gd name="connsiteX1039" fmla="*/ 9988675 w 11343419"/>
              <a:gd name="connsiteY1039" fmla="*/ 1364729 h 10274631"/>
              <a:gd name="connsiteX1040" fmla="*/ 10003662 w 11343419"/>
              <a:gd name="connsiteY1040" fmla="*/ 1418328 h 10274631"/>
              <a:gd name="connsiteX1041" fmla="*/ 10041129 w 11343419"/>
              <a:gd name="connsiteY1041" fmla="*/ 1525527 h 10274631"/>
              <a:gd name="connsiteX1042" fmla="*/ 10063609 w 11343419"/>
              <a:gd name="connsiteY1042" fmla="*/ 1537897 h 10274631"/>
              <a:gd name="connsiteX1043" fmla="*/ 10071102 w 11343419"/>
              <a:gd name="connsiteY1043" fmla="*/ 1533773 h 10274631"/>
              <a:gd name="connsiteX1044" fmla="*/ 10078596 w 11343419"/>
              <a:gd name="connsiteY1044" fmla="*/ 1562635 h 10274631"/>
              <a:gd name="connsiteX1045" fmla="*/ 10071102 w 11343419"/>
              <a:gd name="connsiteY1045" fmla="*/ 1550266 h 10274631"/>
              <a:gd name="connsiteX1046" fmla="*/ 10078596 w 11343419"/>
              <a:gd name="connsiteY1046" fmla="*/ 1591496 h 10274631"/>
              <a:gd name="connsiteX1047" fmla="*/ 10116063 w 11343419"/>
              <a:gd name="connsiteY1047" fmla="*/ 1603865 h 10274631"/>
              <a:gd name="connsiteX1048" fmla="*/ 10116063 w 11343419"/>
              <a:gd name="connsiteY1048" fmla="*/ 1628604 h 10274631"/>
              <a:gd name="connsiteX1049" fmla="*/ 10168516 w 11343419"/>
              <a:gd name="connsiteY1049" fmla="*/ 1682203 h 10274631"/>
              <a:gd name="connsiteX1050" fmla="*/ 10146036 w 11343419"/>
              <a:gd name="connsiteY1050" fmla="*/ 1669834 h 10274631"/>
              <a:gd name="connsiteX1051" fmla="*/ 10123556 w 11343419"/>
              <a:gd name="connsiteY1051" fmla="*/ 1673957 h 10274631"/>
              <a:gd name="connsiteX1052" fmla="*/ 10146036 w 11343419"/>
              <a:gd name="connsiteY1052" fmla="*/ 1698695 h 10274631"/>
              <a:gd name="connsiteX1053" fmla="*/ 10161023 w 11343419"/>
              <a:gd name="connsiteY1053" fmla="*/ 1702818 h 10274631"/>
              <a:gd name="connsiteX1054" fmla="*/ 10183503 w 11343419"/>
              <a:gd name="connsiteY1054" fmla="*/ 1723434 h 10274631"/>
              <a:gd name="connsiteX1055" fmla="*/ 10190996 w 11343419"/>
              <a:gd name="connsiteY1055" fmla="*/ 1781156 h 10274631"/>
              <a:gd name="connsiteX1056" fmla="*/ 10198490 w 11343419"/>
              <a:gd name="connsiteY1056" fmla="*/ 1781156 h 10274631"/>
              <a:gd name="connsiteX1057" fmla="*/ 10205983 w 11343419"/>
              <a:gd name="connsiteY1057" fmla="*/ 1731680 h 10274631"/>
              <a:gd name="connsiteX1058" fmla="*/ 10176010 w 11343419"/>
              <a:gd name="connsiteY1058" fmla="*/ 1653342 h 10274631"/>
              <a:gd name="connsiteX1059" fmla="*/ 10161023 w 11343419"/>
              <a:gd name="connsiteY1059" fmla="*/ 1570881 h 10274631"/>
              <a:gd name="connsiteX1060" fmla="*/ 10146036 w 11343419"/>
              <a:gd name="connsiteY1060" fmla="*/ 1550266 h 10274631"/>
              <a:gd name="connsiteX1061" fmla="*/ 10153530 w 11343419"/>
              <a:gd name="connsiteY1061" fmla="*/ 1517281 h 10274631"/>
              <a:gd name="connsiteX1062" fmla="*/ 10138543 w 11343419"/>
              <a:gd name="connsiteY1062" fmla="*/ 1496666 h 10274631"/>
              <a:gd name="connsiteX1063" fmla="*/ 10153530 w 11343419"/>
              <a:gd name="connsiteY1063" fmla="*/ 1471928 h 10274631"/>
              <a:gd name="connsiteX1064" fmla="*/ 10131050 w 11343419"/>
              <a:gd name="connsiteY1064" fmla="*/ 1455436 h 10274631"/>
              <a:gd name="connsiteX1065" fmla="*/ 10138543 w 11343419"/>
              <a:gd name="connsiteY1065" fmla="*/ 1434820 h 10274631"/>
              <a:gd name="connsiteX1066" fmla="*/ 10123556 w 11343419"/>
              <a:gd name="connsiteY1066" fmla="*/ 1414205 h 10274631"/>
              <a:gd name="connsiteX1067" fmla="*/ 10131050 w 11343419"/>
              <a:gd name="connsiteY1067" fmla="*/ 1397713 h 10274631"/>
              <a:gd name="connsiteX1068" fmla="*/ 10116063 w 11343419"/>
              <a:gd name="connsiteY1068" fmla="*/ 1364729 h 10274631"/>
              <a:gd name="connsiteX1069" fmla="*/ 10101076 w 11343419"/>
              <a:gd name="connsiteY1069" fmla="*/ 1261652 h 10274631"/>
              <a:gd name="connsiteX1070" fmla="*/ 10138543 w 11343419"/>
              <a:gd name="connsiteY1070" fmla="*/ 1261652 h 10274631"/>
              <a:gd name="connsiteX1071" fmla="*/ 10123556 w 11343419"/>
              <a:gd name="connsiteY1071" fmla="*/ 1220422 h 10274631"/>
              <a:gd name="connsiteX1072" fmla="*/ 10161023 w 11343419"/>
              <a:gd name="connsiteY1072" fmla="*/ 1224545 h 10274631"/>
              <a:gd name="connsiteX1073" fmla="*/ 10168516 w 11343419"/>
              <a:gd name="connsiteY1073" fmla="*/ 1179192 h 10274631"/>
              <a:gd name="connsiteX1074" fmla="*/ 10153530 w 11343419"/>
              <a:gd name="connsiteY1074" fmla="*/ 1179192 h 10274631"/>
              <a:gd name="connsiteX1075" fmla="*/ 10146036 w 11343419"/>
              <a:gd name="connsiteY1075" fmla="*/ 1142084 h 10274631"/>
              <a:gd name="connsiteX1076" fmla="*/ 10116063 w 11343419"/>
              <a:gd name="connsiteY1076" fmla="*/ 1121469 h 10274631"/>
              <a:gd name="connsiteX1077" fmla="*/ 10131050 w 11343419"/>
              <a:gd name="connsiteY1077" fmla="*/ 1096731 h 10274631"/>
              <a:gd name="connsiteX1078" fmla="*/ 10108569 w 11343419"/>
              <a:gd name="connsiteY1078" fmla="*/ 1092608 h 10274631"/>
              <a:gd name="connsiteX1079" fmla="*/ 10123556 w 11343419"/>
              <a:gd name="connsiteY1079" fmla="*/ 1067869 h 10274631"/>
              <a:gd name="connsiteX1080" fmla="*/ 10093582 w 11343419"/>
              <a:gd name="connsiteY1080" fmla="*/ 1014270 h 10274631"/>
              <a:gd name="connsiteX1081" fmla="*/ 10123556 w 11343419"/>
              <a:gd name="connsiteY1081" fmla="*/ 1006024 h 10274631"/>
              <a:gd name="connsiteX1082" fmla="*/ 10123556 w 11343419"/>
              <a:gd name="connsiteY1082" fmla="*/ 964793 h 10274631"/>
              <a:gd name="connsiteX1083" fmla="*/ 10093582 w 11343419"/>
              <a:gd name="connsiteY1083" fmla="*/ 952424 h 10274631"/>
              <a:gd name="connsiteX1084" fmla="*/ 10101076 w 11343419"/>
              <a:gd name="connsiteY1084" fmla="*/ 940055 h 10274631"/>
              <a:gd name="connsiteX1085" fmla="*/ 10086089 w 11343419"/>
              <a:gd name="connsiteY1085" fmla="*/ 931809 h 10274631"/>
              <a:gd name="connsiteX1086" fmla="*/ 10101076 w 11343419"/>
              <a:gd name="connsiteY1086" fmla="*/ 927686 h 10274631"/>
              <a:gd name="connsiteX1087" fmla="*/ 10078596 w 11343419"/>
              <a:gd name="connsiteY1087" fmla="*/ 902947 h 10274631"/>
              <a:gd name="connsiteX1088" fmla="*/ 10116063 w 11343419"/>
              <a:gd name="connsiteY1088" fmla="*/ 931809 h 10274631"/>
              <a:gd name="connsiteX1089" fmla="*/ 10138543 w 11343419"/>
              <a:gd name="connsiteY1089" fmla="*/ 927686 h 10274631"/>
              <a:gd name="connsiteX1090" fmla="*/ 10161023 w 11343419"/>
              <a:gd name="connsiteY1090" fmla="*/ 927686 h 10274631"/>
              <a:gd name="connsiteX1091" fmla="*/ 10190996 w 11343419"/>
              <a:gd name="connsiteY1091" fmla="*/ 952424 h 10274631"/>
              <a:gd name="connsiteX1092" fmla="*/ 10176010 w 11343419"/>
              <a:gd name="connsiteY1092" fmla="*/ 894701 h 10274631"/>
              <a:gd name="connsiteX1093" fmla="*/ 10168516 w 11343419"/>
              <a:gd name="connsiteY1093" fmla="*/ 886455 h 10274631"/>
              <a:gd name="connsiteX1094" fmla="*/ 10183503 w 11343419"/>
              <a:gd name="connsiteY1094" fmla="*/ 857594 h 10274631"/>
              <a:gd name="connsiteX1095" fmla="*/ 10168516 w 11343419"/>
              <a:gd name="connsiteY1095" fmla="*/ 853471 h 10274631"/>
              <a:gd name="connsiteX1096" fmla="*/ 10153530 w 11343419"/>
              <a:gd name="connsiteY1096" fmla="*/ 853471 h 10274631"/>
              <a:gd name="connsiteX1097" fmla="*/ 10146036 w 11343419"/>
              <a:gd name="connsiteY1097" fmla="*/ 828733 h 10274631"/>
              <a:gd name="connsiteX1098" fmla="*/ 10153530 w 11343419"/>
              <a:gd name="connsiteY1098" fmla="*/ 816363 h 10274631"/>
              <a:gd name="connsiteX1099" fmla="*/ 10160146 w 11343419"/>
              <a:gd name="connsiteY1099" fmla="*/ 816802 h 10274631"/>
              <a:gd name="connsiteX1100" fmla="*/ 10162380 w 11343419"/>
              <a:gd name="connsiteY1100" fmla="*/ 817785 h 10274631"/>
              <a:gd name="connsiteX1101" fmla="*/ 10158213 w 11343419"/>
              <a:gd name="connsiteY1101" fmla="*/ 821517 h 10274631"/>
              <a:gd name="connsiteX1102" fmla="*/ 10168516 w 11343419"/>
              <a:gd name="connsiteY1102" fmla="*/ 820487 h 10274631"/>
              <a:gd name="connsiteX1103" fmla="*/ 10163833 w 11343419"/>
              <a:gd name="connsiteY1103" fmla="*/ 818425 h 10274631"/>
              <a:gd name="connsiteX1104" fmla="*/ 10162380 w 11343419"/>
              <a:gd name="connsiteY1104" fmla="*/ 817785 h 10274631"/>
              <a:gd name="connsiteX1105" fmla="*/ 10163248 w 11343419"/>
              <a:gd name="connsiteY1105" fmla="*/ 817008 h 10274631"/>
              <a:gd name="connsiteX1106" fmla="*/ 10160146 w 11343419"/>
              <a:gd name="connsiteY1106" fmla="*/ 816802 h 10274631"/>
              <a:gd name="connsiteX1107" fmla="*/ 10152710 w 11343419"/>
              <a:gd name="connsiteY1107" fmla="*/ 813529 h 10274631"/>
              <a:gd name="connsiteX1108" fmla="*/ 10131050 w 11343419"/>
              <a:gd name="connsiteY1108" fmla="*/ 803994 h 10274631"/>
              <a:gd name="connsiteX1109" fmla="*/ 10138543 w 11343419"/>
              <a:gd name="connsiteY1109" fmla="*/ 799871 h 10274631"/>
              <a:gd name="connsiteX1110" fmla="*/ 10123556 w 11343419"/>
              <a:gd name="connsiteY1110" fmla="*/ 791625 h 10274631"/>
              <a:gd name="connsiteX1111" fmla="*/ 10131050 w 11343419"/>
              <a:gd name="connsiteY1111" fmla="*/ 787502 h 10274631"/>
              <a:gd name="connsiteX1112" fmla="*/ 10116063 w 11343419"/>
              <a:gd name="connsiteY1112" fmla="*/ 762764 h 10274631"/>
              <a:gd name="connsiteX1113" fmla="*/ 10131050 w 11343419"/>
              <a:gd name="connsiteY1113" fmla="*/ 721533 h 10274631"/>
              <a:gd name="connsiteX1114" fmla="*/ 10131050 w 11343419"/>
              <a:gd name="connsiteY1114" fmla="*/ 709164 h 10274631"/>
              <a:gd name="connsiteX1115" fmla="*/ 10108569 w 11343419"/>
              <a:gd name="connsiteY1115" fmla="*/ 709164 h 10274631"/>
              <a:gd name="connsiteX1116" fmla="*/ 10101076 w 11343419"/>
              <a:gd name="connsiteY1116" fmla="*/ 692672 h 10274631"/>
              <a:gd name="connsiteX1117" fmla="*/ 10116063 w 11343419"/>
              <a:gd name="connsiteY1117" fmla="*/ 696795 h 10274631"/>
              <a:gd name="connsiteX1118" fmla="*/ 10146036 w 11343419"/>
              <a:gd name="connsiteY1118" fmla="*/ 651442 h 10274631"/>
              <a:gd name="connsiteX1119" fmla="*/ 10153530 w 11343419"/>
              <a:gd name="connsiteY1119" fmla="*/ 610211 h 10274631"/>
              <a:gd name="connsiteX1120" fmla="*/ 10176010 w 11343419"/>
              <a:gd name="connsiteY1120" fmla="*/ 626703 h 10274631"/>
              <a:gd name="connsiteX1121" fmla="*/ 10213477 w 11343419"/>
              <a:gd name="connsiteY1121" fmla="*/ 606088 h 10274631"/>
              <a:gd name="connsiteX1122" fmla="*/ 10213477 w 11343419"/>
              <a:gd name="connsiteY1122" fmla="*/ 639073 h 10274631"/>
              <a:gd name="connsiteX1123" fmla="*/ 10205983 w 11343419"/>
              <a:gd name="connsiteY1123" fmla="*/ 639073 h 10274631"/>
              <a:gd name="connsiteX1124" fmla="*/ 10190996 w 11343419"/>
              <a:gd name="connsiteY1124" fmla="*/ 659688 h 10274631"/>
              <a:gd name="connsiteX1125" fmla="*/ 10213477 w 11343419"/>
              <a:gd name="connsiteY1125" fmla="*/ 676180 h 10274631"/>
              <a:gd name="connsiteX1126" fmla="*/ 10220970 w 11343419"/>
              <a:gd name="connsiteY1126" fmla="*/ 680303 h 10274631"/>
              <a:gd name="connsiteX1127" fmla="*/ 10265930 w 11343419"/>
              <a:gd name="connsiteY1127" fmla="*/ 659688 h 10274631"/>
              <a:gd name="connsiteX1128" fmla="*/ 10295904 w 11343419"/>
              <a:gd name="connsiteY1128" fmla="*/ 659688 h 10274631"/>
              <a:gd name="connsiteX1129" fmla="*/ 10318384 w 11343419"/>
              <a:gd name="connsiteY1129" fmla="*/ 643195 h 10274631"/>
              <a:gd name="connsiteX1130" fmla="*/ 10333371 w 11343419"/>
              <a:gd name="connsiteY1130" fmla="*/ 692672 h 10274631"/>
              <a:gd name="connsiteX1131" fmla="*/ 10310891 w 11343419"/>
              <a:gd name="connsiteY1131" fmla="*/ 700918 h 10274631"/>
              <a:gd name="connsiteX1132" fmla="*/ 10303397 w 11343419"/>
              <a:gd name="connsiteY1132" fmla="*/ 709164 h 10274631"/>
              <a:gd name="connsiteX1133" fmla="*/ 10318384 w 11343419"/>
              <a:gd name="connsiteY1133" fmla="*/ 721533 h 10274631"/>
              <a:gd name="connsiteX1134" fmla="*/ 10310891 w 11343419"/>
              <a:gd name="connsiteY1134" fmla="*/ 754518 h 10274631"/>
              <a:gd name="connsiteX1135" fmla="*/ 10265930 w 11343419"/>
              <a:gd name="connsiteY1135" fmla="*/ 762764 h 10274631"/>
              <a:gd name="connsiteX1136" fmla="*/ 10243450 w 11343419"/>
              <a:gd name="connsiteY1136" fmla="*/ 803994 h 10274631"/>
              <a:gd name="connsiteX1137" fmla="*/ 10265930 w 11343419"/>
              <a:gd name="connsiteY1137" fmla="*/ 845225 h 10274631"/>
              <a:gd name="connsiteX1138" fmla="*/ 10280917 w 11343419"/>
              <a:gd name="connsiteY1138" fmla="*/ 894701 h 10274631"/>
              <a:gd name="connsiteX1139" fmla="*/ 10318384 w 11343419"/>
              <a:gd name="connsiteY1139" fmla="*/ 898824 h 10274631"/>
              <a:gd name="connsiteX1140" fmla="*/ 10340864 w 11343419"/>
              <a:gd name="connsiteY1140" fmla="*/ 894701 h 10274631"/>
              <a:gd name="connsiteX1141" fmla="*/ 10363344 w 11343419"/>
              <a:gd name="connsiteY1141" fmla="*/ 816363 h 10274631"/>
              <a:gd name="connsiteX1142" fmla="*/ 10378331 w 11343419"/>
              <a:gd name="connsiteY1142" fmla="*/ 845225 h 10274631"/>
              <a:gd name="connsiteX1143" fmla="*/ 10363344 w 11343419"/>
              <a:gd name="connsiteY1143" fmla="*/ 853471 h 10274631"/>
              <a:gd name="connsiteX1144" fmla="*/ 10363344 w 11343419"/>
              <a:gd name="connsiteY1144" fmla="*/ 894701 h 10274631"/>
              <a:gd name="connsiteX1145" fmla="*/ 10363344 w 11343419"/>
              <a:gd name="connsiteY1145" fmla="*/ 915317 h 10274631"/>
              <a:gd name="connsiteX1146" fmla="*/ 10340864 w 11343419"/>
              <a:gd name="connsiteY1146" fmla="*/ 915317 h 10274631"/>
              <a:gd name="connsiteX1147" fmla="*/ 10333371 w 11343419"/>
              <a:gd name="connsiteY1147" fmla="*/ 927686 h 10274631"/>
              <a:gd name="connsiteX1148" fmla="*/ 10333371 w 11343419"/>
              <a:gd name="connsiteY1148" fmla="*/ 935932 h 10274631"/>
              <a:gd name="connsiteX1149" fmla="*/ 10370838 w 11343419"/>
              <a:gd name="connsiteY1149" fmla="*/ 927686 h 10274631"/>
              <a:gd name="connsiteX1150" fmla="*/ 10385824 w 11343419"/>
              <a:gd name="connsiteY1150" fmla="*/ 952424 h 10274631"/>
              <a:gd name="connsiteX1151" fmla="*/ 10400811 w 11343419"/>
              <a:gd name="connsiteY1151" fmla="*/ 1014270 h 10274631"/>
              <a:gd name="connsiteX1152" fmla="*/ 10408304 w 11343419"/>
              <a:gd name="connsiteY1152" fmla="*/ 1059623 h 10274631"/>
              <a:gd name="connsiteX1153" fmla="*/ 10370838 w 11343419"/>
              <a:gd name="connsiteY1153" fmla="*/ 1076115 h 10274631"/>
              <a:gd name="connsiteX1154" fmla="*/ 10393318 w 11343419"/>
              <a:gd name="connsiteY1154" fmla="*/ 1133838 h 10274631"/>
              <a:gd name="connsiteX1155" fmla="*/ 10378331 w 11343419"/>
              <a:gd name="connsiteY1155" fmla="*/ 1137961 h 10274631"/>
              <a:gd name="connsiteX1156" fmla="*/ 10393318 w 11343419"/>
              <a:gd name="connsiteY1156" fmla="*/ 1154453 h 10274631"/>
              <a:gd name="connsiteX1157" fmla="*/ 10415798 w 11343419"/>
              <a:gd name="connsiteY1157" fmla="*/ 1121469 h 10274631"/>
              <a:gd name="connsiteX1158" fmla="*/ 10438278 w 11343419"/>
              <a:gd name="connsiteY1158" fmla="*/ 1179192 h 10274631"/>
              <a:gd name="connsiteX1159" fmla="*/ 10430785 w 11343419"/>
              <a:gd name="connsiteY1159" fmla="*/ 1195684 h 10274631"/>
              <a:gd name="connsiteX1160" fmla="*/ 10423291 w 11343419"/>
              <a:gd name="connsiteY1160" fmla="*/ 1195684 h 10274631"/>
              <a:gd name="connsiteX1161" fmla="*/ 10400811 w 11343419"/>
              <a:gd name="connsiteY1161" fmla="*/ 1212176 h 10274631"/>
              <a:gd name="connsiteX1162" fmla="*/ 10400811 w 11343419"/>
              <a:gd name="connsiteY1162" fmla="*/ 1195684 h 10274631"/>
              <a:gd name="connsiteX1163" fmla="*/ 10385824 w 11343419"/>
              <a:gd name="connsiteY1163" fmla="*/ 1199807 h 10274631"/>
              <a:gd name="connsiteX1164" fmla="*/ 10400811 w 11343419"/>
              <a:gd name="connsiteY1164" fmla="*/ 1232791 h 10274631"/>
              <a:gd name="connsiteX1165" fmla="*/ 10415798 w 11343419"/>
              <a:gd name="connsiteY1165" fmla="*/ 1232791 h 10274631"/>
              <a:gd name="connsiteX1166" fmla="*/ 10423291 w 11343419"/>
              <a:gd name="connsiteY1166" fmla="*/ 1253406 h 10274631"/>
              <a:gd name="connsiteX1167" fmla="*/ 10400811 w 11343419"/>
              <a:gd name="connsiteY1167" fmla="*/ 1261652 h 10274631"/>
              <a:gd name="connsiteX1168" fmla="*/ 10423291 w 11343419"/>
              <a:gd name="connsiteY1168" fmla="*/ 1274022 h 10274631"/>
              <a:gd name="connsiteX1169" fmla="*/ 10423291 w 11343419"/>
              <a:gd name="connsiteY1169" fmla="*/ 1290514 h 10274631"/>
              <a:gd name="connsiteX1170" fmla="*/ 10453265 w 11343419"/>
              <a:gd name="connsiteY1170" fmla="*/ 1298760 h 10274631"/>
              <a:gd name="connsiteX1171" fmla="*/ 10468252 w 11343419"/>
              <a:gd name="connsiteY1171" fmla="*/ 1290514 h 10274631"/>
              <a:gd name="connsiteX1172" fmla="*/ 10475745 w 11343419"/>
              <a:gd name="connsiteY1172" fmla="*/ 1302883 h 10274631"/>
              <a:gd name="connsiteX1173" fmla="*/ 10438278 w 11343419"/>
              <a:gd name="connsiteY1173" fmla="*/ 1323498 h 10274631"/>
              <a:gd name="connsiteX1174" fmla="*/ 10453265 w 11343419"/>
              <a:gd name="connsiteY1174" fmla="*/ 1339990 h 10274631"/>
              <a:gd name="connsiteX1175" fmla="*/ 10438278 w 11343419"/>
              <a:gd name="connsiteY1175" fmla="*/ 1344113 h 10274631"/>
              <a:gd name="connsiteX1176" fmla="*/ 10453265 w 11343419"/>
              <a:gd name="connsiteY1176" fmla="*/ 1348237 h 10274631"/>
              <a:gd name="connsiteX1177" fmla="*/ 10460758 w 11343419"/>
              <a:gd name="connsiteY1177" fmla="*/ 1352360 h 10274631"/>
              <a:gd name="connsiteX1178" fmla="*/ 10460758 w 11343419"/>
              <a:gd name="connsiteY1178" fmla="*/ 1360606 h 10274631"/>
              <a:gd name="connsiteX1179" fmla="*/ 10438278 w 11343419"/>
              <a:gd name="connsiteY1179" fmla="*/ 1368852 h 10274631"/>
              <a:gd name="connsiteX1180" fmla="*/ 10423291 w 11343419"/>
              <a:gd name="connsiteY1180" fmla="*/ 1389467 h 10274631"/>
              <a:gd name="connsiteX1181" fmla="*/ 10430785 w 11343419"/>
              <a:gd name="connsiteY1181" fmla="*/ 1393590 h 10274631"/>
              <a:gd name="connsiteX1182" fmla="*/ 10453265 w 11343419"/>
              <a:gd name="connsiteY1182" fmla="*/ 1377098 h 10274631"/>
              <a:gd name="connsiteX1183" fmla="*/ 10468252 w 11343419"/>
              <a:gd name="connsiteY1183" fmla="*/ 1381221 h 10274631"/>
              <a:gd name="connsiteX1184" fmla="*/ 10490732 w 11343419"/>
              <a:gd name="connsiteY1184" fmla="*/ 1476051 h 10274631"/>
              <a:gd name="connsiteX1185" fmla="*/ 10483238 w 11343419"/>
              <a:gd name="connsiteY1185" fmla="*/ 1484297 h 10274631"/>
              <a:gd name="connsiteX1186" fmla="*/ 10513212 w 11343419"/>
              <a:gd name="connsiteY1186" fmla="*/ 1492543 h 10274631"/>
              <a:gd name="connsiteX1187" fmla="*/ 10528199 w 11343419"/>
              <a:gd name="connsiteY1187" fmla="*/ 1533773 h 10274631"/>
              <a:gd name="connsiteX1188" fmla="*/ 10498225 w 11343419"/>
              <a:gd name="connsiteY1188" fmla="*/ 1533773 h 10274631"/>
              <a:gd name="connsiteX1189" fmla="*/ 10468252 w 11343419"/>
              <a:gd name="connsiteY1189" fmla="*/ 1476051 h 10274631"/>
              <a:gd name="connsiteX1190" fmla="*/ 10453265 w 11343419"/>
              <a:gd name="connsiteY1190" fmla="*/ 1471928 h 10274631"/>
              <a:gd name="connsiteX1191" fmla="*/ 10468252 w 11343419"/>
              <a:gd name="connsiteY1191" fmla="*/ 1451313 h 10274631"/>
              <a:gd name="connsiteX1192" fmla="*/ 10453265 w 11343419"/>
              <a:gd name="connsiteY1192" fmla="*/ 1443066 h 10274631"/>
              <a:gd name="connsiteX1193" fmla="*/ 10438278 w 11343419"/>
              <a:gd name="connsiteY1193" fmla="*/ 1463682 h 10274631"/>
              <a:gd name="connsiteX1194" fmla="*/ 10453265 w 11343419"/>
              <a:gd name="connsiteY1194" fmla="*/ 1480174 h 10274631"/>
              <a:gd name="connsiteX1195" fmla="*/ 10438278 w 11343419"/>
              <a:gd name="connsiteY1195" fmla="*/ 1504912 h 10274631"/>
              <a:gd name="connsiteX1196" fmla="*/ 10453265 w 11343419"/>
              <a:gd name="connsiteY1196" fmla="*/ 1550266 h 10274631"/>
              <a:gd name="connsiteX1197" fmla="*/ 10520705 w 11343419"/>
              <a:gd name="connsiteY1197" fmla="*/ 1546143 h 10274631"/>
              <a:gd name="connsiteX1198" fmla="*/ 10528199 w 11343419"/>
              <a:gd name="connsiteY1198" fmla="*/ 1550266 h 10274631"/>
              <a:gd name="connsiteX1199" fmla="*/ 10550679 w 11343419"/>
              <a:gd name="connsiteY1199" fmla="*/ 1533773 h 10274631"/>
              <a:gd name="connsiteX1200" fmla="*/ 10565666 w 11343419"/>
              <a:gd name="connsiteY1200" fmla="*/ 1537897 h 10274631"/>
              <a:gd name="connsiteX1201" fmla="*/ 10580652 w 11343419"/>
              <a:gd name="connsiteY1201" fmla="*/ 1533773 h 10274631"/>
              <a:gd name="connsiteX1202" fmla="*/ 10588146 w 11343419"/>
              <a:gd name="connsiteY1202" fmla="*/ 1529650 h 10274631"/>
              <a:gd name="connsiteX1203" fmla="*/ 10573159 w 11343419"/>
              <a:gd name="connsiteY1203" fmla="*/ 1513158 h 10274631"/>
              <a:gd name="connsiteX1204" fmla="*/ 10550679 w 11343419"/>
              <a:gd name="connsiteY1204" fmla="*/ 1500789 h 10274631"/>
              <a:gd name="connsiteX1205" fmla="*/ 10558172 w 11343419"/>
              <a:gd name="connsiteY1205" fmla="*/ 1496666 h 10274631"/>
              <a:gd name="connsiteX1206" fmla="*/ 10543185 w 11343419"/>
              <a:gd name="connsiteY1206" fmla="*/ 1492543 h 10274631"/>
              <a:gd name="connsiteX1207" fmla="*/ 10550679 w 11343419"/>
              <a:gd name="connsiteY1207" fmla="*/ 1455436 h 10274631"/>
              <a:gd name="connsiteX1208" fmla="*/ 10565666 w 11343419"/>
              <a:gd name="connsiteY1208" fmla="*/ 1430697 h 10274631"/>
              <a:gd name="connsiteX1209" fmla="*/ 10543185 w 11343419"/>
              <a:gd name="connsiteY1209" fmla="*/ 1414205 h 10274631"/>
              <a:gd name="connsiteX1210" fmla="*/ 10528199 w 11343419"/>
              <a:gd name="connsiteY1210" fmla="*/ 1418328 h 10274631"/>
              <a:gd name="connsiteX1211" fmla="*/ 10513212 w 11343419"/>
              <a:gd name="connsiteY1211" fmla="*/ 1418328 h 10274631"/>
              <a:gd name="connsiteX1212" fmla="*/ 10528199 w 11343419"/>
              <a:gd name="connsiteY1212" fmla="*/ 1405959 h 10274631"/>
              <a:gd name="connsiteX1213" fmla="*/ 10505718 w 11343419"/>
              <a:gd name="connsiteY1213" fmla="*/ 1393590 h 10274631"/>
              <a:gd name="connsiteX1214" fmla="*/ 10528199 w 11343419"/>
              <a:gd name="connsiteY1214" fmla="*/ 1385344 h 10274631"/>
              <a:gd name="connsiteX1215" fmla="*/ 10528199 w 11343419"/>
              <a:gd name="connsiteY1215" fmla="*/ 1344113 h 10274631"/>
              <a:gd name="connsiteX1216" fmla="*/ 10565666 w 11343419"/>
              <a:gd name="connsiteY1216" fmla="*/ 1339990 h 10274631"/>
              <a:gd name="connsiteX1217" fmla="*/ 10535692 w 11343419"/>
              <a:gd name="connsiteY1217" fmla="*/ 1323498 h 10274631"/>
              <a:gd name="connsiteX1218" fmla="*/ 10505718 w 11343419"/>
              <a:gd name="connsiteY1218" fmla="*/ 1319375 h 10274631"/>
              <a:gd name="connsiteX1219" fmla="*/ 10520705 w 11343419"/>
              <a:gd name="connsiteY1219" fmla="*/ 1290514 h 10274631"/>
              <a:gd name="connsiteX1220" fmla="*/ 10490732 w 11343419"/>
              <a:gd name="connsiteY1220" fmla="*/ 1224545 h 10274631"/>
              <a:gd name="connsiteX1221" fmla="*/ 10498225 w 11343419"/>
              <a:gd name="connsiteY1221" fmla="*/ 1224545 h 10274631"/>
              <a:gd name="connsiteX1222" fmla="*/ 10475745 w 11343419"/>
              <a:gd name="connsiteY1222" fmla="*/ 1187438 h 10274631"/>
              <a:gd name="connsiteX1223" fmla="*/ 10483238 w 11343419"/>
              <a:gd name="connsiteY1223" fmla="*/ 1179192 h 10274631"/>
              <a:gd name="connsiteX1224" fmla="*/ 10528199 w 11343419"/>
              <a:gd name="connsiteY1224" fmla="*/ 1183315 h 10274631"/>
              <a:gd name="connsiteX1225" fmla="*/ 10505718 w 11343419"/>
              <a:gd name="connsiteY1225" fmla="*/ 1224545 h 10274631"/>
              <a:gd name="connsiteX1226" fmla="*/ 10505718 w 11343419"/>
              <a:gd name="connsiteY1226" fmla="*/ 1236914 h 10274631"/>
              <a:gd name="connsiteX1227" fmla="*/ 10565666 w 11343419"/>
              <a:gd name="connsiteY1227" fmla="*/ 1232791 h 10274631"/>
              <a:gd name="connsiteX1228" fmla="*/ 10558172 w 11343419"/>
              <a:gd name="connsiteY1228" fmla="*/ 1261652 h 10274631"/>
              <a:gd name="connsiteX1229" fmla="*/ 10543185 w 11343419"/>
              <a:gd name="connsiteY1229" fmla="*/ 1257529 h 10274631"/>
              <a:gd name="connsiteX1230" fmla="*/ 10528199 w 11343419"/>
              <a:gd name="connsiteY1230" fmla="*/ 1261652 h 10274631"/>
              <a:gd name="connsiteX1231" fmla="*/ 10580652 w 11343419"/>
              <a:gd name="connsiteY1231" fmla="*/ 1290514 h 10274631"/>
              <a:gd name="connsiteX1232" fmla="*/ 10565666 w 11343419"/>
              <a:gd name="connsiteY1232" fmla="*/ 1307006 h 10274631"/>
              <a:gd name="connsiteX1233" fmla="*/ 10588146 w 11343419"/>
              <a:gd name="connsiteY1233" fmla="*/ 1319375 h 10274631"/>
              <a:gd name="connsiteX1234" fmla="*/ 10588146 w 11343419"/>
              <a:gd name="connsiteY1234" fmla="*/ 1339990 h 10274631"/>
              <a:gd name="connsiteX1235" fmla="*/ 10603132 w 11343419"/>
              <a:gd name="connsiteY1235" fmla="*/ 1344113 h 10274631"/>
              <a:gd name="connsiteX1236" fmla="*/ 10580652 w 11343419"/>
              <a:gd name="connsiteY1236" fmla="*/ 1348237 h 10274631"/>
              <a:gd name="connsiteX1237" fmla="*/ 10565666 w 11343419"/>
              <a:gd name="connsiteY1237" fmla="*/ 1364729 h 10274631"/>
              <a:gd name="connsiteX1238" fmla="*/ 10580652 w 11343419"/>
              <a:gd name="connsiteY1238" fmla="*/ 1372975 h 10274631"/>
              <a:gd name="connsiteX1239" fmla="*/ 10573159 w 11343419"/>
              <a:gd name="connsiteY1239" fmla="*/ 1393590 h 10274631"/>
              <a:gd name="connsiteX1240" fmla="*/ 10595639 w 11343419"/>
              <a:gd name="connsiteY1240" fmla="*/ 1389467 h 10274631"/>
              <a:gd name="connsiteX1241" fmla="*/ 10573159 w 11343419"/>
              <a:gd name="connsiteY1241" fmla="*/ 1422451 h 10274631"/>
              <a:gd name="connsiteX1242" fmla="*/ 10603132 w 11343419"/>
              <a:gd name="connsiteY1242" fmla="*/ 1438943 h 10274631"/>
              <a:gd name="connsiteX1243" fmla="*/ 10610626 w 11343419"/>
              <a:gd name="connsiteY1243" fmla="*/ 1455436 h 10274631"/>
              <a:gd name="connsiteX1244" fmla="*/ 10640599 w 11343419"/>
              <a:gd name="connsiteY1244" fmla="*/ 1463682 h 10274631"/>
              <a:gd name="connsiteX1245" fmla="*/ 10625612 w 11343419"/>
              <a:gd name="connsiteY1245" fmla="*/ 1484297 h 10274631"/>
              <a:gd name="connsiteX1246" fmla="*/ 10655586 w 11343419"/>
              <a:gd name="connsiteY1246" fmla="*/ 1504912 h 10274631"/>
              <a:gd name="connsiteX1247" fmla="*/ 10633106 w 11343419"/>
              <a:gd name="connsiteY1247" fmla="*/ 1533773 h 10274631"/>
              <a:gd name="connsiteX1248" fmla="*/ 10640599 w 11343419"/>
              <a:gd name="connsiteY1248" fmla="*/ 1562635 h 10274631"/>
              <a:gd name="connsiteX1249" fmla="*/ 10640599 w 11343419"/>
              <a:gd name="connsiteY1249" fmla="*/ 1566758 h 10274631"/>
              <a:gd name="connsiteX1250" fmla="*/ 10610626 w 11343419"/>
              <a:gd name="connsiteY1250" fmla="*/ 1550266 h 10274631"/>
              <a:gd name="connsiteX1251" fmla="*/ 10565666 w 11343419"/>
              <a:gd name="connsiteY1251" fmla="*/ 1542020 h 10274631"/>
              <a:gd name="connsiteX1252" fmla="*/ 10550679 w 11343419"/>
              <a:gd name="connsiteY1252" fmla="*/ 1550266 h 10274631"/>
              <a:gd name="connsiteX1253" fmla="*/ 10550679 w 11343419"/>
              <a:gd name="connsiteY1253" fmla="*/ 1570881 h 10274631"/>
              <a:gd name="connsiteX1254" fmla="*/ 10625612 w 11343419"/>
              <a:gd name="connsiteY1254" fmla="*/ 1579127 h 10274631"/>
              <a:gd name="connsiteX1255" fmla="*/ 10670573 w 11343419"/>
              <a:gd name="connsiteY1255" fmla="*/ 1612111 h 10274631"/>
              <a:gd name="connsiteX1256" fmla="*/ 10723026 w 11343419"/>
              <a:gd name="connsiteY1256" fmla="*/ 1628604 h 10274631"/>
              <a:gd name="connsiteX1257" fmla="*/ 10715533 w 11343419"/>
              <a:gd name="connsiteY1257" fmla="*/ 1603865 h 10274631"/>
              <a:gd name="connsiteX1258" fmla="*/ 10723026 w 11343419"/>
              <a:gd name="connsiteY1258" fmla="*/ 1587373 h 10274631"/>
              <a:gd name="connsiteX1259" fmla="*/ 10700546 w 11343419"/>
              <a:gd name="connsiteY1259" fmla="*/ 1570881 h 10274631"/>
              <a:gd name="connsiteX1260" fmla="*/ 10700546 w 11343419"/>
              <a:gd name="connsiteY1260" fmla="*/ 1562635 h 10274631"/>
              <a:gd name="connsiteX1261" fmla="*/ 10700546 w 11343419"/>
              <a:gd name="connsiteY1261" fmla="*/ 1525527 h 10274631"/>
              <a:gd name="connsiteX1262" fmla="*/ 10693053 w 11343419"/>
              <a:gd name="connsiteY1262" fmla="*/ 1521404 h 10274631"/>
              <a:gd name="connsiteX1263" fmla="*/ 10700546 w 11343419"/>
              <a:gd name="connsiteY1263" fmla="*/ 1504912 h 10274631"/>
              <a:gd name="connsiteX1264" fmla="*/ 10678066 w 11343419"/>
              <a:gd name="connsiteY1264" fmla="*/ 1471928 h 10274631"/>
              <a:gd name="connsiteX1265" fmla="*/ 10655586 w 11343419"/>
              <a:gd name="connsiteY1265" fmla="*/ 1405959 h 10274631"/>
              <a:gd name="connsiteX1266" fmla="*/ 10708040 w 11343419"/>
              <a:gd name="connsiteY1266" fmla="*/ 1410082 h 10274631"/>
              <a:gd name="connsiteX1267" fmla="*/ 10715533 w 11343419"/>
              <a:gd name="connsiteY1267" fmla="*/ 1459559 h 10274631"/>
              <a:gd name="connsiteX1268" fmla="*/ 10730520 w 11343419"/>
              <a:gd name="connsiteY1268" fmla="*/ 1471928 h 10274631"/>
              <a:gd name="connsiteX1269" fmla="*/ 10760493 w 11343419"/>
              <a:gd name="connsiteY1269" fmla="*/ 1583250 h 10274631"/>
              <a:gd name="connsiteX1270" fmla="*/ 10782974 w 11343419"/>
              <a:gd name="connsiteY1270" fmla="*/ 1657465 h 10274631"/>
              <a:gd name="connsiteX1271" fmla="*/ 10790467 w 11343419"/>
              <a:gd name="connsiteY1271" fmla="*/ 1686326 h 10274631"/>
              <a:gd name="connsiteX1272" fmla="*/ 10827934 w 11343419"/>
              <a:gd name="connsiteY1272" fmla="*/ 1690449 h 10274631"/>
              <a:gd name="connsiteX1273" fmla="*/ 10827934 w 11343419"/>
              <a:gd name="connsiteY1273" fmla="*/ 1694572 h 10274631"/>
              <a:gd name="connsiteX1274" fmla="*/ 10812947 w 11343419"/>
              <a:gd name="connsiteY1274" fmla="*/ 1702818 h 10274631"/>
              <a:gd name="connsiteX1275" fmla="*/ 10767987 w 11343419"/>
              <a:gd name="connsiteY1275" fmla="*/ 1694572 h 10274631"/>
              <a:gd name="connsiteX1276" fmla="*/ 10760493 w 11343419"/>
              <a:gd name="connsiteY1276" fmla="*/ 1706941 h 10274631"/>
              <a:gd name="connsiteX1277" fmla="*/ 10790467 w 11343419"/>
              <a:gd name="connsiteY1277" fmla="*/ 1768787 h 10274631"/>
              <a:gd name="connsiteX1278" fmla="*/ 10805454 w 11343419"/>
              <a:gd name="connsiteY1278" fmla="*/ 1768787 h 10274631"/>
              <a:gd name="connsiteX1279" fmla="*/ 10805454 w 11343419"/>
              <a:gd name="connsiteY1279" fmla="*/ 1801772 h 10274631"/>
              <a:gd name="connsiteX1280" fmla="*/ 10820440 w 11343419"/>
              <a:gd name="connsiteY1280" fmla="*/ 1805895 h 10274631"/>
              <a:gd name="connsiteX1281" fmla="*/ 10790467 w 11343419"/>
              <a:gd name="connsiteY1281" fmla="*/ 1814141 h 10274631"/>
              <a:gd name="connsiteX1282" fmla="*/ 10790467 w 11343419"/>
              <a:gd name="connsiteY1282" fmla="*/ 1834756 h 10274631"/>
              <a:gd name="connsiteX1283" fmla="*/ 10820440 w 11343419"/>
              <a:gd name="connsiteY1283" fmla="*/ 1843002 h 10274631"/>
              <a:gd name="connsiteX1284" fmla="*/ 10842921 w 11343419"/>
              <a:gd name="connsiteY1284" fmla="*/ 1921340 h 10274631"/>
              <a:gd name="connsiteX1285" fmla="*/ 10827934 w 11343419"/>
              <a:gd name="connsiteY1285" fmla="*/ 1933709 h 10274631"/>
              <a:gd name="connsiteX1286" fmla="*/ 10835427 w 11343419"/>
              <a:gd name="connsiteY1286" fmla="*/ 1941955 h 10274631"/>
              <a:gd name="connsiteX1287" fmla="*/ 10842921 w 11343419"/>
              <a:gd name="connsiteY1287" fmla="*/ 1933709 h 10274631"/>
              <a:gd name="connsiteX1288" fmla="*/ 10872894 w 11343419"/>
              <a:gd name="connsiteY1288" fmla="*/ 1954324 h 10274631"/>
              <a:gd name="connsiteX1289" fmla="*/ 10880387 w 11343419"/>
              <a:gd name="connsiteY1289" fmla="*/ 1970816 h 10274631"/>
              <a:gd name="connsiteX1290" fmla="*/ 10872894 w 11343419"/>
              <a:gd name="connsiteY1290" fmla="*/ 1987309 h 10274631"/>
              <a:gd name="connsiteX1291" fmla="*/ 10880387 w 11343419"/>
              <a:gd name="connsiteY1291" fmla="*/ 1991432 h 10274631"/>
              <a:gd name="connsiteX1292" fmla="*/ 10895374 w 11343419"/>
              <a:gd name="connsiteY1292" fmla="*/ 1983185 h 10274631"/>
              <a:gd name="connsiteX1293" fmla="*/ 10902868 w 11343419"/>
              <a:gd name="connsiteY1293" fmla="*/ 2020293 h 10274631"/>
              <a:gd name="connsiteX1294" fmla="*/ 10887881 w 11343419"/>
              <a:gd name="connsiteY1294" fmla="*/ 2040908 h 10274631"/>
              <a:gd name="connsiteX1295" fmla="*/ 10932841 w 11343419"/>
              <a:gd name="connsiteY1295" fmla="*/ 2045031 h 10274631"/>
              <a:gd name="connsiteX1296" fmla="*/ 10962815 w 11343419"/>
              <a:gd name="connsiteY1296" fmla="*/ 2086262 h 10274631"/>
              <a:gd name="connsiteX1297" fmla="*/ 10947828 w 11343419"/>
              <a:gd name="connsiteY1297" fmla="*/ 2082139 h 10274631"/>
              <a:gd name="connsiteX1298" fmla="*/ 10902868 w 11343419"/>
              <a:gd name="connsiteY1298" fmla="*/ 2045031 h 10274631"/>
              <a:gd name="connsiteX1299" fmla="*/ 10865401 w 11343419"/>
              <a:gd name="connsiteY1299" fmla="*/ 2073893 h 10274631"/>
              <a:gd name="connsiteX1300" fmla="*/ 10850414 w 11343419"/>
              <a:gd name="connsiteY1300" fmla="*/ 2073893 h 10274631"/>
              <a:gd name="connsiteX1301" fmla="*/ 10857907 w 11343419"/>
              <a:gd name="connsiteY1301" fmla="*/ 2086262 h 10274631"/>
              <a:gd name="connsiteX1302" fmla="*/ 10827934 w 11343419"/>
              <a:gd name="connsiteY1302" fmla="*/ 2082139 h 10274631"/>
              <a:gd name="connsiteX1303" fmla="*/ 10835427 w 11343419"/>
              <a:gd name="connsiteY1303" fmla="*/ 2057400 h 10274631"/>
              <a:gd name="connsiteX1304" fmla="*/ 10797960 w 11343419"/>
              <a:gd name="connsiteY1304" fmla="*/ 2049154 h 10274631"/>
              <a:gd name="connsiteX1305" fmla="*/ 10790467 w 11343419"/>
              <a:gd name="connsiteY1305" fmla="*/ 2082139 h 10274631"/>
              <a:gd name="connsiteX1306" fmla="*/ 10797960 w 11343419"/>
              <a:gd name="connsiteY1306" fmla="*/ 2102754 h 10274631"/>
              <a:gd name="connsiteX1307" fmla="*/ 10805454 w 11343419"/>
              <a:gd name="connsiteY1307" fmla="*/ 2102754 h 10274631"/>
              <a:gd name="connsiteX1308" fmla="*/ 10827934 w 11343419"/>
              <a:gd name="connsiteY1308" fmla="*/ 2119246 h 10274631"/>
              <a:gd name="connsiteX1309" fmla="*/ 10820440 w 11343419"/>
              <a:gd name="connsiteY1309" fmla="*/ 2127492 h 10274631"/>
              <a:gd name="connsiteX1310" fmla="*/ 10820440 w 11343419"/>
              <a:gd name="connsiteY1310" fmla="*/ 2135738 h 10274631"/>
              <a:gd name="connsiteX1311" fmla="*/ 10812947 w 11343419"/>
              <a:gd name="connsiteY1311" fmla="*/ 2131615 h 10274631"/>
              <a:gd name="connsiteX1312" fmla="*/ 10790467 w 11343419"/>
              <a:gd name="connsiteY1312" fmla="*/ 2135738 h 10274631"/>
              <a:gd name="connsiteX1313" fmla="*/ 10797960 w 11343419"/>
              <a:gd name="connsiteY1313" fmla="*/ 2139861 h 10274631"/>
              <a:gd name="connsiteX1314" fmla="*/ 10812947 w 11343419"/>
              <a:gd name="connsiteY1314" fmla="*/ 2143984 h 10274631"/>
              <a:gd name="connsiteX1315" fmla="*/ 10812947 w 11343419"/>
              <a:gd name="connsiteY1315" fmla="*/ 2148108 h 10274631"/>
              <a:gd name="connsiteX1316" fmla="*/ 10820440 w 11343419"/>
              <a:gd name="connsiteY1316" fmla="*/ 2172846 h 10274631"/>
              <a:gd name="connsiteX1317" fmla="*/ 10827934 w 11343419"/>
              <a:gd name="connsiteY1317" fmla="*/ 2172846 h 10274631"/>
              <a:gd name="connsiteX1318" fmla="*/ 10805454 w 11343419"/>
              <a:gd name="connsiteY1318" fmla="*/ 2181092 h 10274631"/>
              <a:gd name="connsiteX1319" fmla="*/ 10790467 w 11343419"/>
              <a:gd name="connsiteY1319" fmla="*/ 2148108 h 10274631"/>
              <a:gd name="connsiteX1320" fmla="*/ 10730520 w 11343419"/>
              <a:gd name="connsiteY1320" fmla="*/ 2176969 h 10274631"/>
              <a:gd name="connsiteX1321" fmla="*/ 10708040 w 11343419"/>
              <a:gd name="connsiteY1321" fmla="*/ 2160477 h 10274631"/>
              <a:gd name="connsiteX1322" fmla="*/ 10678066 w 11343419"/>
              <a:gd name="connsiteY1322" fmla="*/ 2127492 h 10274631"/>
              <a:gd name="connsiteX1323" fmla="*/ 10655586 w 11343419"/>
              <a:gd name="connsiteY1323" fmla="*/ 2135738 h 10274631"/>
              <a:gd name="connsiteX1324" fmla="*/ 10648093 w 11343419"/>
              <a:gd name="connsiteY1324" fmla="*/ 2127492 h 10274631"/>
              <a:gd name="connsiteX1325" fmla="*/ 10610626 w 11343419"/>
              <a:gd name="connsiteY1325" fmla="*/ 2152231 h 10274631"/>
              <a:gd name="connsiteX1326" fmla="*/ 10610626 w 11343419"/>
              <a:gd name="connsiteY1326" fmla="*/ 2164600 h 10274631"/>
              <a:gd name="connsiteX1327" fmla="*/ 10565666 w 11343419"/>
              <a:gd name="connsiteY1327" fmla="*/ 2135738 h 10274631"/>
              <a:gd name="connsiteX1328" fmla="*/ 10573159 w 11343419"/>
              <a:gd name="connsiteY1328" fmla="*/ 2123369 h 10274631"/>
              <a:gd name="connsiteX1329" fmla="*/ 10550679 w 11343419"/>
              <a:gd name="connsiteY1329" fmla="*/ 2086262 h 10274631"/>
              <a:gd name="connsiteX1330" fmla="*/ 10535692 w 11343419"/>
              <a:gd name="connsiteY1330" fmla="*/ 2082139 h 10274631"/>
              <a:gd name="connsiteX1331" fmla="*/ 10528199 w 11343419"/>
              <a:gd name="connsiteY1331" fmla="*/ 2098631 h 10274631"/>
              <a:gd name="connsiteX1332" fmla="*/ 10520705 w 11343419"/>
              <a:gd name="connsiteY1332" fmla="*/ 2082139 h 10274631"/>
              <a:gd name="connsiteX1333" fmla="*/ 10498225 w 11343419"/>
              <a:gd name="connsiteY1333" fmla="*/ 2057400 h 10274631"/>
              <a:gd name="connsiteX1334" fmla="*/ 10520705 w 11343419"/>
              <a:gd name="connsiteY1334" fmla="*/ 2061523 h 10274631"/>
              <a:gd name="connsiteX1335" fmla="*/ 10513212 w 11343419"/>
              <a:gd name="connsiteY1335" fmla="*/ 2032662 h 10274631"/>
              <a:gd name="connsiteX1336" fmla="*/ 10475745 w 11343419"/>
              <a:gd name="connsiteY1336" fmla="*/ 2007924 h 10274631"/>
              <a:gd name="connsiteX1337" fmla="*/ 10453265 w 11343419"/>
              <a:gd name="connsiteY1337" fmla="*/ 2032662 h 10274631"/>
              <a:gd name="connsiteX1338" fmla="*/ 10438278 w 11343419"/>
              <a:gd name="connsiteY1338" fmla="*/ 2028539 h 10274631"/>
              <a:gd name="connsiteX1339" fmla="*/ 10445771 w 11343419"/>
              <a:gd name="connsiteY1339" fmla="*/ 2053277 h 10274631"/>
              <a:gd name="connsiteX1340" fmla="*/ 10400811 w 11343419"/>
              <a:gd name="connsiteY1340" fmla="*/ 2036785 h 10274631"/>
              <a:gd name="connsiteX1341" fmla="*/ 10385824 w 11343419"/>
              <a:gd name="connsiteY1341" fmla="*/ 2036785 h 10274631"/>
              <a:gd name="connsiteX1342" fmla="*/ 10415798 w 11343419"/>
              <a:gd name="connsiteY1342" fmla="*/ 2073893 h 10274631"/>
              <a:gd name="connsiteX1343" fmla="*/ 10453265 w 11343419"/>
              <a:gd name="connsiteY1343" fmla="*/ 2098631 h 10274631"/>
              <a:gd name="connsiteX1344" fmla="*/ 10468252 w 11343419"/>
              <a:gd name="connsiteY1344" fmla="*/ 2164600 h 10274631"/>
              <a:gd name="connsiteX1345" fmla="*/ 10505718 w 11343419"/>
              <a:gd name="connsiteY1345" fmla="*/ 2209953 h 10274631"/>
              <a:gd name="connsiteX1346" fmla="*/ 10505718 w 11343419"/>
              <a:gd name="connsiteY1346" fmla="*/ 2214076 h 10274631"/>
              <a:gd name="connsiteX1347" fmla="*/ 10475745 w 11343419"/>
              <a:gd name="connsiteY1347" fmla="*/ 2185215 h 10274631"/>
              <a:gd name="connsiteX1348" fmla="*/ 10445771 w 11343419"/>
              <a:gd name="connsiteY1348" fmla="*/ 2176969 h 10274631"/>
              <a:gd name="connsiteX1349" fmla="*/ 10438278 w 11343419"/>
              <a:gd name="connsiteY1349" fmla="*/ 2185215 h 10274631"/>
              <a:gd name="connsiteX1350" fmla="*/ 10438278 w 11343419"/>
              <a:gd name="connsiteY1350" fmla="*/ 2226445 h 10274631"/>
              <a:gd name="connsiteX1351" fmla="*/ 10415798 w 11343419"/>
              <a:gd name="connsiteY1351" fmla="*/ 2226445 h 10274631"/>
              <a:gd name="connsiteX1352" fmla="*/ 10438278 w 11343419"/>
              <a:gd name="connsiteY1352" fmla="*/ 2284168 h 10274631"/>
              <a:gd name="connsiteX1353" fmla="*/ 10415798 w 11343419"/>
              <a:gd name="connsiteY1353" fmla="*/ 2317152 h 10274631"/>
              <a:gd name="connsiteX1354" fmla="*/ 10408304 w 11343419"/>
              <a:gd name="connsiteY1354" fmla="*/ 2317152 h 10274631"/>
              <a:gd name="connsiteX1355" fmla="*/ 10378331 w 11343419"/>
              <a:gd name="connsiteY1355" fmla="*/ 2300660 h 10274631"/>
              <a:gd name="connsiteX1356" fmla="*/ 10333371 w 11343419"/>
              <a:gd name="connsiteY1356" fmla="*/ 2329522 h 10274631"/>
              <a:gd name="connsiteX1357" fmla="*/ 10370838 w 11343419"/>
              <a:gd name="connsiteY1357" fmla="*/ 2292414 h 10274631"/>
              <a:gd name="connsiteX1358" fmla="*/ 10333371 w 11343419"/>
              <a:gd name="connsiteY1358" fmla="*/ 2284168 h 10274631"/>
              <a:gd name="connsiteX1359" fmla="*/ 10318384 w 11343419"/>
              <a:gd name="connsiteY1359" fmla="*/ 2275922 h 10274631"/>
              <a:gd name="connsiteX1360" fmla="*/ 10303397 w 11343419"/>
              <a:gd name="connsiteY1360" fmla="*/ 2292414 h 10274631"/>
              <a:gd name="connsiteX1361" fmla="*/ 10250944 w 11343419"/>
              <a:gd name="connsiteY1361" fmla="*/ 2292414 h 10274631"/>
              <a:gd name="connsiteX1362" fmla="*/ 10235957 w 11343419"/>
              <a:gd name="connsiteY1362" fmla="*/ 2259430 h 10274631"/>
              <a:gd name="connsiteX1363" fmla="*/ 10190996 w 11343419"/>
              <a:gd name="connsiteY1363" fmla="*/ 2226445 h 10274631"/>
              <a:gd name="connsiteX1364" fmla="*/ 10213477 w 11343419"/>
              <a:gd name="connsiteY1364" fmla="*/ 2201707 h 10274631"/>
              <a:gd name="connsiteX1365" fmla="*/ 10190996 w 11343419"/>
              <a:gd name="connsiteY1365" fmla="*/ 2172846 h 10274631"/>
              <a:gd name="connsiteX1366" fmla="*/ 10183503 w 11343419"/>
              <a:gd name="connsiteY1366" fmla="*/ 2201707 h 10274631"/>
              <a:gd name="connsiteX1367" fmla="*/ 10153530 w 11343419"/>
              <a:gd name="connsiteY1367" fmla="*/ 2189338 h 10274631"/>
              <a:gd name="connsiteX1368" fmla="*/ 10146036 w 11343419"/>
              <a:gd name="connsiteY1368" fmla="*/ 2209953 h 10274631"/>
              <a:gd name="connsiteX1369" fmla="*/ 10183503 w 11343419"/>
              <a:gd name="connsiteY1369" fmla="*/ 2214076 h 10274631"/>
              <a:gd name="connsiteX1370" fmla="*/ 10168516 w 11343419"/>
              <a:gd name="connsiteY1370" fmla="*/ 2242937 h 10274631"/>
              <a:gd name="connsiteX1371" fmla="*/ 10146036 w 11343419"/>
              <a:gd name="connsiteY1371" fmla="*/ 2242937 h 10274631"/>
              <a:gd name="connsiteX1372" fmla="*/ 10116063 w 11343419"/>
              <a:gd name="connsiteY1372" fmla="*/ 2275922 h 10274631"/>
              <a:gd name="connsiteX1373" fmla="*/ 10108569 w 11343419"/>
              <a:gd name="connsiteY1373" fmla="*/ 2275922 h 10274631"/>
              <a:gd name="connsiteX1374" fmla="*/ 10108569 w 11343419"/>
              <a:gd name="connsiteY1374" fmla="*/ 2292414 h 10274631"/>
              <a:gd name="connsiteX1375" fmla="*/ 10063609 w 11343419"/>
              <a:gd name="connsiteY1375" fmla="*/ 2296537 h 10274631"/>
              <a:gd name="connsiteX1376" fmla="*/ 10093582 w 11343419"/>
              <a:gd name="connsiteY1376" fmla="*/ 2321275 h 10274631"/>
              <a:gd name="connsiteX1377" fmla="*/ 10093582 w 11343419"/>
              <a:gd name="connsiteY1377" fmla="*/ 2341891 h 10274631"/>
              <a:gd name="connsiteX1378" fmla="*/ 10116063 w 11343419"/>
              <a:gd name="connsiteY1378" fmla="*/ 2387244 h 10274631"/>
              <a:gd name="connsiteX1379" fmla="*/ 10168516 w 11343419"/>
              <a:gd name="connsiteY1379" fmla="*/ 2399613 h 10274631"/>
              <a:gd name="connsiteX1380" fmla="*/ 10168516 w 11343419"/>
              <a:gd name="connsiteY1380" fmla="*/ 2436721 h 10274631"/>
              <a:gd name="connsiteX1381" fmla="*/ 10213477 w 11343419"/>
              <a:gd name="connsiteY1381" fmla="*/ 2444967 h 10274631"/>
              <a:gd name="connsiteX1382" fmla="*/ 10250944 w 11343419"/>
              <a:gd name="connsiteY1382" fmla="*/ 2457336 h 10274631"/>
              <a:gd name="connsiteX1383" fmla="*/ 10235957 w 11343419"/>
              <a:gd name="connsiteY1383" fmla="*/ 2457336 h 10274631"/>
              <a:gd name="connsiteX1384" fmla="*/ 10220970 w 11343419"/>
              <a:gd name="connsiteY1384" fmla="*/ 2490320 h 10274631"/>
              <a:gd name="connsiteX1385" fmla="*/ 10228463 w 11343419"/>
              <a:gd name="connsiteY1385" fmla="*/ 2506812 h 10274631"/>
              <a:gd name="connsiteX1386" fmla="*/ 10243450 w 11343419"/>
              <a:gd name="connsiteY1386" fmla="*/ 2494443 h 10274631"/>
              <a:gd name="connsiteX1387" fmla="*/ 10273424 w 11343419"/>
              <a:gd name="connsiteY1387" fmla="*/ 2515059 h 10274631"/>
              <a:gd name="connsiteX1388" fmla="*/ 10243450 w 11343419"/>
              <a:gd name="connsiteY1388" fmla="*/ 2543920 h 10274631"/>
              <a:gd name="connsiteX1389" fmla="*/ 10243450 w 11343419"/>
              <a:gd name="connsiteY1389" fmla="*/ 2564535 h 10274631"/>
              <a:gd name="connsiteX1390" fmla="*/ 10280917 w 11343419"/>
              <a:gd name="connsiteY1390" fmla="*/ 2618135 h 10274631"/>
              <a:gd name="connsiteX1391" fmla="*/ 10378331 w 11343419"/>
              <a:gd name="connsiteY1391" fmla="*/ 2704718 h 10274631"/>
              <a:gd name="connsiteX1392" fmla="*/ 10415798 w 11343419"/>
              <a:gd name="connsiteY1392" fmla="*/ 2696472 h 10274631"/>
              <a:gd name="connsiteX1393" fmla="*/ 10423291 w 11343419"/>
              <a:gd name="connsiteY1393" fmla="*/ 2704718 h 10274631"/>
              <a:gd name="connsiteX1394" fmla="*/ 10423291 w 11343419"/>
              <a:gd name="connsiteY1394" fmla="*/ 2733580 h 10274631"/>
              <a:gd name="connsiteX1395" fmla="*/ 10408304 w 11343419"/>
              <a:gd name="connsiteY1395" fmla="*/ 2729457 h 10274631"/>
              <a:gd name="connsiteX1396" fmla="*/ 10393318 w 11343419"/>
              <a:gd name="connsiteY1396" fmla="*/ 2729457 h 10274631"/>
              <a:gd name="connsiteX1397" fmla="*/ 10370838 w 11343419"/>
              <a:gd name="connsiteY1397" fmla="*/ 2729457 h 10274631"/>
              <a:gd name="connsiteX1398" fmla="*/ 10355851 w 11343419"/>
              <a:gd name="connsiteY1398" fmla="*/ 2745949 h 10274631"/>
              <a:gd name="connsiteX1399" fmla="*/ 10445771 w 11343419"/>
              <a:gd name="connsiteY1399" fmla="*/ 2762441 h 10274631"/>
              <a:gd name="connsiteX1400" fmla="*/ 10453265 w 11343419"/>
              <a:gd name="connsiteY1400" fmla="*/ 2766564 h 10274631"/>
              <a:gd name="connsiteX1401" fmla="*/ 10415798 w 11343419"/>
              <a:gd name="connsiteY1401" fmla="*/ 2778934 h 10274631"/>
              <a:gd name="connsiteX1402" fmla="*/ 10438278 w 11343419"/>
              <a:gd name="connsiteY1402" fmla="*/ 2811918 h 10274631"/>
              <a:gd name="connsiteX1403" fmla="*/ 10423291 w 11343419"/>
              <a:gd name="connsiteY1403" fmla="*/ 2828410 h 10274631"/>
              <a:gd name="connsiteX1404" fmla="*/ 10445771 w 11343419"/>
              <a:gd name="connsiteY1404" fmla="*/ 2844902 h 10274631"/>
              <a:gd name="connsiteX1405" fmla="*/ 10430785 w 11343419"/>
              <a:gd name="connsiteY1405" fmla="*/ 2865518 h 10274631"/>
              <a:gd name="connsiteX1406" fmla="*/ 10475745 w 11343419"/>
              <a:gd name="connsiteY1406" fmla="*/ 2882010 h 10274631"/>
              <a:gd name="connsiteX1407" fmla="*/ 10490732 w 11343419"/>
              <a:gd name="connsiteY1407" fmla="*/ 2923240 h 10274631"/>
              <a:gd name="connsiteX1408" fmla="*/ 10528199 w 11343419"/>
              <a:gd name="connsiteY1408" fmla="*/ 2952101 h 10274631"/>
              <a:gd name="connsiteX1409" fmla="*/ 10565666 w 11343419"/>
              <a:gd name="connsiteY1409" fmla="*/ 2952101 h 10274631"/>
              <a:gd name="connsiteX1410" fmla="*/ 10565666 w 11343419"/>
              <a:gd name="connsiteY1410" fmla="*/ 2964470 h 10274631"/>
              <a:gd name="connsiteX1411" fmla="*/ 10543185 w 11343419"/>
              <a:gd name="connsiteY1411" fmla="*/ 2980963 h 10274631"/>
              <a:gd name="connsiteX1412" fmla="*/ 10573159 w 11343419"/>
              <a:gd name="connsiteY1412" fmla="*/ 2993332 h 10274631"/>
              <a:gd name="connsiteX1413" fmla="*/ 10558172 w 11343419"/>
              <a:gd name="connsiteY1413" fmla="*/ 3005701 h 10274631"/>
              <a:gd name="connsiteX1414" fmla="*/ 10588146 w 11343419"/>
              <a:gd name="connsiteY1414" fmla="*/ 3034562 h 10274631"/>
              <a:gd name="connsiteX1415" fmla="*/ 10595639 w 11343419"/>
              <a:gd name="connsiteY1415" fmla="*/ 3055178 h 10274631"/>
              <a:gd name="connsiteX1416" fmla="*/ 10618119 w 11343419"/>
              <a:gd name="connsiteY1416" fmla="*/ 3067547 h 10274631"/>
              <a:gd name="connsiteX1417" fmla="*/ 10610626 w 11343419"/>
              <a:gd name="connsiteY1417" fmla="*/ 3075793 h 10274631"/>
              <a:gd name="connsiteX1418" fmla="*/ 10655586 w 11343419"/>
              <a:gd name="connsiteY1418" fmla="*/ 3096408 h 10274631"/>
              <a:gd name="connsiteX1419" fmla="*/ 10655586 w 11343419"/>
              <a:gd name="connsiteY1419" fmla="*/ 3133516 h 10274631"/>
              <a:gd name="connsiteX1420" fmla="*/ 10670573 w 11343419"/>
              <a:gd name="connsiteY1420" fmla="*/ 3141761 h 10274631"/>
              <a:gd name="connsiteX1421" fmla="*/ 10693053 w 11343419"/>
              <a:gd name="connsiteY1421" fmla="*/ 3108777 h 10274631"/>
              <a:gd name="connsiteX1422" fmla="*/ 10700546 w 11343419"/>
              <a:gd name="connsiteY1422" fmla="*/ 3129392 h 10274631"/>
              <a:gd name="connsiteX1423" fmla="*/ 10693053 w 11343419"/>
              <a:gd name="connsiteY1423" fmla="*/ 3137638 h 10274631"/>
              <a:gd name="connsiteX1424" fmla="*/ 10715533 w 11343419"/>
              <a:gd name="connsiteY1424" fmla="*/ 3150007 h 10274631"/>
              <a:gd name="connsiteX1425" fmla="*/ 10693053 w 11343419"/>
              <a:gd name="connsiteY1425" fmla="*/ 3170623 h 10274631"/>
              <a:gd name="connsiteX1426" fmla="*/ 10715533 w 11343419"/>
              <a:gd name="connsiteY1426" fmla="*/ 3191238 h 10274631"/>
              <a:gd name="connsiteX1427" fmla="*/ 10730520 w 11343419"/>
              <a:gd name="connsiteY1427" fmla="*/ 3224223 h 10274631"/>
              <a:gd name="connsiteX1428" fmla="*/ 10715533 w 11343419"/>
              <a:gd name="connsiteY1428" fmla="*/ 3236592 h 10274631"/>
              <a:gd name="connsiteX1429" fmla="*/ 10745507 w 11343419"/>
              <a:gd name="connsiteY1429" fmla="*/ 3261330 h 10274631"/>
              <a:gd name="connsiteX1430" fmla="*/ 10745507 w 11343419"/>
              <a:gd name="connsiteY1430" fmla="*/ 3281945 h 10274631"/>
              <a:gd name="connsiteX1431" fmla="*/ 10790467 w 11343419"/>
              <a:gd name="connsiteY1431" fmla="*/ 3281945 h 10274631"/>
              <a:gd name="connsiteX1432" fmla="*/ 10797960 w 11343419"/>
              <a:gd name="connsiteY1432" fmla="*/ 3339668 h 10274631"/>
              <a:gd name="connsiteX1433" fmla="*/ 10820440 w 11343419"/>
              <a:gd name="connsiteY1433" fmla="*/ 3347914 h 10274631"/>
              <a:gd name="connsiteX1434" fmla="*/ 10827934 w 11343419"/>
              <a:gd name="connsiteY1434" fmla="*/ 3372652 h 10274631"/>
              <a:gd name="connsiteX1435" fmla="*/ 10865401 w 11343419"/>
              <a:gd name="connsiteY1435" fmla="*/ 3389144 h 10274631"/>
              <a:gd name="connsiteX1436" fmla="*/ 10880387 w 11343419"/>
              <a:gd name="connsiteY1436" fmla="*/ 3426252 h 10274631"/>
              <a:gd name="connsiteX1437" fmla="*/ 10925348 w 11343419"/>
              <a:gd name="connsiteY1437" fmla="*/ 3442744 h 10274631"/>
              <a:gd name="connsiteX1438" fmla="*/ 10962815 w 11343419"/>
              <a:gd name="connsiteY1438" fmla="*/ 3483974 h 10274631"/>
              <a:gd name="connsiteX1439" fmla="*/ 10940334 w 11343419"/>
              <a:gd name="connsiteY1439" fmla="*/ 3492221 h 10274631"/>
              <a:gd name="connsiteX1440" fmla="*/ 10940334 w 11343419"/>
              <a:gd name="connsiteY1440" fmla="*/ 3512836 h 10274631"/>
              <a:gd name="connsiteX1441" fmla="*/ 10977801 w 11343419"/>
              <a:gd name="connsiteY1441" fmla="*/ 3529328 h 10274631"/>
              <a:gd name="connsiteX1442" fmla="*/ 10992788 w 11343419"/>
              <a:gd name="connsiteY1442" fmla="*/ 3574681 h 10274631"/>
              <a:gd name="connsiteX1443" fmla="*/ 11022762 w 11343419"/>
              <a:gd name="connsiteY1443" fmla="*/ 3603543 h 10274631"/>
              <a:gd name="connsiteX1444" fmla="*/ 11052735 w 11343419"/>
              <a:gd name="connsiteY1444" fmla="*/ 3582928 h 10274631"/>
              <a:gd name="connsiteX1445" fmla="*/ 11052735 w 11343419"/>
              <a:gd name="connsiteY1445" fmla="*/ 3558189 h 10274631"/>
              <a:gd name="connsiteX1446" fmla="*/ 11060229 w 11343419"/>
              <a:gd name="connsiteY1446" fmla="*/ 3582928 h 10274631"/>
              <a:gd name="connsiteX1447" fmla="*/ 11045242 w 11343419"/>
              <a:gd name="connsiteY1447" fmla="*/ 3603543 h 10274631"/>
              <a:gd name="connsiteX1448" fmla="*/ 11007775 w 11343419"/>
              <a:gd name="connsiteY1448" fmla="*/ 3615912 h 10274631"/>
              <a:gd name="connsiteX1449" fmla="*/ 11030255 w 11343419"/>
              <a:gd name="connsiteY1449" fmla="*/ 3644773 h 10274631"/>
              <a:gd name="connsiteX1450" fmla="*/ 11060229 w 11343419"/>
              <a:gd name="connsiteY1450" fmla="*/ 3644773 h 10274631"/>
              <a:gd name="connsiteX1451" fmla="*/ 11067722 w 11343419"/>
              <a:gd name="connsiteY1451" fmla="*/ 3677758 h 10274631"/>
              <a:gd name="connsiteX1452" fmla="*/ 11105189 w 11343419"/>
              <a:gd name="connsiteY1452" fmla="*/ 3681881 h 10274631"/>
              <a:gd name="connsiteX1453" fmla="*/ 11082709 w 11343419"/>
              <a:gd name="connsiteY1453" fmla="*/ 3686004 h 10274631"/>
              <a:gd name="connsiteX1454" fmla="*/ 11135162 w 11343419"/>
              <a:gd name="connsiteY1454" fmla="*/ 3718988 h 10274631"/>
              <a:gd name="connsiteX1455" fmla="*/ 11150149 w 11343419"/>
              <a:gd name="connsiteY1455" fmla="*/ 3706619 h 10274631"/>
              <a:gd name="connsiteX1456" fmla="*/ 11172629 w 11343419"/>
              <a:gd name="connsiteY1456" fmla="*/ 3735480 h 10274631"/>
              <a:gd name="connsiteX1457" fmla="*/ 11150149 w 11343419"/>
              <a:gd name="connsiteY1457" fmla="*/ 3764342 h 10274631"/>
              <a:gd name="connsiteX1458" fmla="*/ 11187616 w 11343419"/>
              <a:gd name="connsiteY1458" fmla="*/ 3784957 h 10274631"/>
              <a:gd name="connsiteX1459" fmla="*/ 11202603 w 11343419"/>
              <a:gd name="connsiteY1459" fmla="*/ 3776711 h 10274631"/>
              <a:gd name="connsiteX1460" fmla="*/ 11225083 w 11343419"/>
              <a:gd name="connsiteY1460" fmla="*/ 3735480 h 10274631"/>
              <a:gd name="connsiteX1461" fmla="*/ 11225083 w 11343419"/>
              <a:gd name="connsiteY1461" fmla="*/ 3706619 h 10274631"/>
              <a:gd name="connsiteX1462" fmla="*/ 11225083 w 11343419"/>
              <a:gd name="connsiteY1462" fmla="*/ 3681881 h 10274631"/>
              <a:gd name="connsiteX1463" fmla="*/ 11255056 w 11343419"/>
              <a:gd name="connsiteY1463" fmla="*/ 3706619 h 10274631"/>
              <a:gd name="connsiteX1464" fmla="*/ 11292523 w 11343419"/>
              <a:gd name="connsiteY1464" fmla="*/ 3817941 h 10274631"/>
              <a:gd name="connsiteX1465" fmla="*/ 11315003 w 11343419"/>
              <a:gd name="connsiteY1465" fmla="*/ 3822064 h 10274631"/>
              <a:gd name="connsiteX1466" fmla="*/ 11322497 w 11343419"/>
              <a:gd name="connsiteY1466" fmla="*/ 3817941 h 10274631"/>
              <a:gd name="connsiteX1467" fmla="*/ 11307510 w 11343419"/>
              <a:gd name="connsiteY1467" fmla="*/ 3842679 h 10274631"/>
              <a:gd name="connsiteX1468" fmla="*/ 11292523 w 11343419"/>
              <a:gd name="connsiteY1468" fmla="*/ 3842679 h 10274631"/>
              <a:gd name="connsiteX1469" fmla="*/ 11285030 w 11343419"/>
              <a:gd name="connsiteY1469" fmla="*/ 3850925 h 10274631"/>
              <a:gd name="connsiteX1470" fmla="*/ 11292523 w 11343419"/>
              <a:gd name="connsiteY1470" fmla="*/ 3892156 h 10274631"/>
              <a:gd name="connsiteX1471" fmla="*/ 11262550 w 11343419"/>
              <a:gd name="connsiteY1471" fmla="*/ 3896279 h 10274631"/>
              <a:gd name="connsiteX1472" fmla="*/ 11240070 w 11343419"/>
              <a:gd name="connsiteY1472" fmla="*/ 3892156 h 10274631"/>
              <a:gd name="connsiteX1473" fmla="*/ 11227425 w 11343419"/>
              <a:gd name="connsiteY1473" fmla="*/ 3899114 h 10274631"/>
              <a:gd name="connsiteX1474" fmla="*/ 11212594 w 11343419"/>
              <a:gd name="connsiteY1474" fmla="*/ 3907274 h 10274631"/>
              <a:gd name="connsiteX1475" fmla="*/ 11202603 w 11343419"/>
              <a:gd name="connsiteY1475" fmla="*/ 3904525 h 10274631"/>
              <a:gd name="connsiteX1476" fmla="*/ 11187616 w 11343419"/>
              <a:gd name="connsiteY1476" fmla="*/ 3867417 h 10274631"/>
              <a:gd name="connsiteX1477" fmla="*/ 11150149 w 11343419"/>
              <a:gd name="connsiteY1477" fmla="*/ 3850925 h 10274631"/>
              <a:gd name="connsiteX1478" fmla="*/ 11142656 w 11343419"/>
              <a:gd name="connsiteY1478" fmla="*/ 3883910 h 10274631"/>
              <a:gd name="connsiteX1479" fmla="*/ 11165136 w 11343419"/>
              <a:gd name="connsiteY1479" fmla="*/ 3896279 h 10274631"/>
              <a:gd name="connsiteX1480" fmla="*/ 11150149 w 11343419"/>
              <a:gd name="connsiteY1480" fmla="*/ 4048832 h 10274631"/>
              <a:gd name="connsiteX1481" fmla="*/ 11157642 w 11343419"/>
              <a:gd name="connsiteY1481" fmla="*/ 4081816 h 10274631"/>
              <a:gd name="connsiteX1482" fmla="*/ 11135162 w 11343419"/>
              <a:gd name="connsiteY1482" fmla="*/ 4081816 h 10274631"/>
              <a:gd name="connsiteX1483" fmla="*/ 11150149 w 11343419"/>
              <a:gd name="connsiteY1483" fmla="*/ 4065324 h 10274631"/>
              <a:gd name="connsiteX1484" fmla="*/ 11105189 w 11343419"/>
              <a:gd name="connsiteY1484" fmla="*/ 4061201 h 10274631"/>
              <a:gd name="connsiteX1485" fmla="*/ 11105189 w 11343419"/>
              <a:gd name="connsiteY1485" fmla="*/ 4044709 h 10274631"/>
              <a:gd name="connsiteX1486" fmla="*/ 11067722 w 11343419"/>
              <a:gd name="connsiteY1486" fmla="*/ 3974617 h 10274631"/>
              <a:gd name="connsiteX1487" fmla="*/ 11053072 w 11343419"/>
              <a:gd name="connsiteY1487" fmla="*/ 3977435 h 10274631"/>
              <a:gd name="connsiteX1488" fmla="*/ 11052737 w 11343419"/>
              <a:gd name="connsiteY1488" fmla="*/ 3945972 h 10274631"/>
              <a:gd name="connsiteX1489" fmla="*/ 11052940 w 11343419"/>
              <a:gd name="connsiteY1489" fmla="*/ 3946142 h 10274631"/>
              <a:gd name="connsiteX1490" fmla="*/ 11053555 w 11343419"/>
              <a:gd name="connsiteY1490" fmla="*/ 3947302 h 10274631"/>
              <a:gd name="connsiteX1491" fmla="*/ 11058004 w 11343419"/>
              <a:gd name="connsiteY1491" fmla="*/ 3950394 h 10274631"/>
              <a:gd name="connsiteX1492" fmla="*/ 11052940 w 11343419"/>
              <a:gd name="connsiteY1492" fmla="*/ 3946142 h 10274631"/>
              <a:gd name="connsiteX1493" fmla="*/ 11052735 w 11343419"/>
              <a:gd name="connsiteY1493" fmla="*/ 3945756 h 10274631"/>
              <a:gd name="connsiteX1494" fmla="*/ 11052737 w 11343419"/>
              <a:gd name="connsiteY1494" fmla="*/ 3945972 h 10274631"/>
              <a:gd name="connsiteX1495" fmla="*/ 11047382 w 11343419"/>
              <a:gd name="connsiteY1495" fmla="*/ 3941475 h 10274631"/>
              <a:gd name="connsiteX1496" fmla="*/ 11048052 w 11343419"/>
              <a:gd name="connsiteY1496" fmla="*/ 3941117 h 10274631"/>
              <a:gd name="connsiteX1497" fmla="*/ 11045413 w 11343419"/>
              <a:gd name="connsiteY1497" fmla="*/ 3939822 h 10274631"/>
              <a:gd name="connsiteX1498" fmla="*/ 11037748 w 11343419"/>
              <a:gd name="connsiteY1498" fmla="*/ 3933386 h 10274631"/>
              <a:gd name="connsiteX1499" fmla="*/ 11030255 w 11343419"/>
              <a:gd name="connsiteY1499" fmla="*/ 3933386 h 10274631"/>
              <a:gd name="connsiteX1500" fmla="*/ 11043720 w 11343419"/>
              <a:gd name="connsiteY1500" fmla="*/ 3938991 h 10274631"/>
              <a:gd name="connsiteX1501" fmla="*/ 11045413 w 11343419"/>
              <a:gd name="connsiteY1501" fmla="*/ 3939822 h 10274631"/>
              <a:gd name="connsiteX1502" fmla="*/ 11047382 w 11343419"/>
              <a:gd name="connsiteY1502" fmla="*/ 3941475 h 10274631"/>
              <a:gd name="connsiteX1503" fmla="*/ 11039739 w 11343419"/>
              <a:gd name="connsiteY1503" fmla="*/ 3945562 h 10274631"/>
              <a:gd name="connsiteX1504" fmla="*/ 11015268 w 11343419"/>
              <a:gd name="connsiteY1504" fmla="*/ 3958125 h 10274631"/>
              <a:gd name="connsiteX1505" fmla="*/ 11007775 w 11343419"/>
              <a:gd name="connsiteY1505" fmla="*/ 3958125 h 10274631"/>
              <a:gd name="connsiteX1506" fmla="*/ 11000282 w 11343419"/>
              <a:gd name="connsiteY1506" fmla="*/ 3962248 h 10274631"/>
              <a:gd name="connsiteX1507" fmla="*/ 11015268 w 11343419"/>
              <a:gd name="connsiteY1507" fmla="*/ 3974617 h 10274631"/>
              <a:gd name="connsiteX1508" fmla="*/ 11037748 w 11343419"/>
              <a:gd name="connsiteY1508" fmla="*/ 3999355 h 10274631"/>
              <a:gd name="connsiteX1509" fmla="*/ 11045242 w 11343419"/>
              <a:gd name="connsiteY1509" fmla="*/ 4044709 h 10274631"/>
              <a:gd name="connsiteX1510" fmla="*/ 11067722 w 11343419"/>
              <a:gd name="connsiteY1510" fmla="*/ 4073570 h 10274631"/>
              <a:gd name="connsiteX1511" fmla="*/ 11015268 w 11343419"/>
              <a:gd name="connsiteY1511" fmla="*/ 4061201 h 10274631"/>
              <a:gd name="connsiteX1512" fmla="*/ 11007775 w 11343419"/>
              <a:gd name="connsiteY1512" fmla="*/ 4028217 h 10274631"/>
              <a:gd name="connsiteX1513" fmla="*/ 11000282 w 11343419"/>
              <a:gd name="connsiteY1513" fmla="*/ 4019970 h 10274631"/>
              <a:gd name="connsiteX1514" fmla="*/ 11015268 w 11343419"/>
              <a:gd name="connsiteY1514" fmla="*/ 4015847 h 10274631"/>
              <a:gd name="connsiteX1515" fmla="*/ 10962815 w 11343419"/>
              <a:gd name="connsiteY1515" fmla="*/ 3999355 h 10274631"/>
              <a:gd name="connsiteX1516" fmla="*/ 10887881 w 11343419"/>
              <a:gd name="connsiteY1516" fmla="*/ 3929263 h 10274631"/>
              <a:gd name="connsiteX1517" fmla="*/ 10880387 w 11343419"/>
              <a:gd name="connsiteY1517" fmla="*/ 3929263 h 10274631"/>
              <a:gd name="connsiteX1518" fmla="*/ 10902868 w 11343419"/>
              <a:gd name="connsiteY1518" fmla="*/ 3974617 h 10274631"/>
              <a:gd name="connsiteX1519" fmla="*/ 10895374 w 11343419"/>
              <a:gd name="connsiteY1519" fmla="*/ 4028217 h 10274631"/>
              <a:gd name="connsiteX1520" fmla="*/ 10917854 w 11343419"/>
              <a:gd name="connsiteY1520" fmla="*/ 4032340 h 10274631"/>
              <a:gd name="connsiteX1521" fmla="*/ 10947828 w 11343419"/>
              <a:gd name="connsiteY1521" fmla="*/ 4069447 h 10274631"/>
              <a:gd name="connsiteX1522" fmla="*/ 10955321 w 11343419"/>
              <a:gd name="connsiteY1522" fmla="*/ 4094185 h 10274631"/>
              <a:gd name="connsiteX1523" fmla="*/ 10917854 w 11343419"/>
              <a:gd name="connsiteY1523" fmla="*/ 4102431 h 10274631"/>
              <a:gd name="connsiteX1524" fmla="*/ 10940334 w 11343419"/>
              <a:gd name="connsiteY1524" fmla="*/ 4135416 h 10274631"/>
              <a:gd name="connsiteX1525" fmla="*/ 10910361 w 11343419"/>
              <a:gd name="connsiteY1525" fmla="*/ 4156031 h 10274631"/>
              <a:gd name="connsiteX1526" fmla="*/ 10917854 w 11343419"/>
              <a:gd name="connsiteY1526" fmla="*/ 4172523 h 10274631"/>
              <a:gd name="connsiteX1527" fmla="*/ 10970308 w 11343419"/>
              <a:gd name="connsiteY1527" fmla="*/ 4189015 h 10274631"/>
              <a:gd name="connsiteX1528" fmla="*/ 10962815 w 11343419"/>
              <a:gd name="connsiteY1528" fmla="*/ 4209630 h 10274631"/>
              <a:gd name="connsiteX1529" fmla="*/ 10992788 w 11343419"/>
              <a:gd name="connsiteY1529" fmla="*/ 4201384 h 10274631"/>
              <a:gd name="connsiteX1530" fmla="*/ 10977801 w 11343419"/>
              <a:gd name="connsiteY1530" fmla="*/ 4209630 h 10274631"/>
              <a:gd name="connsiteX1531" fmla="*/ 10977801 w 11343419"/>
              <a:gd name="connsiteY1531" fmla="*/ 4217877 h 10274631"/>
              <a:gd name="connsiteX1532" fmla="*/ 11000282 w 11343419"/>
              <a:gd name="connsiteY1532" fmla="*/ 4226123 h 10274631"/>
              <a:gd name="connsiteX1533" fmla="*/ 11030255 w 11343419"/>
              <a:gd name="connsiteY1533" fmla="*/ 4197261 h 10274631"/>
              <a:gd name="connsiteX1534" fmla="*/ 11015268 w 11343419"/>
              <a:gd name="connsiteY1534" fmla="*/ 4168400 h 10274631"/>
              <a:gd name="connsiteX1535" fmla="*/ 11045242 w 11343419"/>
              <a:gd name="connsiteY1535" fmla="*/ 4172523 h 10274631"/>
              <a:gd name="connsiteX1536" fmla="*/ 11060229 w 11343419"/>
              <a:gd name="connsiteY1536" fmla="*/ 4168400 h 10274631"/>
              <a:gd name="connsiteX1537" fmla="*/ 11075215 w 11343419"/>
              <a:gd name="connsiteY1537" fmla="*/ 4160154 h 10274631"/>
              <a:gd name="connsiteX1538" fmla="*/ 11090202 w 11343419"/>
              <a:gd name="connsiteY1538" fmla="*/ 4139539 h 10274631"/>
              <a:gd name="connsiteX1539" fmla="*/ 11105189 w 11343419"/>
              <a:gd name="connsiteY1539" fmla="*/ 4143662 h 10274631"/>
              <a:gd name="connsiteX1540" fmla="*/ 11067722 w 11343419"/>
              <a:gd name="connsiteY1540" fmla="*/ 4172523 h 10274631"/>
              <a:gd name="connsiteX1541" fmla="*/ 11075215 w 11343419"/>
              <a:gd name="connsiteY1541" fmla="*/ 4184892 h 10274631"/>
              <a:gd name="connsiteX1542" fmla="*/ 11090202 w 11343419"/>
              <a:gd name="connsiteY1542" fmla="*/ 4184892 h 10274631"/>
              <a:gd name="connsiteX1543" fmla="*/ 11120176 w 11343419"/>
              <a:gd name="connsiteY1543" fmla="*/ 4168400 h 10274631"/>
              <a:gd name="connsiteX1544" fmla="*/ 11120176 w 11343419"/>
              <a:gd name="connsiteY1544" fmla="*/ 4135416 h 10274631"/>
              <a:gd name="connsiteX1545" fmla="*/ 11082709 w 11343419"/>
              <a:gd name="connsiteY1545" fmla="*/ 4118923 h 10274631"/>
              <a:gd name="connsiteX1546" fmla="*/ 11082709 w 11343419"/>
              <a:gd name="connsiteY1546" fmla="*/ 4106554 h 10274631"/>
              <a:gd name="connsiteX1547" fmla="*/ 11067722 w 11343419"/>
              <a:gd name="connsiteY1547" fmla="*/ 4085939 h 10274631"/>
              <a:gd name="connsiteX1548" fmla="*/ 11090202 w 11343419"/>
              <a:gd name="connsiteY1548" fmla="*/ 4069447 h 10274631"/>
              <a:gd name="connsiteX1549" fmla="*/ 11105189 w 11343419"/>
              <a:gd name="connsiteY1549" fmla="*/ 4081816 h 10274631"/>
              <a:gd name="connsiteX1550" fmla="*/ 11127669 w 11343419"/>
              <a:gd name="connsiteY1550" fmla="*/ 4118923 h 10274631"/>
              <a:gd name="connsiteX1551" fmla="*/ 11135162 w 11343419"/>
              <a:gd name="connsiteY1551" fmla="*/ 4118923 h 10274631"/>
              <a:gd name="connsiteX1552" fmla="*/ 11142656 w 11343419"/>
              <a:gd name="connsiteY1552" fmla="*/ 4094185 h 10274631"/>
              <a:gd name="connsiteX1553" fmla="*/ 11150149 w 11343419"/>
              <a:gd name="connsiteY1553" fmla="*/ 4090062 h 10274631"/>
              <a:gd name="connsiteX1554" fmla="*/ 11157642 w 11343419"/>
              <a:gd name="connsiteY1554" fmla="*/ 4098308 h 10274631"/>
              <a:gd name="connsiteX1555" fmla="*/ 11150149 w 11343419"/>
              <a:gd name="connsiteY1555" fmla="*/ 4147785 h 10274631"/>
              <a:gd name="connsiteX1556" fmla="*/ 11180123 w 11343419"/>
              <a:gd name="connsiteY1556" fmla="*/ 4176646 h 10274631"/>
              <a:gd name="connsiteX1557" fmla="*/ 11142656 w 11343419"/>
              <a:gd name="connsiteY1557" fmla="*/ 4180769 h 10274631"/>
              <a:gd name="connsiteX1558" fmla="*/ 11165136 w 11343419"/>
              <a:gd name="connsiteY1558" fmla="*/ 4217877 h 10274631"/>
              <a:gd name="connsiteX1559" fmla="*/ 11165136 w 11343419"/>
              <a:gd name="connsiteY1559" fmla="*/ 4259107 h 10274631"/>
              <a:gd name="connsiteX1560" fmla="*/ 11142656 w 11343419"/>
              <a:gd name="connsiteY1560" fmla="*/ 4263230 h 10274631"/>
              <a:gd name="connsiteX1561" fmla="*/ 11157642 w 11343419"/>
              <a:gd name="connsiteY1561" fmla="*/ 4292091 h 10274631"/>
              <a:gd name="connsiteX1562" fmla="*/ 11180123 w 11343419"/>
              <a:gd name="connsiteY1562" fmla="*/ 4304461 h 10274631"/>
              <a:gd name="connsiteX1563" fmla="*/ 11135162 w 11343419"/>
              <a:gd name="connsiteY1563" fmla="*/ 4292091 h 10274631"/>
              <a:gd name="connsiteX1564" fmla="*/ 11105189 w 11343419"/>
              <a:gd name="connsiteY1564" fmla="*/ 4279722 h 10274631"/>
              <a:gd name="connsiteX1565" fmla="*/ 11097695 w 11343419"/>
              <a:gd name="connsiteY1565" fmla="*/ 4287968 h 10274631"/>
              <a:gd name="connsiteX1566" fmla="*/ 11075215 w 11343419"/>
              <a:gd name="connsiteY1566" fmla="*/ 4250861 h 10274631"/>
              <a:gd name="connsiteX1567" fmla="*/ 11067722 w 11343419"/>
              <a:gd name="connsiteY1567" fmla="*/ 4267353 h 10274631"/>
              <a:gd name="connsiteX1568" fmla="*/ 11052735 w 11343419"/>
              <a:gd name="connsiteY1568" fmla="*/ 4226123 h 10274631"/>
              <a:gd name="connsiteX1569" fmla="*/ 11000282 w 11343419"/>
              <a:gd name="connsiteY1569" fmla="*/ 4234369 h 10274631"/>
              <a:gd name="connsiteX1570" fmla="*/ 10992788 w 11343419"/>
              <a:gd name="connsiteY1570" fmla="*/ 4238492 h 10274631"/>
              <a:gd name="connsiteX1571" fmla="*/ 11000282 w 11343419"/>
              <a:gd name="connsiteY1571" fmla="*/ 4246738 h 10274631"/>
              <a:gd name="connsiteX1572" fmla="*/ 10977801 w 11343419"/>
              <a:gd name="connsiteY1572" fmla="*/ 4246738 h 10274631"/>
              <a:gd name="connsiteX1573" fmla="*/ 10947828 w 11343419"/>
              <a:gd name="connsiteY1573" fmla="*/ 4217877 h 10274631"/>
              <a:gd name="connsiteX1574" fmla="*/ 10947828 w 11343419"/>
              <a:gd name="connsiteY1574" fmla="*/ 4213753 h 10274631"/>
              <a:gd name="connsiteX1575" fmla="*/ 10932841 w 11343419"/>
              <a:gd name="connsiteY1575" fmla="*/ 4201384 h 10274631"/>
              <a:gd name="connsiteX1576" fmla="*/ 10917854 w 11343419"/>
              <a:gd name="connsiteY1576" fmla="*/ 4209630 h 10274631"/>
              <a:gd name="connsiteX1577" fmla="*/ 10895374 w 11343419"/>
              <a:gd name="connsiteY1577" fmla="*/ 4184892 h 10274631"/>
              <a:gd name="connsiteX1578" fmla="*/ 10880387 w 11343419"/>
              <a:gd name="connsiteY1578" fmla="*/ 4184892 h 10274631"/>
              <a:gd name="connsiteX1579" fmla="*/ 10895374 w 11343419"/>
              <a:gd name="connsiteY1579" fmla="*/ 4160154 h 10274631"/>
              <a:gd name="connsiteX1580" fmla="*/ 10857907 w 11343419"/>
              <a:gd name="connsiteY1580" fmla="*/ 4147785 h 10274631"/>
              <a:gd name="connsiteX1581" fmla="*/ 10850414 w 11343419"/>
              <a:gd name="connsiteY1581" fmla="*/ 4127169 h 10274631"/>
              <a:gd name="connsiteX1582" fmla="*/ 10835427 w 11343419"/>
              <a:gd name="connsiteY1582" fmla="*/ 4168400 h 10274631"/>
              <a:gd name="connsiteX1583" fmla="*/ 10812947 w 11343419"/>
              <a:gd name="connsiteY1583" fmla="*/ 4164277 h 10274631"/>
              <a:gd name="connsiteX1584" fmla="*/ 10790467 w 11343419"/>
              <a:gd name="connsiteY1584" fmla="*/ 4110677 h 10274631"/>
              <a:gd name="connsiteX1585" fmla="*/ 10775480 w 11343419"/>
              <a:gd name="connsiteY1585" fmla="*/ 4135416 h 10274631"/>
              <a:gd name="connsiteX1586" fmla="*/ 10767987 w 11343419"/>
              <a:gd name="connsiteY1586" fmla="*/ 4110677 h 10274631"/>
              <a:gd name="connsiteX1587" fmla="*/ 10767987 w 11343419"/>
              <a:gd name="connsiteY1587" fmla="*/ 4123046 h 10274631"/>
              <a:gd name="connsiteX1588" fmla="*/ 10738013 w 11343419"/>
              <a:gd name="connsiteY1588" fmla="*/ 4102431 h 10274631"/>
              <a:gd name="connsiteX1589" fmla="*/ 10745507 w 11343419"/>
              <a:gd name="connsiteY1589" fmla="*/ 4094185 h 10274631"/>
              <a:gd name="connsiteX1590" fmla="*/ 10723026 w 11343419"/>
              <a:gd name="connsiteY1590" fmla="*/ 4081816 h 10274631"/>
              <a:gd name="connsiteX1591" fmla="*/ 10723026 w 11343419"/>
              <a:gd name="connsiteY1591" fmla="*/ 4127169 h 10274631"/>
              <a:gd name="connsiteX1592" fmla="*/ 10685560 w 11343419"/>
              <a:gd name="connsiteY1592" fmla="*/ 4098308 h 10274631"/>
              <a:gd name="connsiteX1593" fmla="*/ 10655586 w 11343419"/>
              <a:gd name="connsiteY1593" fmla="*/ 4098308 h 10274631"/>
              <a:gd name="connsiteX1594" fmla="*/ 10678066 w 11343419"/>
              <a:gd name="connsiteY1594" fmla="*/ 4164277 h 10274631"/>
              <a:gd name="connsiteX1595" fmla="*/ 10655586 w 11343419"/>
              <a:gd name="connsiteY1595" fmla="*/ 4193138 h 10274631"/>
              <a:gd name="connsiteX1596" fmla="*/ 10640599 w 11343419"/>
              <a:gd name="connsiteY1596" fmla="*/ 4172523 h 10274631"/>
              <a:gd name="connsiteX1597" fmla="*/ 10633106 w 11343419"/>
              <a:gd name="connsiteY1597" fmla="*/ 4176646 h 10274631"/>
              <a:gd name="connsiteX1598" fmla="*/ 10625612 w 11343419"/>
              <a:gd name="connsiteY1598" fmla="*/ 4139539 h 10274631"/>
              <a:gd name="connsiteX1599" fmla="*/ 10610626 w 11343419"/>
              <a:gd name="connsiteY1599" fmla="*/ 4147785 h 10274631"/>
              <a:gd name="connsiteX1600" fmla="*/ 10603132 w 11343419"/>
              <a:gd name="connsiteY1600" fmla="*/ 4143662 h 10274631"/>
              <a:gd name="connsiteX1601" fmla="*/ 10640599 w 11343419"/>
              <a:gd name="connsiteY1601" fmla="*/ 4127169 h 10274631"/>
              <a:gd name="connsiteX1602" fmla="*/ 10625612 w 11343419"/>
              <a:gd name="connsiteY1602" fmla="*/ 4077693 h 10274631"/>
              <a:gd name="connsiteX1603" fmla="*/ 10603132 w 11343419"/>
              <a:gd name="connsiteY1603" fmla="*/ 4081816 h 10274631"/>
              <a:gd name="connsiteX1604" fmla="*/ 10603132 w 11343419"/>
              <a:gd name="connsiteY1604" fmla="*/ 4061201 h 10274631"/>
              <a:gd name="connsiteX1605" fmla="*/ 10625612 w 11343419"/>
              <a:gd name="connsiteY1605" fmla="*/ 4061201 h 10274631"/>
              <a:gd name="connsiteX1606" fmla="*/ 10588146 w 11343419"/>
              <a:gd name="connsiteY1606" fmla="*/ 4015847 h 10274631"/>
              <a:gd name="connsiteX1607" fmla="*/ 10573159 w 11343419"/>
              <a:gd name="connsiteY1607" fmla="*/ 4015847 h 10274631"/>
              <a:gd name="connsiteX1608" fmla="*/ 10565666 w 11343419"/>
              <a:gd name="connsiteY1608" fmla="*/ 4061201 h 10274631"/>
              <a:gd name="connsiteX1609" fmla="*/ 10543185 w 11343419"/>
              <a:gd name="connsiteY1609" fmla="*/ 4015847 h 10274631"/>
              <a:gd name="connsiteX1610" fmla="*/ 10520705 w 11343419"/>
              <a:gd name="connsiteY1610" fmla="*/ 4028217 h 10274631"/>
              <a:gd name="connsiteX1611" fmla="*/ 10520705 w 11343419"/>
              <a:gd name="connsiteY1611" fmla="*/ 4040586 h 10274631"/>
              <a:gd name="connsiteX1612" fmla="*/ 10513212 w 11343419"/>
              <a:gd name="connsiteY1612" fmla="*/ 4019970 h 10274631"/>
              <a:gd name="connsiteX1613" fmla="*/ 10513212 w 11343419"/>
              <a:gd name="connsiteY1613" fmla="*/ 4007601 h 10274631"/>
              <a:gd name="connsiteX1614" fmla="*/ 10528199 w 11343419"/>
              <a:gd name="connsiteY1614" fmla="*/ 4015847 h 10274631"/>
              <a:gd name="connsiteX1615" fmla="*/ 10543185 w 11343419"/>
              <a:gd name="connsiteY1615" fmla="*/ 3986986 h 10274631"/>
              <a:gd name="connsiteX1616" fmla="*/ 10520705 w 11343419"/>
              <a:gd name="connsiteY1616" fmla="*/ 3986986 h 10274631"/>
              <a:gd name="connsiteX1617" fmla="*/ 10498225 w 11343419"/>
              <a:gd name="connsiteY1617" fmla="*/ 3986986 h 10274631"/>
              <a:gd name="connsiteX1618" fmla="*/ 10505718 w 11343419"/>
              <a:gd name="connsiteY1618" fmla="*/ 3974617 h 10274631"/>
              <a:gd name="connsiteX1619" fmla="*/ 10520705 w 11343419"/>
              <a:gd name="connsiteY1619" fmla="*/ 3970494 h 10274631"/>
              <a:gd name="connsiteX1620" fmla="*/ 10520705 w 11343419"/>
              <a:gd name="connsiteY1620" fmla="*/ 3904525 h 10274631"/>
              <a:gd name="connsiteX1621" fmla="*/ 10468252 w 11343419"/>
              <a:gd name="connsiteY1621" fmla="*/ 3908648 h 10274631"/>
              <a:gd name="connsiteX1622" fmla="*/ 10460758 w 11343419"/>
              <a:gd name="connsiteY1622" fmla="*/ 3892156 h 10274631"/>
              <a:gd name="connsiteX1623" fmla="*/ 10453265 w 11343419"/>
              <a:gd name="connsiteY1623" fmla="*/ 3892156 h 10274631"/>
              <a:gd name="connsiteX1624" fmla="*/ 10438278 w 11343419"/>
              <a:gd name="connsiteY1624" fmla="*/ 3900402 h 10274631"/>
              <a:gd name="connsiteX1625" fmla="*/ 10438278 w 11343419"/>
              <a:gd name="connsiteY1625" fmla="*/ 3904525 h 10274631"/>
              <a:gd name="connsiteX1626" fmla="*/ 10490732 w 11343419"/>
              <a:gd name="connsiteY1626" fmla="*/ 3958125 h 10274631"/>
              <a:gd name="connsiteX1627" fmla="*/ 10490732 w 11343419"/>
              <a:gd name="connsiteY1627" fmla="*/ 3962248 h 10274631"/>
              <a:gd name="connsiteX1628" fmla="*/ 10468252 w 11343419"/>
              <a:gd name="connsiteY1628" fmla="*/ 3958125 h 10274631"/>
              <a:gd name="connsiteX1629" fmla="*/ 10453265 w 11343419"/>
              <a:gd name="connsiteY1629" fmla="*/ 3974617 h 10274631"/>
              <a:gd name="connsiteX1630" fmla="*/ 10460758 w 11343419"/>
              <a:gd name="connsiteY1630" fmla="*/ 3991109 h 10274631"/>
              <a:gd name="connsiteX1631" fmla="*/ 10483238 w 11343419"/>
              <a:gd name="connsiteY1631" fmla="*/ 4003478 h 10274631"/>
              <a:gd name="connsiteX1632" fmla="*/ 10468252 w 11343419"/>
              <a:gd name="connsiteY1632" fmla="*/ 4015847 h 10274631"/>
              <a:gd name="connsiteX1633" fmla="*/ 10475745 w 11343419"/>
              <a:gd name="connsiteY1633" fmla="*/ 4040586 h 10274631"/>
              <a:gd name="connsiteX1634" fmla="*/ 10490732 w 11343419"/>
              <a:gd name="connsiteY1634" fmla="*/ 4048832 h 10274631"/>
              <a:gd name="connsiteX1635" fmla="*/ 10490732 w 11343419"/>
              <a:gd name="connsiteY1635" fmla="*/ 4081816 h 10274631"/>
              <a:gd name="connsiteX1636" fmla="*/ 10535692 w 11343419"/>
              <a:gd name="connsiteY1636" fmla="*/ 4135416 h 10274631"/>
              <a:gd name="connsiteX1637" fmla="*/ 10573159 w 11343419"/>
              <a:gd name="connsiteY1637" fmla="*/ 4143662 h 10274631"/>
              <a:gd name="connsiteX1638" fmla="*/ 10558172 w 11343419"/>
              <a:gd name="connsiteY1638" fmla="*/ 4176646 h 10274631"/>
              <a:gd name="connsiteX1639" fmla="*/ 10588146 w 11343419"/>
              <a:gd name="connsiteY1639" fmla="*/ 4201384 h 10274631"/>
              <a:gd name="connsiteX1640" fmla="*/ 10580652 w 11343419"/>
              <a:gd name="connsiteY1640" fmla="*/ 4201384 h 10274631"/>
              <a:gd name="connsiteX1641" fmla="*/ 10588146 w 11343419"/>
              <a:gd name="connsiteY1641" fmla="*/ 4209630 h 10274631"/>
              <a:gd name="connsiteX1642" fmla="*/ 10625612 w 11343419"/>
              <a:gd name="connsiteY1642" fmla="*/ 4201384 h 10274631"/>
              <a:gd name="connsiteX1643" fmla="*/ 10633106 w 11343419"/>
              <a:gd name="connsiteY1643" fmla="*/ 4217877 h 10274631"/>
              <a:gd name="connsiteX1644" fmla="*/ 10633106 w 11343419"/>
              <a:gd name="connsiteY1644" fmla="*/ 4226123 h 10274631"/>
              <a:gd name="connsiteX1645" fmla="*/ 10610626 w 11343419"/>
              <a:gd name="connsiteY1645" fmla="*/ 4217877 h 10274631"/>
              <a:gd name="connsiteX1646" fmla="*/ 10588146 w 11343419"/>
              <a:gd name="connsiteY1646" fmla="*/ 4254984 h 10274631"/>
              <a:gd name="connsiteX1647" fmla="*/ 10573159 w 11343419"/>
              <a:gd name="connsiteY1647" fmla="*/ 4259107 h 10274631"/>
              <a:gd name="connsiteX1648" fmla="*/ 10588146 w 11343419"/>
              <a:gd name="connsiteY1648" fmla="*/ 4283845 h 10274631"/>
              <a:gd name="connsiteX1649" fmla="*/ 10633106 w 11343419"/>
              <a:gd name="connsiteY1649" fmla="*/ 4312707 h 10274631"/>
              <a:gd name="connsiteX1650" fmla="*/ 10625612 w 11343419"/>
              <a:gd name="connsiteY1650" fmla="*/ 4325076 h 10274631"/>
              <a:gd name="connsiteX1651" fmla="*/ 10655586 w 11343419"/>
              <a:gd name="connsiteY1651" fmla="*/ 4337445 h 10274631"/>
              <a:gd name="connsiteX1652" fmla="*/ 10625612 w 11343419"/>
              <a:gd name="connsiteY1652" fmla="*/ 4362183 h 10274631"/>
              <a:gd name="connsiteX1653" fmla="*/ 10625612 w 11343419"/>
              <a:gd name="connsiteY1653" fmla="*/ 4378675 h 10274631"/>
              <a:gd name="connsiteX1654" fmla="*/ 10670573 w 11343419"/>
              <a:gd name="connsiteY1654" fmla="*/ 4403414 h 10274631"/>
              <a:gd name="connsiteX1655" fmla="*/ 10678066 w 11343419"/>
              <a:gd name="connsiteY1655" fmla="*/ 4403414 h 10274631"/>
              <a:gd name="connsiteX1656" fmla="*/ 10693053 w 11343419"/>
              <a:gd name="connsiteY1656" fmla="*/ 4419906 h 10274631"/>
              <a:gd name="connsiteX1657" fmla="*/ 10693053 w 11343419"/>
              <a:gd name="connsiteY1657" fmla="*/ 4424029 h 10274631"/>
              <a:gd name="connsiteX1658" fmla="*/ 10715533 w 11343419"/>
              <a:gd name="connsiteY1658" fmla="*/ 4415783 h 10274631"/>
              <a:gd name="connsiteX1659" fmla="*/ 10723026 w 11343419"/>
              <a:gd name="connsiteY1659" fmla="*/ 4432275 h 10274631"/>
              <a:gd name="connsiteX1660" fmla="*/ 10767987 w 11343419"/>
              <a:gd name="connsiteY1660" fmla="*/ 4461136 h 10274631"/>
              <a:gd name="connsiteX1661" fmla="*/ 10775480 w 11343419"/>
              <a:gd name="connsiteY1661" fmla="*/ 4489998 h 10274631"/>
              <a:gd name="connsiteX1662" fmla="*/ 10820440 w 11343419"/>
              <a:gd name="connsiteY1662" fmla="*/ 4502367 h 10274631"/>
              <a:gd name="connsiteX1663" fmla="*/ 10827934 w 11343419"/>
              <a:gd name="connsiteY1663" fmla="*/ 4518859 h 10274631"/>
              <a:gd name="connsiteX1664" fmla="*/ 10805454 w 11343419"/>
              <a:gd name="connsiteY1664" fmla="*/ 4518859 h 10274631"/>
              <a:gd name="connsiteX1665" fmla="*/ 10782974 w 11343419"/>
              <a:gd name="connsiteY1665" fmla="*/ 4502367 h 10274631"/>
              <a:gd name="connsiteX1666" fmla="*/ 10760493 w 11343419"/>
              <a:gd name="connsiteY1666" fmla="*/ 4527105 h 10274631"/>
              <a:gd name="connsiteX1667" fmla="*/ 10782974 w 11343419"/>
              <a:gd name="connsiteY1667" fmla="*/ 4551843 h 10274631"/>
              <a:gd name="connsiteX1668" fmla="*/ 10767987 w 11343419"/>
              <a:gd name="connsiteY1668" fmla="*/ 4551843 h 10274631"/>
              <a:gd name="connsiteX1669" fmla="*/ 10715533 w 11343419"/>
              <a:gd name="connsiteY1669" fmla="*/ 4572459 h 10274631"/>
              <a:gd name="connsiteX1670" fmla="*/ 10693053 w 11343419"/>
              <a:gd name="connsiteY1670" fmla="*/ 4597197 h 10274631"/>
              <a:gd name="connsiteX1671" fmla="*/ 10708040 w 11343419"/>
              <a:gd name="connsiteY1671" fmla="*/ 4601320 h 10274631"/>
              <a:gd name="connsiteX1672" fmla="*/ 10685560 w 11343419"/>
              <a:gd name="connsiteY1672" fmla="*/ 4613689 h 10274631"/>
              <a:gd name="connsiteX1673" fmla="*/ 10715533 w 11343419"/>
              <a:gd name="connsiteY1673" fmla="*/ 4630181 h 10274631"/>
              <a:gd name="connsiteX1674" fmla="*/ 10760493 w 11343419"/>
              <a:gd name="connsiteY1674" fmla="*/ 4630181 h 10274631"/>
              <a:gd name="connsiteX1675" fmla="*/ 10753000 w 11343419"/>
              <a:gd name="connsiteY1675" fmla="*/ 4609566 h 10274631"/>
              <a:gd name="connsiteX1676" fmla="*/ 10775480 w 11343419"/>
              <a:gd name="connsiteY1676" fmla="*/ 4617812 h 10274631"/>
              <a:gd name="connsiteX1677" fmla="*/ 10790467 w 11343419"/>
              <a:gd name="connsiteY1677" fmla="*/ 4580705 h 10274631"/>
              <a:gd name="connsiteX1678" fmla="*/ 10805454 w 11343419"/>
              <a:gd name="connsiteY1678" fmla="*/ 4572459 h 10274631"/>
              <a:gd name="connsiteX1679" fmla="*/ 10820440 w 11343419"/>
              <a:gd name="connsiteY1679" fmla="*/ 4572459 h 10274631"/>
              <a:gd name="connsiteX1680" fmla="*/ 10842921 w 11343419"/>
              <a:gd name="connsiteY1680" fmla="*/ 4601320 h 10274631"/>
              <a:gd name="connsiteX1681" fmla="*/ 10880387 w 11343419"/>
              <a:gd name="connsiteY1681" fmla="*/ 4613689 h 10274631"/>
              <a:gd name="connsiteX1682" fmla="*/ 10880387 w 11343419"/>
              <a:gd name="connsiteY1682" fmla="*/ 4621935 h 10274631"/>
              <a:gd name="connsiteX1683" fmla="*/ 11007775 w 11343419"/>
              <a:gd name="connsiteY1683" fmla="*/ 4712642 h 10274631"/>
              <a:gd name="connsiteX1684" fmla="*/ 11082709 w 11343419"/>
              <a:gd name="connsiteY1684" fmla="*/ 4770365 h 10274631"/>
              <a:gd name="connsiteX1685" fmla="*/ 11075215 w 11343419"/>
              <a:gd name="connsiteY1685" fmla="*/ 4774488 h 10274631"/>
              <a:gd name="connsiteX1686" fmla="*/ 11037748 w 11343419"/>
              <a:gd name="connsiteY1686" fmla="*/ 4757996 h 10274631"/>
              <a:gd name="connsiteX1687" fmla="*/ 11030255 w 11343419"/>
              <a:gd name="connsiteY1687" fmla="*/ 4749749 h 10274631"/>
              <a:gd name="connsiteX1688" fmla="*/ 11030255 w 11343419"/>
              <a:gd name="connsiteY1688" fmla="*/ 4774488 h 10274631"/>
              <a:gd name="connsiteX1689" fmla="*/ 11030255 w 11343419"/>
              <a:gd name="connsiteY1689" fmla="*/ 4786857 h 10274631"/>
              <a:gd name="connsiteX1690" fmla="*/ 11052735 w 11343419"/>
              <a:gd name="connsiteY1690" fmla="*/ 4786857 h 10274631"/>
              <a:gd name="connsiteX1691" fmla="*/ 11052735 w 11343419"/>
              <a:gd name="connsiteY1691" fmla="*/ 4819841 h 10274631"/>
              <a:gd name="connsiteX1692" fmla="*/ 11067722 w 11343419"/>
              <a:gd name="connsiteY1692" fmla="*/ 4815718 h 10274631"/>
              <a:gd name="connsiteX1693" fmla="*/ 11082709 w 11343419"/>
              <a:gd name="connsiteY1693" fmla="*/ 4807472 h 10274631"/>
              <a:gd name="connsiteX1694" fmla="*/ 11135162 w 11343419"/>
              <a:gd name="connsiteY1694" fmla="*/ 4861072 h 10274631"/>
              <a:gd name="connsiteX1695" fmla="*/ 11165136 w 11343419"/>
              <a:gd name="connsiteY1695" fmla="*/ 4861072 h 10274631"/>
              <a:gd name="connsiteX1696" fmla="*/ 11195109 w 11343419"/>
              <a:gd name="connsiteY1696" fmla="*/ 4889933 h 10274631"/>
              <a:gd name="connsiteX1697" fmla="*/ 11210096 w 11343419"/>
              <a:gd name="connsiteY1697" fmla="*/ 4894056 h 10274631"/>
              <a:gd name="connsiteX1698" fmla="*/ 11292523 w 11343419"/>
              <a:gd name="connsiteY1698" fmla="*/ 4980640 h 10274631"/>
              <a:gd name="connsiteX1699" fmla="*/ 11314652 w 11343419"/>
              <a:gd name="connsiteY1699" fmla="*/ 5004992 h 10274631"/>
              <a:gd name="connsiteX1700" fmla="*/ 11343419 w 11343419"/>
              <a:gd name="connsiteY1700" fmla="*/ 5036648 h 10274631"/>
              <a:gd name="connsiteX1701" fmla="*/ 11343419 w 11343419"/>
              <a:gd name="connsiteY1701" fmla="*/ 5038240 h 10274631"/>
              <a:gd name="connsiteX1702" fmla="*/ 11338420 w 11343419"/>
              <a:gd name="connsiteY1702" fmla="*/ 5037848 h 10274631"/>
              <a:gd name="connsiteX1703" fmla="*/ 11292523 w 11343419"/>
              <a:gd name="connsiteY1703" fmla="*/ 5034240 h 10274631"/>
              <a:gd name="connsiteX1704" fmla="*/ 11255056 w 11343419"/>
              <a:gd name="connsiteY1704" fmla="*/ 5054855 h 10274631"/>
              <a:gd name="connsiteX1705" fmla="*/ 11247563 w 11343419"/>
              <a:gd name="connsiteY1705" fmla="*/ 5030117 h 10274631"/>
              <a:gd name="connsiteX1706" fmla="*/ 11232576 w 11343419"/>
              <a:gd name="connsiteY1706" fmla="*/ 5021871 h 10274631"/>
              <a:gd name="connsiteX1707" fmla="*/ 11247563 w 11343419"/>
              <a:gd name="connsiteY1707" fmla="*/ 5013624 h 10274631"/>
              <a:gd name="connsiteX1708" fmla="*/ 11202603 w 11343419"/>
              <a:gd name="connsiteY1708" fmla="*/ 4984763 h 10274631"/>
              <a:gd name="connsiteX1709" fmla="*/ 11195109 w 11343419"/>
              <a:gd name="connsiteY1709" fmla="*/ 4984763 h 10274631"/>
              <a:gd name="connsiteX1710" fmla="*/ 11195109 w 11343419"/>
              <a:gd name="connsiteY1710" fmla="*/ 4972394 h 10274631"/>
              <a:gd name="connsiteX1711" fmla="*/ 11172629 w 11343419"/>
              <a:gd name="connsiteY1711" fmla="*/ 5001255 h 10274631"/>
              <a:gd name="connsiteX1712" fmla="*/ 11150149 w 11343419"/>
              <a:gd name="connsiteY1712" fmla="*/ 4980640 h 10274631"/>
              <a:gd name="connsiteX1713" fmla="*/ 11150149 w 11343419"/>
              <a:gd name="connsiteY1713" fmla="*/ 4976517 h 10274631"/>
              <a:gd name="connsiteX1714" fmla="*/ 11127669 w 11343419"/>
              <a:gd name="connsiteY1714" fmla="*/ 4955902 h 10274631"/>
              <a:gd name="connsiteX1715" fmla="*/ 11157642 w 11343419"/>
              <a:gd name="connsiteY1715" fmla="*/ 4964148 h 10274631"/>
              <a:gd name="connsiteX1716" fmla="*/ 11180123 w 11343419"/>
              <a:gd name="connsiteY1716" fmla="*/ 4947656 h 10274631"/>
              <a:gd name="connsiteX1717" fmla="*/ 11150149 w 11343419"/>
              <a:gd name="connsiteY1717" fmla="*/ 4939410 h 10274631"/>
              <a:gd name="connsiteX1718" fmla="*/ 11157642 w 11343419"/>
              <a:gd name="connsiteY1718" fmla="*/ 4922917 h 10274631"/>
              <a:gd name="connsiteX1719" fmla="*/ 11150149 w 11343419"/>
              <a:gd name="connsiteY1719" fmla="*/ 4918794 h 10274631"/>
              <a:gd name="connsiteX1720" fmla="*/ 11112682 w 11343419"/>
              <a:gd name="connsiteY1720" fmla="*/ 4939410 h 10274631"/>
              <a:gd name="connsiteX1721" fmla="*/ 11075215 w 11343419"/>
              <a:gd name="connsiteY1721" fmla="*/ 4914671 h 10274631"/>
              <a:gd name="connsiteX1722" fmla="*/ 11052735 w 11343419"/>
              <a:gd name="connsiteY1722" fmla="*/ 4955902 h 10274631"/>
              <a:gd name="connsiteX1723" fmla="*/ 11052735 w 11343419"/>
              <a:gd name="connsiteY1723" fmla="*/ 4964148 h 10274631"/>
              <a:gd name="connsiteX1724" fmla="*/ 11022762 w 11343419"/>
              <a:gd name="connsiteY1724" fmla="*/ 4972394 h 10274631"/>
              <a:gd name="connsiteX1725" fmla="*/ 10992788 w 11343419"/>
              <a:gd name="connsiteY1725" fmla="*/ 4980640 h 10274631"/>
              <a:gd name="connsiteX1726" fmla="*/ 10947828 w 11343419"/>
              <a:gd name="connsiteY1726" fmla="*/ 4980640 h 10274631"/>
              <a:gd name="connsiteX1727" fmla="*/ 10932841 w 11343419"/>
              <a:gd name="connsiteY1727" fmla="*/ 4980640 h 10274631"/>
              <a:gd name="connsiteX1728" fmla="*/ 10917854 w 11343419"/>
              <a:gd name="connsiteY1728" fmla="*/ 4972394 h 10274631"/>
              <a:gd name="connsiteX1729" fmla="*/ 10955321 w 11343419"/>
              <a:gd name="connsiteY1729" fmla="*/ 4964148 h 10274631"/>
              <a:gd name="connsiteX1730" fmla="*/ 10970308 w 11343419"/>
              <a:gd name="connsiteY1730" fmla="*/ 4939410 h 10274631"/>
              <a:gd name="connsiteX1731" fmla="*/ 10925348 w 11343419"/>
              <a:gd name="connsiteY1731" fmla="*/ 4902302 h 10274631"/>
              <a:gd name="connsiteX1732" fmla="*/ 10925348 w 11343419"/>
              <a:gd name="connsiteY1732" fmla="*/ 4898179 h 10274631"/>
              <a:gd name="connsiteX1733" fmla="*/ 10977801 w 11343419"/>
              <a:gd name="connsiteY1733" fmla="*/ 4914671 h 10274631"/>
              <a:gd name="connsiteX1734" fmla="*/ 10962815 w 11343419"/>
              <a:gd name="connsiteY1734" fmla="*/ 4877564 h 10274631"/>
              <a:gd name="connsiteX1735" fmla="*/ 10917854 w 11343419"/>
              <a:gd name="connsiteY1735" fmla="*/ 4861072 h 10274631"/>
              <a:gd name="connsiteX1736" fmla="*/ 10917854 w 11343419"/>
              <a:gd name="connsiteY1736" fmla="*/ 4844580 h 10274631"/>
              <a:gd name="connsiteX1737" fmla="*/ 10865401 w 11343419"/>
              <a:gd name="connsiteY1737" fmla="*/ 4840457 h 10274631"/>
              <a:gd name="connsiteX1738" fmla="*/ 10827934 w 11343419"/>
              <a:gd name="connsiteY1738" fmla="*/ 4774488 h 10274631"/>
              <a:gd name="connsiteX1739" fmla="*/ 10775480 w 11343419"/>
              <a:gd name="connsiteY1739" fmla="*/ 4753873 h 10274631"/>
              <a:gd name="connsiteX1740" fmla="*/ 10730520 w 11343419"/>
              <a:gd name="connsiteY1740" fmla="*/ 4704396 h 10274631"/>
              <a:gd name="connsiteX1741" fmla="*/ 10685560 w 11343419"/>
              <a:gd name="connsiteY1741" fmla="*/ 4696150 h 10274631"/>
              <a:gd name="connsiteX1742" fmla="*/ 10648093 w 11343419"/>
              <a:gd name="connsiteY1742" fmla="*/ 4667289 h 10274631"/>
              <a:gd name="connsiteX1743" fmla="*/ 10655586 w 11343419"/>
              <a:gd name="connsiteY1743" fmla="*/ 4654919 h 10274631"/>
              <a:gd name="connsiteX1744" fmla="*/ 10655586 w 11343419"/>
              <a:gd name="connsiteY1744" fmla="*/ 4646673 h 10274631"/>
              <a:gd name="connsiteX1745" fmla="*/ 10603132 w 11343419"/>
              <a:gd name="connsiteY1745" fmla="*/ 4638427 h 10274631"/>
              <a:gd name="connsiteX1746" fmla="*/ 10580652 w 11343419"/>
              <a:gd name="connsiteY1746" fmla="*/ 4626058 h 10274631"/>
              <a:gd name="connsiteX1747" fmla="*/ 10580652 w 11343419"/>
              <a:gd name="connsiteY1747" fmla="*/ 4593074 h 10274631"/>
              <a:gd name="connsiteX1748" fmla="*/ 10535692 w 11343419"/>
              <a:gd name="connsiteY1748" fmla="*/ 4568335 h 10274631"/>
              <a:gd name="connsiteX1749" fmla="*/ 10498225 w 11343419"/>
              <a:gd name="connsiteY1749" fmla="*/ 4576582 h 10274631"/>
              <a:gd name="connsiteX1750" fmla="*/ 10475745 w 11343419"/>
              <a:gd name="connsiteY1750" fmla="*/ 4551843 h 10274631"/>
              <a:gd name="connsiteX1751" fmla="*/ 10393318 w 11343419"/>
              <a:gd name="connsiteY1751" fmla="*/ 4510613 h 10274631"/>
              <a:gd name="connsiteX1752" fmla="*/ 10378331 w 11343419"/>
              <a:gd name="connsiteY1752" fmla="*/ 4498244 h 10274631"/>
              <a:gd name="connsiteX1753" fmla="*/ 10340864 w 11343419"/>
              <a:gd name="connsiteY1753" fmla="*/ 4494121 h 10274631"/>
              <a:gd name="connsiteX1754" fmla="*/ 10333371 w 11343419"/>
              <a:gd name="connsiteY1754" fmla="*/ 4502367 h 10274631"/>
              <a:gd name="connsiteX1755" fmla="*/ 10325877 w 11343419"/>
              <a:gd name="connsiteY1755" fmla="*/ 4518859 h 10274631"/>
              <a:gd name="connsiteX1756" fmla="*/ 10318384 w 11343419"/>
              <a:gd name="connsiteY1756" fmla="*/ 4510613 h 10274631"/>
              <a:gd name="connsiteX1757" fmla="*/ 10273424 w 11343419"/>
              <a:gd name="connsiteY1757" fmla="*/ 4489998 h 10274631"/>
              <a:gd name="connsiteX1758" fmla="*/ 10243450 w 11343419"/>
              <a:gd name="connsiteY1758" fmla="*/ 4477628 h 10274631"/>
              <a:gd name="connsiteX1759" fmla="*/ 10250944 w 11343419"/>
              <a:gd name="connsiteY1759" fmla="*/ 4473505 h 10274631"/>
              <a:gd name="connsiteX1760" fmla="*/ 10205983 w 11343419"/>
              <a:gd name="connsiteY1760" fmla="*/ 4444644 h 10274631"/>
              <a:gd name="connsiteX1761" fmla="*/ 10213477 w 11343419"/>
              <a:gd name="connsiteY1761" fmla="*/ 4428152 h 10274631"/>
              <a:gd name="connsiteX1762" fmla="*/ 10220970 w 11343419"/>
              <a:gd name="connsiteY1762" fmla="*/ 4419906 h 10274631"/>
              <a:gd name="connsiteX1763" fmla="*/ 10168516 w 11343419"/>
              <a:gd name="connsiteY1763" fmla="*/ 4407537 h 10274631"/>
              <a:gd name="connsiteX1764" fmla="*/ 10190996 w 11343419"/>
              <a:gd name="connsiteY1764" fmla="*/ 4428152 h 10274631"/>
              <a:gd name="connsiteX1765" fmla="*/ 10168516 w 11343419"/>
              <a:gd name="connsiteY1765" fmla="*/ 4432275 h 10274631"/>
              <a:gd name="connsiteX1766" fmla="*/ 10161023 w 11343419"/>
              <a:gd name="connsiteY1766" fmla="*/ 4440521 h 10274631"/>
              <a:gd name="connsiteX1767" fmla="*/ 10146036 w 11343419"/>
              <a:gd name="connsiteY1767" fmla="*/ 4428152 h 10274631"/>
              <a:gd name="connsiteX1768" fmla="*/ 10131050 w 11343419"/>
              <a:gd name="connsiteY1768" fmla="*/ 4440521 h 10274631"/>
              <a:gd name="connsiteX1769" fmla="*/ 10116063 w 11343419"/>
              <a:gd name="connsiteY1769" fmla="*/ 4432275 h 10274631"/>
              <a:gd name="connsiteX1770" fmla="*/ 10123556 w 11343419"/>
              <a:gd name="connsiteY1770" fmla="*/ 4457013 h 10274631"/>
              <a:gd name="connsiteX1771" fmla="*/ 10131050 w 11343419"/>
              <a:gd name="connsiteY1771" fmla="*/ 4461136 h 10274631"/>
              <a:gd name="connsiteX1772" fmla="*/ 10131050 w 11343419"/>
              <a:gd name="connsiteY1772" fmla="*/ 4465259 h 10274631"/>
              <a:gd name="connsiteX1773" fmla="*/ 10108569 w 11343419"/>
              <a:gd name="connsiteY1773" fmla="*/ 4452890 h 10274631"/>
              <a:gd name="connsiteX1774" fmla="*/ 10093582 w 11343419"/>
              <a:gd name="connsiteY1774" fmla="*/ 4461136 h 10274631"/>
              <a:gd name="connsiteX1775" fmla="*/ 10078596 w 11343419"/>
              <a:gd name="connsiteY1775" fmla="*/ 4444644 h 10274631"/>
              <a:gd name="connsiteX1776" fmla="*/ 10063609 w 11343419"/>
              <a:gd name="connsiteY1776" fmla="*/ 4444644 h 10274631"/>
              <a:gd name="connsiteX1777" fmla="*/ 10086089 w 11343419"/>
              <a:gd name="connsiteY1777" fmla="*/ 4428152 h 10274631"/>
              <a:gd name="connsiteX1778" fmla="*/ 10041129 w 11343419"/>
              <a:gd name="connsiteY1778" fmla="*/ 4428152 h 10274631"/>
              <a:gd name="connsiteX1779" fmla="*/ 10018649 w 11343419"/>
              <a:gd name="connsiteY1779" fmla="*/ 4403414 h 10274631"/>
              <a:gd name="connsiteX1780" fmla="*/ 10026142 w 11343419"/>
              <a:gd name="connsiteY1780" fmla="*/ 4386921 h 10274631"/>
              <a:gd name="connsiteX1781" fmla="*/ 9981182 w 11343419"/>
              <a:gd name="connsiteY1781" fmla="*/ 4353937 h 10274631"/>
              <a:gd name="connsiteX1782" fmla="*/ 9951208 w 11343419"/>
              <a:gd name="connsiteY1782" fmla="*/ 4353937 h 10274631"/>
              <a:gd name="connsiteX1783" fmla="*/ 9943715 w 11343419"/>
              <a:gd name="connsiteY1783" fmla="*/ 4325076 h 10274631"/>
              <a:gd name="connsiteX1784" fmla="*/ 9921235 w 11343419"/>
              <a:gd name="connsiteY1784" fmla="*/ 4312707 h 10274631"/>
              <a:gd name="connsiteX1785" fmla="*/ 9906248 w 11343419"/>
              <a:gd name="connsiteY1785" fmla="*/ 4320953 h 10274631"/>
              <a:gd name="connsiteX1786" fmla="*/ 9853794 w 11343419"/>
              <a:gd name="connsiteY1786" fmla="*/ 4275599 h 10274631"/>
              <a:gd name="connsiteX1787" fmla="*/ 9883768 w 11343419"/>
              <a:gd name="connsiteY1787" fmla="*/ 4254984 h 10274631"/>
              <a:gd name="connsiteX1788" fmla="*/ 9831314 w 11343419"/>
              <a:gd name="connsiteY1788" fmla="*/ 4226123 h 10274631"/>
              <a:gd name="connsiteX1789" fmla="*/ 9816328 w 11343419"/>
              <a:gd name="connsiteY1789" fmla="*/ 4234369 h 10274631"/>
              <a:gd name="connsiteX1790" fmla="*/ 9801341 w 11343419"/>
              <a:gd name="connsiteY1790" fmla="*/ 4242615 h 10274631"/>
              <a:gd name="connsiteX1791" fmla="*/ 9793847 w 11343419"/>
              <a:gd name="connsiteY1791" fmla="*/ 4234369 h 10274631"/>
              <a:gd name="connsiteX1792" fmla="*/ 9808834 w 11343419"/>
              <a:gd name="connsiteY1792" fmla="*/ 4234369 h 10274631"/>
              <a:gd name="connsiteX1793" fmla="*/ 9801341 w 11343419"/>
              <a:gd name="connsiteY1793" fmla="*/ 4217877 h 10274631"/>
              <a:gd name="connsiteX1794" fmla="*/ 9808834 w 11343419"/>
              <a:gd name="connsiteY1794" fmla="*/ 4222000 h 10274631"/>
              <a:gd name="connsiteX1795" fmla="*/ 9816328 w 11343419"/>
              <a:gd name="connsiteY1795" fmla="*/ 4217877 h 10274631"/>
              <a:gd name="connsiteX1796" fmla="*/ 9801341 w 11343419"/>
              <a:gd name="connsiteY1796" fmla="*/ 4201384 h 10274631"/>
              <a:gd name="connsiteX1797" fmla="*/ 9786354 w 11343419"/>
              <a:gd name="connsiteY1797" fmla="*/ 4201384 h 10274631"/>
              <a:gd name="connsiteX1798" fmla="*/ 9778861 w 11343419"/>
              <a:gd name="connsiteY1798" fmla="*/ 4217877 h 10274631"/>
              <a:gd name="connsiteX1799" fmla="*/ 9778861 w 11343419"/>
              <a:gd name="connsiteY1799" fmla="*/ 4201384 h 10274631"/>
              <a:gd name="connsiteX1800" fmla="*/ 9756380 w 11343419"/>
              <a:gd name="connsiteY1800" fmla="*/ 4205507 h 10274631"/>
              <a:gd name="connsiteX1801" fmla="*/ 9748887 w 11343419"/>
              <a:gd name="connsiteY1801" fmla="*/ 4189015 h 10274631"/>
              <a:gd name="connsiteX1802" fmla="*/ 9741394 w 11343419"/>
              <a:gd name="connsiteY1802" fmla="*/ 4189015 h 10274631"/>
              <a:gd name="connsiteX1803" fmla="*/ 9741394 w 11343419"/>
              <a:gd name="connsiteY1803" fmla="*/ 4213753 h 10274631"/>
              <a:gd name="connsiteX1804" fmla="*/ 9786354 w 11343419"/>
              <a:gd name="connsiteY1804" fmla="*/ 4246738 h 10274631"/>
              <a:gd name="connsiteX1805" fmla="*/ 9786354 w 11343419"/>
              <a:gd name="connsiteY1805" fmla="*/ 4275599 h 10274631"/>
              <a:gd name="connsiteX1806" fmla="*/ 9853794 w 11343419"/>
              <a:gd name="connsiteY1806" fmla="*/ 4325076 h 10274631"/>
              <a:gd name="connsiteX1807" fmla="*/ 9831314 w 11343419"/>
              <a:gd name="connsiteY1807" fmla="*/ 4349814 h 10274631"/>
              <a:gd name="connsiteX1808" fmla="*/ 9876274 w 11343419"/>
              <a:gd name="connsiteY1808" fmla="*/ 4374552 h 10274631"/>
              <a:gd name="connsiteX1809" fmla="*/ 9861288 w 11343419"/>
              <a:gd name="connsiteY1809" fmla="*/ 4411660 h 10274631"/>
              <a:gd name="connsiteX1810" fmla="*/ 9891261 w 11343419"/>
              <a:gd name="connsiteY1810" fmla="*/ 4411660 h 10274631"/>
              <a:gd name="connsiteX1811" fmla="*/ 9906248 w 11343419"/>
              <a:gd name="connsiteY1811" fmla="*/ 4411660 h 10274631"/>
              <a:gd name="connsiteX1812" fmla="*/ 9973688 w 11343419"/>
              <a:gd name="connsiteY1812" fmla="*/ 4473505 h 10274631"/>
              <a:gd name="connsiteX1813" fmla="*/ 10018649 w 11343419"/>
              <a:gd name="connsiteY1813" fmla="*/ 4510613 h 10274631"/>
              <a:gd name="connsiteX1814" fmla="*/ 10033636 w 11343419"/>
              <a:gd name="connsiteY1814" fmla="*/ 4518859 h 10274631"/>
              <a:gd name="connsiteX1815" fmla="*/ 10041129 w 11343419"/>
              <a:gd name="connsiteY1815" fmla="*/ 4510613 h 10274631"/>
              <a:gd name="connsiteX1816" fmla="*/ 10078596 w 11343419"/>
              <a:gd name="connsiteY1816" fmla="*/ 4527105 h 10274631"/>
              <a:gd name="connsiteX1817" fmla="*/ 10078596 w 11343419"/>
              <a:gd name="connsiteY1817" fmla="*/ 4547720 h 10274631"/>
              <a:gd name="connsiteX1818" fmla="*/ 10116063 w 11343419"/>
              <a:gd name="connsiteY1818" fmla="*/ 4568335 h 10274631"/>
              <a:gd name="connsiteX1819" fmla="*/ 10213477 w 11343419"/>
              <a:gd name="connsiteY1819" fmla="*/ 4630181 h 10274631"/>
              <a:gd name="connsiteX1820" fmla="*/ 10220970 w 11343419"/>
              <a:gd name="connsiteY1820" fmla="*/ 4638427 h 10274631"/>
              <a:gd name="connsiteX1821" fmla="*/ 10288410 w 11343419"/>
              <a:gd name="connsiteY1821" fmla="*/ 4671412 h 10274631"/>
              <a:gd name="connsiteX1822" fmla="*/ 10303397 w 11343419"/>
              <a:gd name="connsiteY1822" fmla="*/ 4692027 h 10274631"/>
              <a:gd name="connsiteX1823" fmla="*/ 10325877 w 11343419"/>
              <a:gd name="connsiteY1823" fmla="*/ 4696150 h 10274631"/>
              <a:gd name="connsiteX1824" fmla="*/ 10348357 w 11343419"/>
              <a:gd name="connsiteY1824" fmla="*/ 4679658 h 10274631"/>
              <a:gd name="connsiteX1825" fmla="*/ 10355851 w 11343419"/>
              <a:gd name="connsiteY1825" fmla="*/ 4704396 h 10274631"/>
              <a:gd name="connsiteX1826" fmla="*/ 10385824 w 11343419"/>
              <a:gd name="connsiteY1826" fmla="*/ 4700273 h 10274631"/>
              <a:gd name="connsiteX1827" fmla="*/ 10415798 w 11343419"/>
              <a:gd name="connsiteY1827" fmla="*/ 4708519 h 10274631"/>
              <a:gd name="connsiteX1828" fmla="*/ 10415798 w 11343419"/>
              <a:gd name="connsiteY1828" fmla="*/ 4757996 h 10274631"/>
              <a:gd name="connsiteX1829" fmla="*/ 10430785 w 11343419"/>
              <a:gd name="connsiteY1829" fmla="*/ 4766242 h 10274631"/>
              <a:gd name="connsiteX1830" fmla="*/ 10438278 w 11343419"/>
              <a:gd name="connsiteY1830" fmla="*/ 4757996 h 10274631"/>
              <a:gd name="connsiteX1831" fmla="*/ 10430785 w 11343419"/>
              <a:gd name="connsiteY1831" fmla="*/ 4778611 h 10274631"/>
              <a:gd name="connsiteX1832" fmla="*/ 10438278 w 11343419"/>
              <a:gd name="connsiteY1832" fmla="*/ 4790980 h 10274631"/>
              <a:gd name="connsiteX1833" fmla="*/ 10438278 w 11343419"/>
              <a:gd name="connsiteY1833" fmla="*/ 4807472 h 10274631"/>
              <a:gd name="connsiteX1834" fmla="*/ 10490732 w 11343419"/>
              <a:gd name="connsiteY1834" fmla="*/ 4799226 h 10274631"/>
              <a:gd name="connsiteX1835" fmla="*/ 10498225 w 11343419"/>
              <a:gd name="connsiteY1835" fmla="*/ 4790980 h 10274631"/>
              <a:gd name="connsiteX1836" fmla="*/ 10550679 w 11343419"/>
              <a:gd name="connsiteY1836" fmla="*/ 4828087 h 10274631"/>
              <a:gd name="connsiteX1837" fmla="*/ 10618119 w 11343419"/>
              <a:gd name="connsiteY1837" fmla="*/ 4902302 h 10274631"/>
              <a:gd name="connsiteX1838" fmla="*/ 10595639 w 11343419"/>
              <a:gd name="connsiteY1838" fmla="*/ 4922917 h 10274631"/>
              <a:gd name="connsiteX1839" fmla="*/ 10550679 w 11343419"/>
              <a:gd name="connsiteY1839" fmla="*/ 4939410 h 10274631"/>
              <a:gd name="connsiteX1840" fmla="*/ 10550679 w 11343419"/>
              <a:gd name="connsiteY1840" fmla="*/ 4951779 h 10274631"/>
              <a:gd name="connsiteX1841" fmla="*/ 10610626 w 11343419"/>
              <a:gd name="connsiteY1841" fmla="*/ 4997132 h 10274631"/>
              <a:gd name="connsiteX1842" fmla="*/ 10595639 w 11343419"/>
              <a:gd name="connsiteY1842" fmla="*/ 5005378 h 10274631"/>
              <a:gd name="connsiteX1843" fmla="*/ 10565666 w 11343419"/>
              <a:gd name="connsiteY1843" fmla="*/ 4997132 h 10274631"/>
              <a:gd name="connsiteX1844" fmla="*/ 10588146 w 11343419"/>
              <a:gd name="connsiteY1844" fmla="*/ 5034240 h 10274631"/>
              <a:gd name="connsiteX1845" fmla="*/ 10603132 w 11343419"/>
              <a:gd name="connsiteY1845" fmla="*/ 5038363 h 10274631"/>
              <a:gd name="connsiteX1846" fmla="*/ 10640599 w 11343419"/>
              <a:gd name="connsiteY1846" fmla="*/ 5071347 h 10274631"/>
              <a:gd name="connsiteX1847" fmla="*/ 10723026 w 11343419"/>
              <a:gd name="connsiteY1847" fmla="*/ 5129070 h 10274631"/>
              <a:gd name="connsiteX1848" fmla="*/ 10753000 w 11343419"/>
              <a:gd name="connsiteY1848" fmla="*/ 5182669 h 10274631"/>
              <a:gd name="connsiteX1849" fmla="*/ 10745507 w 11343419"/>
              <a:gd name="connsiteY1849" fmla="*/ 5232146 h 10274631"/>
              <a:gd name="connsiteX1850" fmla="*/ 10730520 w 11343419"/>
              <a:gd name="connsiteY1850" fmla="*/ 5240392 h 10274631"/>
              <a:gd name="connsiteX1851" fmla="*/ 10678066 w 11343419"/>
              <a:gd name="connsiteY1851" fmla="*/ 5195038 h 10274631"/>
              <a:gd name="connsiteX1852" fmla="*/ 10685560 w 11343419"/>
              <a:gd name="connsiteY1852" fmla="*/ 5228023 h 10274631"/>
              <a:gd name="connsiteX1853" fmla="*/ 10678066 w 11343419"/>
              <a:gd name="connsiteY1853" fmla="*/ 5215654 h 10274631"/>
              <a:gd name="connsiteX1854" fmla="*/ 10648093 w 11343419"/>
              <a:gd name="connsiteY1854" fmla="*/ 5252761 h 10274631"/>
              <a:gd name="connsiteX1855" fmla="*/ 10618119 w 11343419"/>
              <a:gd name="connsiteY1855" fmla="*/ 5248638 h 10274631"/>
              <a:gd name="connsiteX1856" fmla="*/ 10603132 w 11343419"/>
              <a:gd name="connsiteY1856" fmla="*/ 5215654 h 10274631"/>
              <a:gd name="connsiteX1857" fmla="*/ 10565666 w 11343419"/>
              <a:gd name="connsiteY1857" fmla="*/ 5199162 h 10274631"/>
              <a:gd name="connsiteX1858" fmla="*/ 10573159 w 11343419"/>
              <a:gd name="connsiteY1858" fmla="*/ 5190915 h 10274631"/>
              <a:gd name="connsiteX1859" fmla="*/ 10543185 w 11343419"/>
              <a:gd name="connsiteY1859" fmla="*/ 5153808 h 10274631"/>
              <a:gd name="connsiteX1860" fmla="*/ 10528199 w 11343419"/>
              <a:gd name="connsiteY1860" fmla="*/ 5157931 h 10274631"/>
              <a:gd name="connsiteX1861" fmla="*/ 10520705 w 11343419"/>
              <a:gd name="connsiteY1861" fmla="*/ 5120824 h 10274631"/>
              <a:gd name="connsiteX1862" fmla="*/ 10498225 w 11343419"/>
              <a:gd name="connsiteY1862" fmla="*/ 5112578 h 10274631"/>
              <a:gd name="connsiteX1863" fmla="*/ 10498225 w 11343419"/>
              <a:gd name="connsiteY1863" fmla="*/ 5129070 h 10274631"/>
              <a:gd name="connsiteX1864" fmla="*/ 10483238 w 11343419"/>
              <a:gd name="connsiteY1864" fmla="*/ 5120824 h 10274631"/>
              <a:gd name="connsiteX1865" fmla="*/ 10483238 w 11343419"/>
              <a:gd name="connsiteY1865" fmla="*/ 5100208 h 10274631"/>
              <a:gd name="connsiteX1866" fmla="*/ 10423291 w 11343419"/>
              <a:gd name="connsiteY1866" fmla="*/ 5046609 h 10274631"/>
              <a:gd name="connsiteX1867" fmla="*/ 10325877 w 11343419"/>
              <a:gd name="connsiteY1867" fmla="*/ 4980640 h 10274631"/>
              <a:gd name="connsiteX1868" fmla="*/ 10310891 w 11343419"/>
              <a:gd name="connsiteY1868" fmla="*/ 4993009 h 10274631"/>
              <a:gd name="connsiteX1869" fmla="*/ 10318384 w 11343419"/>
              <a:gd name="connsiteY1869" fmla="*/ 5001255 h 10274631"/>
              <a:gd name="connsiteX1870" fmla="*/ 10265930 w 11343419"/>
              <a:gd name="connsiteY1870" fmla="*/ 4972394 h 10274631"/>
              <a:gd name="connsiteX1871" fmla="*/ 10258437 w 11343419"/>
              <a:gd name="connsiteY1871" fmla="*/ 4972394 h 10274631"/>
              <a:gd name="connsiteX1872" fmla="*/ 10288410 w 11343419"/>
              <a:gd name="connsiteY1872" fmla="*/ 4951779 h 10274631"/>
              <a:gd name="connsiteX1873" fmla="*/ 10265930 w 11343419"/>
              <a:gd name="connsiteY1873" fmla="*/ 4935287 h 10274631"/>
              <a:gd name="connsiteX1874" fmla="*/ 10243450 w 11343419"/>
              <a:gd name="connsiteY1874" fmla="*/ 4951779 h 10274631"/>
              <a:gd name="connsiteX1875" fmla="*/ 10220970 w 11343419"/>
              <a:gd name="connsiteY1875" fmla="*/ 4939410 h 10274631"/>
              <a:gd name="connsiteX1876" fmla="*/ 10190996 w 11343419"/>
              <a:gd name="connsiteY1876" fmla="*/ 4960025 h 10274631"/>
              <a:gd name="connsiteX1877" fmla="*/ 10071102 w 11343419"/>
              <a:gd name="connsiteY1877" fmla="*/ 4877564 h 10274631"/>
              <a:gd name="connsiteX1878" fmla="*/ 9988675 w 11343419"/>
              <a:gd name="connsiteY1878" fmla="*/ 4811595 h 10274631"/>
              <a:gd name="connsiteX1879" fmla="*/ 10078596 w 11343419"/>
              <a:gd name="connsiteY1879" fmla="*/ 4861072 h 10274631"/>
              <a:gd name="connsiteX1880" fmla="*/ 10116063 w 11343419"/>
              <a:gd name="connsiteY1880" fmla="*/ 4873441 h 10274631"/>
              <a:gd name="connsiteX1881" fmla="*/ 10048622 w 11343419"/>
              <a:gd name="connsiteY1881" fmla="*/ 4819841 h 10274631"/>
              <a:gd name="connsiteX1882" fmla="*/ 9966195 w 11343419"/>
              <a:gd name="connsiteY1882" fmla="*/ 4786857 h 10274631"/>
              <a:gd name="connsiteX1883" fmla="*/ 9966195 w 11343419"/>
              <a:gd name="connsiteY1883" fmla="*/ 4795103 h 10274631"/>
              <a:gd name="connsiteX1884" fmla="*/ 9928728 w 11343419"/>
              <a:gd name="connsiteY1884" fmla="*/ 4778611 h 10274631"/>
              <a:gd name="connsiteX1885" fmla="*/ 9951208 w 11343419"/>
              <a:gd name="connsiteY1885" fmla="*/ 4774488 h 10274631"/>
              <a:gd name="connsiteX1886" fmla="*/ 9913741 w 11343419"/>
              <a:gd name="connsiteY1886" fmla="*/ 4753873 h 10274631"/>
              <a:gd name="connsiteX1887" fmla="*/ 9906248 w 11343419"/>
              <a:gd name="connsiteY1887" fmla="*/ 4762119 h 10274631"/>
              <a:gd name="connsiteX1888" fmla="*/ 9921235 w 11343419"/>
              <a:gd name="connsiteY1888" fmla="*/ 4770365 h 10274631"/>
              <a:gd name="connsiteX1889" fmla="*/ 9898755 w 11343419"/>
              <a:gd name="connsiteY1889" fmla="*/ 4762119 h 10274631"/>
              <a:gd name="connsiteX1890" fmla="*/ 9898755 w 11343419"/>
              <a:gd name="connsiteY1890" fmla="*/ 4757996 h 10274631"/>
              <a:gd name="connsiteX1891" fmla="*/ 9898755 w 11343419"/>
              <a:gd name="connsiteY1891" fmla="*/ 4745626 h 10274631"/>
              <a:gd name="connsiteX1892" fmla="*/ 9876274 w 11343419"/>
              <a:gd name="connsiteY1892" fmla="*/ 4741503 h 10274631"/>
              <a:gd name="connsiteX1893" fmla="*/ 9718914 w 11343419"/>
              <a:gd name="connsiteY1893" fmla="*/ 4663166 h 10274631"/>
              <a:gd name="connsiteX1894" fmla="*/ 9696433 w 11343419"/>
              <a:gd name="connsiteY1894" fmla="*/ 4642550 h 10274631"/>
              <a:gd name="connsiteX1895" fmla="*/ 9666460 w 11343419"/>
              <a:gd name="connsiteY1895" fmla="*/ 4638427 h 10274631"/>
              <a:gd name="connsiteX1896" fmla="*/ 9651473 w 11343419"/>
              <a:gd name="connsiteY1896" fmla="*/ 4626058 h 10274631"/>
              <a:gd name="connsiteX1897" fmla="*/ 9651473 w 11343419"/>
              <a:gd name="connsiteY1897" fmla="*/ 4605443 h 10274631"/>
              <a:gd name="connsiteX1898" fmla="*/ 9621500 w 11343419"/>
              <a:gd name="connsiteY1898" fmla="*/ 4605443 h 10274631"/>
              <a:gd name="connsiteX1899" fmla="*/ 9606513 w 11343419"/>
              <a:gd name="connsiteY1899" fmla="*/ 4617812 h 10274631"/>
              <a:gd name="connsiteX1900" fmla="*/ 9554059 w 11343419"/>
              <a:gd name="connsiteY1900" fmla="*/ 4609566 h 10274631"/>
              <a:gd name="connsiteX1901" fmla="*/ 9554059 w 11343419"/>
              <a:gd name="connsiteY1901" fmla="*/ 4560089 h 10274631"/>
              <a:gd name="connsiteX1902" fmla="*/ 9554059 w 11343419"/>
              <a:gd name="connsiteY1902" fmla="*/ 4539474 h 10274631"/>
              <a:gd name="connsiteX1903" fmla="*/ 9531579 w 11343419"/>
              <a:gd name="connsiteY1903" fmla="*/ 4535351 h 10274631"/>
              <a:gd name="connsiteX1904" fmla="*/ 9539072 w 11343419"/>
              <a:gd name="connsiteY1904" fmla="*/ 4522982 h 10274631"/>
              <a:gd name="connsiteX1905" fmla="*/ 9501606 w 11343419"/>
              <a:gd name="connsiteY1905" fmla="*/ 4510613 h 10274631"/>
              <a:gd name="connsiteX1906" fmla="*/ 9456645 w 11343419"/>
              <a:gd name="connsiteY1906" fmla="*/ 4543597 h 10274631"/>
              <a:gd name="connsiteX1907" fmla="*/ 9479125 w 11343419"/>
              <a:gd name="connsiteY1907" fmla="*/ 4568335 h 10274631"/>
              <a:gd name="connsiteX1908" fmla="*/ 9441658 w 11343419"/>
              <a:gd name="connsiteY1908" fmla="*/ 4568335 h 10274631"/>
              <a:gd name="connsiteX1909" fmla="*/ 9419178 w 11343419"/>
              <a:gd name="connsiteY1909" fmla="*/ 4551843 h 10274631"/>
              <a:gd name="connsiteX1910" fmla="*/ 9396698 w 11343419"/>
              <a:gd name="connsiteY1910" fmla="*/ 4560089 h 10274631"/>
              <a:gd name="connsiteX1911" fmla="*/ 9449152 w 11343419"/>
              <a:gd name="connsiteY1911" fmla="*/ 4576582 h 10274631"/>
              <a:gd name="connsiteX1912" fmla="*/ 9441658 w 11343419"/>
              <a:gd name="connsiteY1912" fmla="*/ 4584828 h 10274631"/>
              <a:gd name="connsiteX1913" fmla="*/ 9441658 w 11343419"/>
              <a:gd name="connsiteY1913" fmla="*/ 4593074 h 10274631"/>
              <a:gd name="connsiteX1914" fmla="*/ 9479125 w 11343419"/>
              <a:gd name="connsiteY1914" fmla="*/ 4593074 h 10274631"/>
              <a:gd name="connsiteX1915" fmla="*/ 9494112 w 11343419"/>
              <a:gd name="connsiteY1915" fmla="*/ 4584828 h 10274631"/>
              <a:gd name="connsiteX1916" fmla="*/ 9531579 w 11343419"/>
              <a:gd name="connsiteY1916" fmla="*/ 4588951 h 10274631"/>
              <a:gd name="connsiteX1917" fmla="*/ 9531579 w 11343419"/>
              <a:gd name="connsiteY1917" fmla="*/ 4617812 h 10274631"/>
              <a:gd name="connsiteX1918" fmla="*/ 9471632 w 11343419"/>
              <a:gd name="connsiteY1918" fmla="*/ 4601320 h 10274631"/>
              <a:gd name="connsiteX1919" fmla="*/ 9479125 w 11343419"/>
              <a:gd name="connsiteY1919" fmla="*/ 4617812 h 10274631"/>
              <a:gd name="connsiteX1920" fmla="*/ 9531579 w 11343419"/>
              <a:gd name="connsiteY1920" fmla="*/ 4626058 h 10274631"/>
              <a:gd name="connsiteX1921" fmla="*/ 9569046 w 11343419"/>
              <a:gd name="connsiteY1921" fmla="*/ 4663166 h 10274631"/>
              <a:gd name="connsiteX1922" fmla="*/ 9554059 w 11343419"/>
              <a:gd name="connsiteY1922" fmla="*/ 4671412 h 10274631"/>
              <a:gd name="connsiteX1923" fmla="*/ 9569046 w 11343419"/>
              <a:gd name="connsiteY1923" fmla="*/ 4679658 h 10274631"/>
              <a:gd name="connsiteX1924" fmla="*/ 9576539 w 11343419"/>
              <a:gd name="connsiteY1924" fmla="*/ 4671412 h 10274631"/>
              <a:gd name="connsiteX1925" fmla="*/ 9606513 w 11343419"/>
              <a:gd name="connsiteY1925" fmla="*/ 4716765 h 10274631"/>
              <a:gd name="connsiteX1926" fmla="*/ 9651473 w 11343419"/>
              <a:gd name="connsiteY1926" fmla="*/ 4720888 h 10274631"/>
              <a:gd name="connsiteX1927" fmla="*/ 9666460 w 11343419"/>
              <a:gd name="connsiteY1927" fmla="*/ 4733257 h 10274631"/>
              <a:gd name="connsiteX1928" fmla="*/ 9666460 w 11343419"/>
              <a:gd name="connsiteY1928" fmla="*/ 4753873 h 10274631"/>
              <a:gd name="connsiteX1929" fmla="*/ 9703927 w 11343419"/>
              <a:gd name="connsiteY1929" fmla="*/ 4757996 h 10274631"/>
              <a:gd name="connsiteX1930" fmla="*/ 9718914 w 11343419"/>
              <a:gd name="connsiteY1930" fmla="*/ 4786857 h 10274631"/>
              <a:gd name="connsiteX1931" fmla="*/ 9756380 w 11343419"/>
              <a:gd name="connsiteY1931" fmla="*/ 4795103 h 10274631"/>
              <a:gd name="connsiteX1932" fmla="*/ 9763874 w 11343419"/>
              <a:gd name="connsiteY1932" fmla="*/ 4807472 h 10274631"/>
              <a:gd name="connsiteX1933" fmla="*/ 9793847 w 11343419"/>
              <a:gd name="connsiteY1933" fmla="*/ 4811595 h 10274631"/>
              <a:gd name="connsiteX1934" fmla="*/ 9786354 w 11343419"/>
              <a:gd name="connsiteY1934" fmla="*/ 4819841 h 10274631"/>
              <a:gd name="connsiteX1935" fmla="*/ 9823821 w 11343419"/>
              <a:gd name="connsiteY1935" fmla="*/ 4844580 h 10274631"/>
              <a:gd name="connsiteX1936" fmla="*/ 9823821 w 11343419"/>
              <a:gd name="connsiteY1936" fmla="*/ 4848703 h 10274631"/>
              <a:gd name="connsiteX1937" fmla="*/ 9831314 w 11343419"/>
              <a:gd name="connsiteY1937" fmla="*/ 4852826 h 10274631"/>
              <a:gd name="connsiteX1938" fmla="*/ 9853794 w 11343419"/>
              <a:gd name="connsiteY1938" fmla="*/ 4856949 h 10274631"/>
              <a:gd name="connsiteX1939" fmla="*/ 9846301 w 11343419"/>
              <a:gd name="connsiteY1939" fmla="*/ 4865195 h 10274631"/>
              <a:gd name="connsiteX1940" fmla="*/ 9891261 w 11343419"/>
              <a:gd name="connsiteY1940" fmla="*/ 4877564 h 10274631"/>
              <a:gd name="connsiteX1941" fmla="*/ 9898755 w 11343419"/>
              <a:gd name="connsiteY1941" fmla="*/ 4889933 h 10274631"/>
              <a:gd name="connsiteX1942" fmla="*/ 9928728 w 11343419"/>
              <a:gd name="connsiteY1942" fmla="*/ 4902302 h 10274631"/>
              <a:gd name="connsiteX1943" fmla="*/ 9943715 w 11343419"/>
              <a:gd name="connsiteY1943" fmla="*/ 4927040 h 10274631"/>
              <a:gd name="connsiteX1944" fmla="*/ 9973688 w 11343419"/>
              <a:gd name="connsiteY1944" fmla="*/ 4931164 h 10274631"/>
              <a:gd name="connsiteX1945" fmla="*/ 9981182 w 11343419"/>
              <a:gd name="connsiteY1945" fmla="*/ 4955902 h 10274631"/>
              <a:gd name="connsiteX1946" fmla="*/ 9996169 w 11343419"/>
              <a:gd name="connsiteY1946" fmla="*/ 4960025 h 10274631"/>
              <a:gd name="connsiteX1947" fmla="*/ 10018649 w 11343419"/>
              <a:gd name="connsiteY1947" fmla="*/ 4993009 h 10274631"/>
              <a:gd name="connsiteX1948" fmla="*/ 10026142 w 11343419"/>
              <a:gd name="connsiteY1948" fmla="*/ 4988886 h 10274631"/>
              <a:gd name="connsiteX1949" fmla="*/ 10071102 w 11343419"/>
              <a:gd name="connsiteY1949" fmla="*/ 5001255 h 10274631"/>
              <a:gd name="connsiteX1950" fmla="*/ 10086089 w 11343419"/>
              <a:gd name="connsiteY1950" fmla="*/ 5025994 h 10274631"/>
              <a:gd name="connsiteX1951" fmla="*/ 10131050 w 11343419"/>
              <a:gd name="connsiteY1951" fmla="*/ 5046609 h 10274631"/>
              <a:gd name="connsiteX1952" fmla="*/ 10146036 w 11343419"/>
              <a:gd name="connsiteY1952" fmla="*/ 5050732 h 10274631"/>
              <a:gd name="connsiteX1953" fmla="*/ 10183503 w 11343419"/>
              <a:gd name="connsiteY1953" fmla="*/ 5087839 h 10274631"/>
              <a:gd name="connsiteX1954" fmla="*/ 10220970 w 11343419"/>
              <a:gd name="connsiteY1954" fmla="*/ 5096085 h 10274631"/>
              <a:gd name="connsiteX1955" fmla="*/ 10265930 w 11343419"/>
              <a:gd name="connsiteY1955" fmla="*/ 5137316 h 10274631"/>
              <a:gd name="connsiteX1956" fmla="*/ 10295904 w 11343419"/>
              <a:gd name="connsiteY1956" fmla="*/ 5137316 h 10274631"/>
              <a:gd name="connsiteX1957" fmla="*/ 10295904 w 11343419"/>
              <a:gd name="connsiteY1957" fmla="*/ 5157931 h 10274631"/>
              <a:gd name="connsiteX1958" fmla="*/ 10333371 w 11343419"/>
              <a:gd name="connsiteY1958" fmla="*/ 5182669 h 10274631"/>
              <a:gd name="connsiteX1959" fmla="*/ 10333371 w 11343419"/>
              <a:gd name="connsiteY1959" fmla="*/ 5195038 h 10274631"/>
              <a:gd name="connsiteX1960" fmla="*/ 10355851 w 11343419"/>
              <a:gd name="connsiteY1960" fmla="*/ 5195038 h 10274631"/>
              <a:gd name="connsiteX1961" fmla="*/ 10355851 w 11343419"/>
              <a:gd name="connsiteY1961" fmla="*/ 5199162 h 10274631"/>
              <a:gd name="connsiteX1962" fmla="*/ 10340864 w 11343419"/>
              <a:gd name="connsiteY1962" fmla="*/ 5199162 h 10274631"/>
              <a:gd name="connsiteX1963" fmla="*/ 10355851 w 11343419"/>
              <a:gd name="connsiteY1963" fmla="*/ 5207408 h 10274631"/>
              <a:gd name="connsiteX1964" fmla="*/ 10363344 w 11343419"/>
              <a:gd name="connsiteY1964" fmla="*/ 5199162 h 10274631"/>
              <a:gd name="connsiteX1965" fmla="*/ 10400811 w 11343419"/>
              <a:gd name="connsiteY1965" fmla="*/ 5236269 h 10274631"/>
              <a:gd name="connsiteX1966" fmla="*/ 10400811 w 11343419"/>
              <a:gd name="connsiteY1966" fmla="*/ 5248638 h 10274631"/>
              <a:gd name="connsiteX1967" fmla="*/ 10355851 w 11343419"/>
              <a:gd name="connsiteY1967" fmla="*/ 5248638 h 10274631"/>
              <a:gd name="connsiteX1968" fmla="*/ 10318384 w 11343419"/>
              <a:gd name="connsiteY1968" fmla="*/ 5269253 h 10274631"/>
              <a:gd name="connsiteX1969" fmla="*/ 10318384 w 11343419"/>
              <a:gd name="connsiteY1969" fmla="*/ 5261007 h 10274631"/>
              <a:gd name="connsiteX1970" fmla="*/ 10295904 w 11343419"/>
              <a:gd name="connsiteY1970" fmla="*/ 5261007 h 10274631"/>
              <a:gd name="connsiteX1971" fmla="*/ 10303397 w 11343419"/>
              <a:gd name="connsiteY1971" fmla="*/ 5240392 h 10274631"/>
              <a:gd name="connsiteX1972" fmla="*/ 10250944 w 11343419"/>
              <a:gd name="connsiteY1972" fmla="*/ 5203285 h 10274631"/>
              <a:gd name="connsiteX1973" fmla="*/ 10273424 w 11343419"/>
              <a:gd name="connsiteY1973" fmla="*/ 5186792 h 10274631"/>
              <a:gd name="connsiteX1974" fmla="*/ 10273424 w 11343419"/>
              <a:gd name="connsiteY1974" fmla="*/ 5182669 h 10274631"/>
              <a:gd name="connsiteX1975" fmla="*/ 10243450 w 11343419"/>
              <a:gd name="connsiteY1975" fmla="*/ 5182669 h 10274631"/>
              <a:gd name="connsiteX1976" fmla="*/ 10235957 w 11343419"/>
              <a:gd name="connsiteY1976" fmla="*/ 5166177 h 10274631"/>
              <a:gd name="connsiteX1977" fmla="*/ 10213477 w 11343419"/>
              <a:gd name="connsiteY1977" fmla="*/ 5186792 h 10274631"/>
              <a:gd name="connsiteX1978" fmla="*/ 10228463 w 11343419"/>
              <a:gd name="connsiteY1978" fmla="*/ 5203285 h 10274631"/>
              <a:gd name="connsiteX1979" fmla="*/ 10198490 w 11343419"/>
              <a:gd name="connsiteY1979" fmla="*/ 5256884 h 10274631"/>
              <a:gd name="connsiteX1980" fmla="*/ 10250944 w 11343419"/>
              <a:gd name="connsiteY1980" fmla="*/ 5269253 h 10274631"/>
              <a:gd name="connsiteX1981" fmla="*/ 10205983 w 11343419"/>
              <a:gd name="connsiteY1981" fmla="*/ 5277499 h 10274631"/>
              <a:gd name="connsiteX1982" fmla="*/ 10168516 w 11343419"/>
              <a:gd name="connsiteY1982" fmla="*/ 5207408 h 10274631"/>
              <a:gd name="connsiteX1983" fmla="*/ 10078596 w 11343419"/>
              <a:gd name="connsiteY1983" fmla="*/ 5145562 h 10274631"/>
              <a:gd name="connsiteX1984" fmla="*/ 10056116 w 11343419"/>
              <a:gd name="connsiteY1984" fmla="*/ 5137316 h 10274631"/>
              <a:gd name="connsiteX1985" fmla="*/ 10026142 w 11343419"/>
              <a:gd name="connsiteY1985" fmla="*/ 5108454 h 10274631"/>
              <a:gd name="connsiteX1986" fmla="*/ 9988675 w 11343419"/>
              <a:gd name="connsiteY1986" fmla="*/ 5104331 h 10274631"/>
              <a:gd name="connsiteX1987" fmla="*/ 9951208 w 11343419"/>
              <a:gd name="connsiteY1987" fmla="*/ 5071347 h 10274631"/>
              <a:gd name="connsiteX1988" fmla="*/ 9906248 w 11343419"/>
              <a:gd name="connsiteY1988" fmla="*/ 5058978 h 10274631"/>
              <a:gd name="connsiteX1989" fmla="*/ 9861288 w 11343419"/>
              <a:gd name="connsiteY1989" fmla="*/ 5013624 h 10274631"/>
              <a:gd name="connsiteX1990" fmla="*/ 9838808 w 11343419"/>
              <a:gd name="connsiteY1990" fmla="*/ 5005378 h 10274631"/>
              <a:gd name="connsiteX1991" fmla="*/ 9838808 w 11343419"/>
              <a:gd name="connsiteY1991" fmla="*/ 5001255 h 10274631"/>
              <a:gd name="connsiteX1992" fmla="*/ 9756380 w 11343419"/>
              <a:gd name="connsiteY1992" fmla="*/ 4939410 h 10274631"/>
              <a:gd name="connsiteX1993" fmla="*/ 9756380 w 11343419"/>
              <a:gd name="connsiteY1993" fmla="*/ 4935287 h 10274631"/>
              <a:gd name="connsiteX1994" fmla="*/ 9741394 w 11343419"/>
              <a:gd name="connsiteY1994" fmla="*/ 4935287 h 10274631"/>
              <a:gd name="connsiteX1995" fmla="*/ 9688940 w 11343419"/>
              <a:gd name="connsiteY1995" fmla="*/ 4906425 h 10274631"/>
              <a:gd name="connsiteX1996" fmla="*/ 9636486 w 11343419"/>
              <a:gd name="connsiteY1996" fmla="*/ 4861072 h 10274631"/>
              <a:gd name="connsiteX1997" fmla="*/ 9561553 w 11343419"/>
              <a:gd name="connsiteY1997" fmla="*/ 4819841 h 10274631"/>
              <a:gd name="connsiteX1998" fmla="*/ 9561553 w 11343419"/>
              <a:gd name="connsiteY1998" fmla="*/ 4848703 h 10274631"/>
              <a:gd name="connsiteX1999" fmla="*/ 9606513 w 11343419"/>
              <a:gd name="connsiteY1999" fmla="*/ 4898179 h 10274631"/>
              <a:gd name="connsiteX2000" fmla="*/ 9591526 w 11343419"/>
              <a:gd name="connsiteY2000" fmla="*/ 4906425 h 10274631"/>
              <a:gd name="connsiteX2001" fmla="*/ 9569046 w 11343419"/>
              <a:gd name="connsiteY2001" fmla="*/ 4894056 h 10274631"/>
              <a:gd name="connsiteX2002" fmla="*/ 9554059 w 11343419"/>
              <a:gd name="connsiteY2002" fmla="*/ 4877564 h 10274631"/>
              <a:gd name="connsiteX2003" fmla="*/ 9486619 w 11343419"/>
              <a:gd name="connsiteY2003" fmla="*/ 4869318 h 10274631"/>
              <a:gd name="connsiteX2004" fmla="*/ 9479125 w 11343419"/>
              <a:gd name="connsiteY2004" fmla="*/ 4844580 h 10274631"/>
              <a:gd name="connsiteX2005" fmla="*/ 9261817 w 11343419"/>
              <a:gd name="connsiteY2005" fmla="*/ 4720888 h 10274631"/>
              <a:gd name="connsiteX2006" fmla="*/ 9254324 w 11343419"/>
              <a:gd name="connsiteY2006" fmla="*/ 4708519 h 10274631"/>
              <a:gd name="connsiteX2007" fmla="*/ 9239337 w 11343419"/>
              <a:gd name="connsiteY2007" fmla="*/ 4708519 h 10274631"/>
              <a:gd name="connsiteX2008" fmla="*/ 9231844 w 11343419"/>
              <a:gd name="connsiteY2008" fmla="*/ 4716765 h 10274631"/>
              <a:gd name="connsiteX2009" fmla="*/ 9276804 w 11343419"/>
              <a:gd name="connsiteY2009" fmla="*/ 4762119 h 10274631"/>
              <a:gd name="connsiteX2010" fmla="*/ 9314271 w 11343419"/>
              <a:gd name="connsiteY2010" fmla="*/ 4774488 h 10274631"/>
              <a:gd name="connsiteX2011" fmla="*/ 9359231 w 11343419"/>
              <a:gd name="connsiteY2011" fmla="*/ 4811595 h 10274631"/>
              <a:gd name="connsiteX2012" fmla="*/ 9396698 w 11343419"/>
              <a:gd name="connsiteY2012" fmla="*/ 4828087 h 10274631"/>
              <a:gd name="connsiteX2013" fmla="*/ 9404192 w 11343419"/>
              <a:gd name="connsiteY2013" fmla="*/ 4848703 h 10274631"/>
              <a:gd name="connsiteX2014" fmla="*/ 9351738 w 11343419"/>
              <a:gd name="connsiteY2014" fmla="*/ 4828087 h 10274631"/>
              <a:gd name="connsiteX2015" fmla="*/ 9329258 w 11343419"/>
              <a:gd name="connsiteY2015" fmla="*/ 4815718 h 10274631"/>
              <a:gd name="connsiteX2016" fmla="*/ 9314271 w 11343419"/>
              <a:gd name="connsiteY2016" fmla="*/ 4790980 h 10274631"/>
              <a:gd name="connsiteX2017" fmla="*/ 9224350 w 11343419"/>
              <a:gd name="connsiteY2017" fmla="*/ 4733257 h 10274631"/>
              <a:gd name="connsiteX2018" fmla="*/ 9179390 w 11343419"/>
              <a:gd name="connsiteY2018" fmla="*/ 4725011 h 10274631"/>
              <a:gd name="connsiteX2019" fmla="*/ 9201870 w 11343419"/>
              <a:gd name="connsiteY2019" fmla="*/ 4712642 h 10274631"/>
              <a:gd name="connsiteX2020" fmla="*/ 9179390 w 11343419"/>
              <a:gd name="connsiteY2020" fmla="*/ 4692027 h 10274631"/>
              <a:gd name="connsiteX2021" fmla="*/ 9156910 w 11343419"/>
              <a:gd name="connsiteY2021" fmla="*/ 4696150 h 10274631"/>
              <a:gd name="connsiteX2022" fmla="*/ 9141923 w 11343419"/>
              <a:gd name="connsiteY2022" fmla="*/ 4675535 h 10274631"/>
              <a:gd name="connsiteX2023" fmla="*/ 9126936 w 11343419"/>
              <a:gd name="connsiteY2023" fmla="*/ 4630181 h 10274631"/>
              <a:gd name="connsiteX2024" fmla="*/ 9089470 w 11343419"/>
              <a:gd name="connsiteY2024" fmla="*/ 4621935 h 10274631"/>
              <a:gd name="connsiteX2025" fmla="*/ 9037016 w 11343419"/>
              <a:gd name="connsiteY2025" fmla="*/ 4584828 h 10274631"/>
              <a:gd name="connsiteX2026" fmla="*/ 8834695 w 11343419"/>
              <a:gd name="connsiteY2026" fmla="*/ 4432275 h 10274631"/>
              <a:gd name="connsiteX2027" fmla="*/ 8767254 w 11343419"/>
              <a:gd name="connsiteY2027" fmla="*/ 4378675 h 10274631"/>
              <a:gd name="connsiteX2028" fmla="*/ 8632374 w 11343419"/>
              <a:gd name="connsiteY2028" fmla="*/ 4275599 h 10274631"/>
              <a:gd name="connsiteX2029" fmla="*/ 8609893 w 11343419"/>
              <a:gd name="connsiteY2029" fmla="*/ 4246738 h 10274631"/>
              <a:gd name="connsiteX2030" fmla="*/ 8579920 w 11343419"/>
              <a:gd name="connsiteY2030" fmla="*/ 4217877 h 10274631"/>
              <a:gd name="connsiteX2031" fmla="*/ 8534960 w 11343419"/>
              <a:gd name="connsiteY2031" fmla="*/ 4180769 h 10274631"/>
              <a:gd name="connsiteX2032" fmla="*/ 8504986 w 11343419"/>
              <a:gd name="connsiteY2032" fmla="*/ 4160154 h 10274631"/>
              <a:gd name="connsiteX2033" fmla="*/ 8497492 w 11343419"/>
              <a:gd name="connsiteY2033" fmla="*/ 4172523 h 10274631"/>
              <a:gd name="connsiteX2034" fmla="*/ 8467519 w 11343419"/>
              <a:gd name="connsiteY2034" fmla="*/ 4151908 h 10274631"/>
              <a:gd name="connsiteX2035" fmla="*/ 8489999 w 11343419"/>
              <a:gd name="connsiteY2035" fmla="*/ 4147785 h 10274631"/>
              <a:gd name="connsiteX2036" fmla="*/ 8430052 w 11343419"/>
              <a:gd name="connsiteY2036" fmla="*/ 4114800 h 10274631"/>
              <a:gd name="connsiteX2037" fmla="*/ 8385092 w 11343419"/>
              <a:gd name="connsiteY2037" fmla="*/ 4085939 h 10274631"/>
              <a:gd name="connsiteX2038" fmla="*/ 8370105 w 11343419"/>
              <a:gd name="connsiteY2038" fmla="*/ 4090062 h 10274631"/>
              <a:gd name="connsiteX2039" fmla="*/ 8340132 w 11343419"/>
              <a:gd name="connsiteY2039" fmla="*/ 4065324 h 10274631"/>
              <a:gd name="connsiteX2040" fmla="*/ 8385092 w 11343419"/>
              <a:gd name="connsiteY2040" fmla="*/ 4073570 h 10274631"/>
              <a:gd name="connsiteX2041" fmla="*/ 8377598 w 11343419"/>
              <a:gd name="connsiteY2041" fmla="*/ 4061201 h 10274631"/>
              <a:gd name="connsiteX2042" fmla="*/ 8340132 w 11343419"/>
              <a:gd name="connsiteY2042" fmla="*/ 4048832 h 10274631"/>
              <a:gd name="connsiteX2043" fmla="*/ 8302665 w 11343419"/>
              <a:gd name="connsiteY2043" fmla="*/ 4052955 h 10274631"/>
              <a:gd name="connsiteX2044" fmla="*/ 8287678 w 11343419"/>
              <a:gd name="connsiteY2044" fmla="*/ 4032340 h 10274631"/>
              <a:gd name="connsiteX2045" fmla="*/ 8265198 w 11343419"/>
              <a:gd name="connsiteY2045" fmla="*/ 4015847 h 10274631"/>
              <a:gd name="connsiteX2046" fmla="*/ 8167784 w 11343419"/>
              <a:gd name="connsiteY2046" fmla="*/ 3929263 h 10274631"/>
              <a:gd name="connsiteX2047" fmla="*/ 8152797 w 11343419"/>
              <a:gd name="connsiteY2047" fmla="*/ 3921017 h 10274631"/>
              <a:gd name="connsiteX2048" fmla="*/ 8160290 w 11343419"/>
              <a:gd name="connsiteY2048" fmla="*/ 3945756 h 10274631"/>
              <a:gd name="connsiteX2049" fmla="*/ 8220238 w 11343419"/>
              <a:gd name="connsiteY2049" fmla="*/ 4011724 h 10274631"/>
              <a:gd name="connsiteX2050" fmla="*/ 8242718 w 11343419"/>
              <a:gd name="connsiteY2050" fmla="*/ 4015847 h 10274631"/>
              <a:gd name="connsiteX2051" fmla="*/ 8272691 w 11343419"/>
              <a:gd name="connsiteY2051" fmla="*/ 4048832 h 10274631"/>
              <a:gd name="connsiteX2052" fmla="*/ 8280184 w 11343419"/>
              <a:gd name="connsiteY2052" fmla="*/ 4077693 h 10274631"/>
              <a:gd name="connsiteX2053" fmla="*/ 8325145 w 11343419"/>
              <a:gd name="connsiteY2053" fmla="*/ 4123046 h 10274631"/>
              <a:gd name="connsiteX2054" fmla="*/ 8332638 w 11343419"/>
              <a:gd name="connsiteY2054" fmla="*/ 4143662 h 10274631"/>
              <a:gd name="connsiteX2055" fmla="*/ 8362612 w 11343419"/>
              <a:gd name="connsiteY2055" fmla="*/ 4147785 h 10274631"/>
              <a:gd name="connsiteX2056" fmla="*/ 8392585 w 11343419"/>
              <a:gd name="connsiteY2056" fmla="*/ 4193138 h 10274631"/>
              <a:gd name="connsiteX2057" fmla="*/ 8430052 w 11343419"/>
              <a:gd name="connsiteY2057" fmla="*/ 4217877 h 10274631"/>
              <a:gd name="connsiteX2058" fmla="*/ 8452532 w 11343419"/>
              <a:gd name="connsiteY2058" fmla="*/ 4222000 h 10274631"/>
              <a:gd name="connsiteX2059" fmla="*/ 8430052 w 11343419"/>
              <a:gd name="connsiteY2059" fmla="*/ 4238492 h 10274631"/>
              <a:gd name="connsiteX2060" fmla="*/ 8452532 w 11343419"/>
              <a:gd name="connsiteY2060" fmla="*/ 4250861 h 10274631"/>
              <a:gd name="connsiteX2061" fmla="*/ 8467519 w 11343419"/>
              <a:gd name="connsiteY2061" fmla="*/ 4234369 h 10274631"/>
              <a:gd name="connsiteX2062" fmla="*/ 8489999 w 11343419"/>
              <a:gd name="connsiteY2062" fmla="*/ 4246738 h 10274631"/>
              <a:gd name="connsiteX2063" fmla="*/ 8460026 w 11343419"/>
              <a:gd name="connsiteY2063" fmla="*/ 4254984 h 10274631"/>
              <a:gd name="connsiteX2064" fmla="*/ 8482506 w 11343419"/>
              <a:gd name="connsiteY2064" fmla="*/ 4279722 h 10274631"/>
              <a:gd name="connsiteX2065" fmla="*/ 8527466 w 11343419"/>
              <a:gd name="connsiteY2065" fmla="*/ 4300337 h 10274631"/>
              <a:gd name="connsiteX2066" fmla="*/ 8527466 w 11343419"/>
              <a:gd name="connsiteY2066" fmla="*/ 4316830 h 10274631"/>
              <a:gd name="connsiteX2067" fmla="*/ 8564933 w 11343419"/>
              <a:gd name="connsiteY2067" fmla="*/ 4325076 h 10274631"/>
              <a:gd name="connsiteX2068" fmla="*/ 8579920 w 11343419"/>
              <a:gd name="connsiteY2068" fmla="*/ 4358060 h 10274631"/>
              <a:gd name="connsiteX2069" fmla="*/ 8602400 w 11343419"/>
              <a:gd name="connsiteY2069" fmla="*/ 4366306 h 10274631"/>
              <a:gd name="connsiteX2070" fmla="*/ 8639867 w 11343419"/>
              <a:gd name="connsiteY2070" fmla="*/ 4407537 h 10274631"/>
              <a:gd name="connsiteX2071" fmla="*/ 8669840 w 11343419"/>
              <a:gd name="connsiteY2071" fmla="*/ 4428152 h 10274631"/>
              <a:gd name="connsiteX2072" fmla="*/ 8714801 w 11343419"/>
              <a:gd name="connsiteY2072" fmla="*/ 4469382 h 10274631"/>
              <a:gd name="connsiteX2073" fmla="*/ 8684827 w 11343419"/>
              <a:gd name="connsiteY2073" fmla="*/ 4461136 h 10274631"/>
              <a:gd name="connsiteX2074" fmla="*/ 8669840 w 11343419"/>
              <a:gd name="connsiteY2074" fmla="*/ 4469382 h 10274631"/>
              <a:gd name="connsiteX2075" fmla="*/ 8692320 w 11343419"/>
              <a:gd name="connsiteY2075" fmla="*/ 4477628 h 10274631"/>
              <a:gd name="connsiteX2076" fmla="*/ 8677334 w 11343419"/>
              <a:gd name="connsiteY2076" fmla="*/ 4502367 h 10274631"/>
              <a:gd name="connsiteX2077" fmla="*/ 8714801 w 11343419"/>
              <a:gd name="connsiteY2077" fmla="*/ 4502367 h 10274631"/>
              <a:gd name="connsiteX2078" fmla="*/ 8729788 w 11343419"/>
              <a:gd name="connsiteY2078" fmla="*/ 4489998 h 10274631"/>
              <a:gd name="connsiteX2079" fmla="*/ 8729788 w 11343419"/>
              <a:gd name="connsiteY2079" fmla="*/ 4485875 h 10274631"/>
              <a:gd name="connsiteX2080" fmla="*/ 8752268 w 11343419"/>
              <a:gd name="connsiteY2080" fmla="*/ 4502367 h 10274631"/>
              <a:gd name="connsiteX2081" fmla="*/ 8842188 w 11343419"/>
              <a:gd name="connsiteY2081" fmla="*/ 4560089 h 10274631"/>
              <a:gd name="connsiteX2082" fmla="*/ 8849682 w 11343419"/>
              <a:gd name="connsiteY2082" fmla="*/ 4584828 h 10274631"/>
              <a:gd name="connsiteX2083" fmla="*/ 8894642 w 11343419"/>
              <a:gd name="connsiteY2083" fmla="*/ 4601320 h 10274631"/>
              <a:gd name="connsiteX2084" fmla="*/ 8902135 w 11343419"/>
              <a:gd name="connsiteY2084" fmla="*/ 4617812 h 10274631"/>
              <a:gd name="connsiteX2085" fmla="*/ 8917122 w 11343419"/>
              <a:gd name="connsiteY2085" fmla="*/ 4617812 h 10274631"/>
              <a:gd name="connsiteX2086" fmla="*/ 8954589 w 11343419"/>
              <a:gd name="connsiteY2086" fmla="*/ 4663166 h 10274631"/>
              <a:gd name="connsiteX2087" fmla="*/ 8984562 w 11343419"/>
              <a:gd name="connsiteY2087" fmla="*/ 4663166 h 10274631"/>
              <a:gd name="connsiteX2088" fmla="*/ 8992056 w 11343419"/>
              <a:gd name="connsiteY2088" fmla="*/ 4679658 h 10274631"/>
              <a:gd name="connsiteX2089" fmla="*/ 8984562 w 11343419"/>
              <a:gd name="connsiteY2089" fmla="*/ 4679658 h 10274631"/>
              <a:gd name="connsiteX2090" fmla="*/ 8969576 w 11343419"/>
              <a:gd name="connsiteY2090" fmla="*/ 4683781 h 10274631"/>
              <a:gd name="connsiteX2091" fmla="*/ 8992056 w 11343419"/>
              <a:gd name="connsiteY2091" fmla="*/ 4696150 h 10274631"/>
              <a:gd name="connsiteX2092" fmla="*/ 8999549 w 11343419"/>
              <a:gd name="connsiteY2092" fmla="*/ 4687904 h 10274631"/>
              <a:gd name="connsiteX2093" fmla="*/ 9074483 w 11343419"/>
              <a:gd name="connsiteY2093" fmla="*/ 4737380 h 10274631"/>
              <a:gd name="connsiteX2094" fmla="*/ 9089470 w 11343419"/>
              <a:gd name="connsiteY2094" fmla="*/ 4753873 h 10274631"/>
              <a:gd name="connsiteX2095" fmla="*/ 9119443 w 11343419"/>
              <a:gd name="connsiteY2095" fmla="*/ 4762119 h 10274631"/>
              <a:gd name="connsiteX2096" fmla="*/ 9119443 w 11343419"/>
              <a:gd name="connsiteY2096" fmla="*/ 4799226 h 10274631"/>
              <a:gd name="connsiteX2097" fmla="*/ 9179390 w 11343419"/>
              <a:gd name="connsiteY2097" fmla="*/ 4799226 h 10274631"/>
              <a:gd name="connsiteX2098" fmla="*/ 9216857 w 11343419"/>
              <a:gd name="connsiteY2098" fmla="*/ 4840457 h 10274631"/>
              <a:gd name="connsiteX2099" fmla="*/ 9209364 w 11343419"/>
              <a:gd name="connsiteY2099" fmla="*/ 4848703 h 10274631"/>
              <a:gd name="connsiteX2100" fmla="*/ 9201870 w 11343419"/>
              <a:gd name="connsiteY2100" fmla="*/ 4852826 h 10274631"/>
              <a:gd name="connsiteX2101" fmla="*/ 9216857 w 11343419"/>
              <a:gd name="connsiteY2101" fmla="*/ 4861072 h 10274631"/>
              <a:gd name="connsiteX2102" fmla="*/ 9231844 w 11343419"/>
              <a:gd name="connsiteY2102" fmla="*/ 4848703 h 10274631"/>
              <a:gd name="connsiteX2103" fmla="*/ 9254324 w 11343419"/>
              <a:gd name="connsiteY2103" fmla="*/ 4852826 h 10274631"/>
              <a:gd name="connsiteX2104" fmla="*/ 9269311 w 11343419"/>
              <a:gd name="connsiteY2104" fmla="*/ 4877564 h 10274631"/>
              <a:gd name="connsiteX2105" fmla="*/ 9284298 w 11343419"/>
              <a:gd name="connsiteY2105" fmla="*/ 4877564 h 10274631"/>
              <a:gd name="connsiteX2106" fmla="*/ 9269311 w 11343419"/>
              <a:gd name="connsiteY2106" fmla="*/ 4906425 h 10274631"/>
              <a:gd name="connsiteX2107" fmla="*/ 9276804 w 11343419"/>
              <a:gd name="connsiteY2107" fmla="*/ 4918794 h 10274631"/>
              <a:gd name="connsiteX2108" fmla="*/ 9306778 w 11343419"/>
              <a:gd name="connsiteY2108" fmla="*/ 4902302 h 10274631"/>
              <a:gd name="connsiteX2109" fmla="*/ 9359231 w 11343419"/>
              <a:gd name="connsiteY2109" fmla="*/ 4955902 h 10274631"/>
              <a:gd name="connsiteX2110" fmla="*/ 9396698 w 11343419"/>
              <a:gd name="connsiteY2110" fmla="*/ 4955902 h 10274631"/>
              <a:gd name="connsiteX2111" fmla="*/ 9419178 w 11343419"/>
              <a:gd name="connsiteY2111" fmla="*/ 4984763 h 10274631"/>
              <a:gd name="connsiteX2112" fmla="*/ 9456645 w 11343419"/>
              <a:gd name="connsiteY2112" fmla="*/ 4997132 h 10274631"/>
              <a:gd name="connsiteX2113" fmla="*/ 9486619 w 11343419"/>
              <a:gd name="connsiteY2113" fmla="*/ 5030117 h 10274631"/>
              <a:gd name="connsiteX2114" fmla="*/ 9479125 w 11343419"/>
              <a:gd name="connsiteY2114" fmla="*/ 5071347 h 10274631"/>
              <a:gd name="connsiteX2115" fmla="*/ 9471632 w 11343419"/>
              <a:gd name="connsiteY2115" fmla="*/ 5071347 h 10274631"/>
              <a:gd name="connsiteX2116" fmla="*/ 9441658 w 11343419"/>
              <a:gd name="connsiteY2116" fmla="*/ 5071347 h 10274631"/>
              <a:gd name="connsiteX2117" fmla="*/ 9456645 w 11343419"/>
              <a:gd name="connsiteY2117" fmla="*/ 5046609 h 10274631"/>
              <a:gd name="connsiteX2118" fmla="*/ 9426672 w 11343419"/>
              <a:gd name="connsiteY2118" fmla="*/ 5030117 h 10274631"/>
              <a:gd name="connsiteX2119" fmla="*/ 9419178 w 11343419"/>
              <a:gd name="connsiteY2119" fmla="*/ 5071347 h 10274631"/>
              <a:gd name="connsiteX2120" fmla="*/ 9411685 w 11343419"/>
              <a:gd name="connsiteY2120" fmla="*/ 5067224 h 10274631"/>
              <a:gd name="connsiteX2121" fmla="*/ 9396698 w 11343419"/>
              <a:gd name="connsiteY2121" fmla="*/ 5075470 h 10274631"/>
              <a:gd name="connsiteX2122" fmla="*/ 9383585 w 11343419"/>
              <a:gd name="connsiteY2122" fmla="*/ 5094024 h 10274631"/>
              <a:gd name="connsiteX2123" fmla="*/ 9382943 w 11343419"/>
              <a:gd name="connsiteY2123" fmla="*/ 5097686 h 10274631"/>
              <a:gd name="connsiteX2124" fmla="*/ 9374218 w 11343419"/>
              <a:gd name="connsiteY2124" fmla="*/ 5096085 h 10274631"/>
              <a:gd name="connsiteX2125" fmla="*/ 9381712 w 11343419"/>
              <a:gd name="connsiteY2125" fmla="*/ 5087839 h 10274631"/>
              <a:gd name="connsiteX2126" fmla="*/ 9366725 w 11343419"/>
              <a:gd name="connsiteY2126" fmla="*/ 5083716 h 10274631"/>
              <a:gd name="connsiteX2127" fmla="*/ 9336751 w 11343419"/>
              <a:gd name="connsiteY2127" fmla="*/ 5087839 h 10274631"/>
              <a:gd name="connsiteX2128" fmla="*/ 9299284 w 11343419"/>
              <a:gd name="connsiteY2128" fmla="*/ 5087839 h 10274631"/>
              <a:gd name="connsiteX2129" fmla="*/ 9299284 w 11343419"/>
              <a:gd name="connsiteY2129" fmla="*/ 5079593 h 10274631"/>
              <a:gd name="connsiteX2130" fmla="*/ 9276804 w 11343419"/>
              <a:gd name="connsiteY2130" fmla="*/ 5079593 h 10274631"/>
              <a:gd name="connsiteX2131" fmla="*/ 9254324 w 11343419"/>
              <a:gd name="connsiteY2131" fmla="*/ 5091962 h 10274631"/>
              <a:gd name="connsiteX2132" fmla="*/ 9314271 w 11343419"/>
              <a:gd name="connsiteY2132" fmla="*/ 5112578 h 10274631"/>
              <a:gd name="connsiteX2133" fmla="*/ 9291791 w 11343419"/>
              <a:gd name="connsiteY2133" fmla="*/ 5141439 h 10274631"/>
              <a:gd name="connsiteX2134" fmla="*/ 9261817 w 11343419"/>
              <a:gd name="connsiteY2134" fmla="*/ 5124947 h 10274631"/>
              <a:gd name="connsiteX2135" fmla="*/ 9261817 w 11343419"/>
              <a:gd name="connsiteY2135" fmla="*/ 5104331 h 10274631"/>
              <a:gd name="connsiteX2136" fmla="*/ 9239337 w 11343419"/>
              <a:gd name="connsiteY2136" fmla="*/ 5096085 h 10274631"/>
              <a:gd name="connsiteX2137" fmla="*/ 9261817 w 11343419"/>
              <a:gd name="connsiteY2137" fmla="*/ 5087839 h 10274631"/>
              <a:gd name="connsiteX2138" fmla="*/ 9231844 w 11343419"/>
              <a:gd name="connsiteY2138" fmla="*/ 5054855 h 10274631"/>
              <a:gd name="connsiteX2139" fmla="*/ 9231844 w 11343419"/>
              <a:gd name="connsiteY2139" fmla="*/ 5034240 h 10274631"/>
              <a:gd name="connsiteX2140" fmla="*/ 9194377 w 11343419"/>
              <a:gd name="connsiteY2140" fmla="*/ 5034240 h 10274631"/>
              <a:gd name="connsiteX2141" fmla="*/ 9179390 w 11343419"/>
              <a:gd name="connsiteY2141" fmla="*/ 5013624 h 10274631"/>
              <a:gd name="connsiteX2142" fmla="*/ 9156910 w 11343419"/>
              <a:gd name="connsiteY2142" fmla="*/ 5001255 h 10274631"/>
              <a:gd name="connsiteX2143" fmla="*/ 9141923 w 11343419"/>
              <a:gd name="connsiteY2143" fmla="*/ 4964148 h 10274631"/>
              <a:gd name="connsiteX2144" fmla="*/ 9126936 w 11343419"/>
              <a:gd name="connsiteY2144" fmla="*/ 4964148 h 10274631"/>
              <a:gd name="connsiteX2145" fmla="*/ 9066990 w 11343419"/>
              <a:gd name="connsiteY2145" fmla="*/ 4914671 h 10274631"/>
              <a:gd name="connsiteX2146" fmla="*/ 9089470 w 11343419"/>
              <a:gd name="connsiteY2146" fmla="*/ 4918794 h 10274631"/>
              <a:gd name="connsiteX2147" fmla="*/ 9096963 w 11343419"/>
              <a:gd name="connsiteY2147" fmla="*/ 4922917 h 10274631"/>
              <a:gd name="connsiteX2148" fmla="*/ 9141923 w 11343419"/>
              <a:gd name="connsiteY2148" fmla="*/ 4906425 h 10274631"/>
              <a:gd name="connsiteX2149" fmla="*/ 9111950 w 11343419"/>
              <a:gd name="connsiteY2149" fmla="*/ 4877564 h 10274631"/>
              <a:gd name="connsiteX2150" fmla="*/ 9104456 w 11343419"/>
              <a:gd name="connsiteY2150" fmla="*/ 4873441 h 10274631"/>
              <a:gd name="connsiteX2151" fmla="*/ 9089470 w 11343419"/>
              <a:gd name="connsiteY2151" fmla="*/ 4906425 h 10274631"/>
              <a:gd name="connsiteX2152" fmla="*/ 9044509 w 11343419"/>
              <a:gd name="connsiteY2152" fmla="*/ 4885810 h 10274631"/>
              <a:gd name="connsiteX2153" fmla="*/ 9014536 w 11343419"/>
              <a:gd name="connsiteY2153" fmla="*/ 4885810 h 10274631"/>
              <a:gd name="connsiteX2154" fmla="*/ 9029522 w 11343419"/>
              <a:gd name="connsiteY2154" fmla="*/ 4906425 h 10274631"/>
              <a:gd name="connsiteX2155" fmla="*/ 8999549 w 11343419"/>
              <a:gd name="connsiteY2155" fmla="*/ 4889933 h 10274631"/>
              <a:gd name="connsiteX2156" fmla="*/ 8984562 w 11343419"/>
              <a:gd name="connsiteY2156" fmla="*/ 4869318 h 10274631"/>
              <a:gd name="connsiteX2157" fmla="*/ 8999549 w 11343419"/>
              <a:gd name="connsiteY2157" fmla="*/ 4848703 h 10274631"/>
              <a:gd name="connsiteX2158" fmla="*/ 8939602 w 11343419"/>
              <a:gd name="connsiteY2158" fmla="*/ 4828087 h 10274631"/>
              <a:gd name="connsiteX2159" fmla="*/ 8939602 w 11343419"/>
              <a:gd name="connsiteY2159" fmla="*/ 4832210 h 10274631"/>
              <a:gd name="connsiteX2160" fmla="*/ 8909628 w 11343419"/>
              <a:gd name="connsiteY2160" fmla="*/ 4828087 h 10274631"/>
              <a:gd name="connsiteX2161" fmla="*/ 8902135 w 11343419"/>
              <a:gd name="connsiteY2161" fmla="*/ 4807472 h 10274631"/>
              <a:gd name="connsiteX2162" fmla="*/ 8909628 w 11343419"/>
              <a:gd name="connsiteY2162" fmla="*/ 4778611 h 10274631"/>
              <a:gd name="connsiteX2163" fmla="*/ 8902135 w 11343419"/>
              <a:gd name="connsiteY2163" fmla="*/ 4770365 h 10274631"/>
              <a:gd name="connsiteX2164" fmla="*/ 8872162 w 11343419"/>
              <a:gd name="connsiteY2164" fmla="*/ 4786857 h 10274631"/>
              <a:gd name="connsiteX2165" fmla="*/ 8879655 w 11343419"/>
              <a:gd name="connsiteY2165" fmla="*/ 4803349 h 10274631"/>
              <a:gd name="connsiteX2166" fmla="*/ 8834695 w 11343419"/>
              <a:gd name="connsiteY2166" fmla="*/ 4745626 h 10274631"/>
              <a:gd name="connsiteX2167" fmla="*/ 8819708 w 11343419"/>
              <a:gd name="connsiteY2167" fmla="*/ 4749749 h 10274631"/>
              <a:gd name="connsiteX2168" fmla="*/ 8819708 w 11343419"/>
              <a:gd name="connsiteY2168" fmla="*/ 4745626 h 10274631"/>
              <a:gd name="connsiteX2169" fmla="*/ 8819708 w 11343419"/>
              <a:gd name="connsiteY2169" fmla="*/ 4733257 h 10274631"/>
              <a:gd name="connsiteX2170" fmla="*/ 8797228 w 11343419"/>
              <a:gd name="connsiteY2170" fmla="*/ 4696150 h 10274631"/>
              <a:gd name="connsiteX2171" fmla="*/ 8782241 w 11343419"/>
              <a:gd name="connsiteY2171" fmla="*/ 4716765 h 10274631"/>
              <a:gd name="connsiteX2172" fmla="*/ 8774748 w 11343419"/>
              <a:gd name="connsiteY2172" fmla="*/ 4720888 h 10274631"/>
              <a:gd name="connsiteX2173" fmla="*/ 8759761 w 11343419"/>
              <a:gd name="connsiteY2173" fmla="*/ 4687904 h 10274631"/>
              <a:gd name="connsiteX2174" fmla="*/ 8752268 w 11343419"/>
              <a:gd name="connsiteY2174" fmla="*/ 4683781 h 10274631"/>
              <a:gd name="connsiteX2175" fmla="*/ 8729788 w 11343419"/>
              <a:gd name="connsiteY2175" fmla="*/ 4696150 h 10274631"/>
              <a:gd name="connsiteX2176" fmla="*/ 8737281 w 11343419"/>
              <a:gd name="connsiteY2176" fmla="*/ 4671412 h 10274631"/>
              <a:gd name="connsiteX2177" fmla="*/ 8669840 w 11343419"/>
              <a:gd name="connsiteY2177" fmla="*/ 4630181 h 10274631"/>
              <a:gd name="connsiteX2178" fmla="*/ 8654854 w 11343419"/>
              <a:gd name="connsiteY2178" fmla="*/ 4630181 h 10274631"/>
              <a:gd name="connsiteX2179" fmla="*/ 8654854 w 11343419"/>
              <a:gd name="connsiteY2179" fmla="*/ 4626058 h 10274631"/>
              <a:gd name="connsiteX2180" fmla="*/ 8617387 w 11343419"/>
              <a:gd name="connsiteY2180" fmla="*/ 4601320 h 10274631"/>
              <a:gd name="connsiteX2181" fmla="*/ 8594906 w 11343419"/>
              <a:gd name="connsiteY2181" fmla="*/ 4584828 h 10274631"/>
              <a:gd name="connsiteX2182" fmla="*/ 8579920 w 11343419"/>
              <a:gd name="connsiteY2182" fmla="*/ 4584828 h 10274631"/>
              <a:gd name="connsiteX2183" fmla="*/ 8579920 w 11343419"/>
              <a:gd name="connsiteY2183" fmla="*/ 4568335 h 10274631"/>
              <a:gd name="connsiteX2184" fmla="*/ 8564933 w 11343419"/>
              <a:gd name="connsiteY2184" fmla="*/ 4564212 h 10274631"/>
              <a:gd name="connsiteX2185" fmla="*/ 8519973 w 11343419"/>
              <a:gd name="connsiteY2185" fmla="*/ 4522982 h 10274631"/>
              <a:gd name="connsiteX2186" fmla="*/ 8489999 w 11343419"/>
              <a:gd name="connsiteY2186" fmla="*/ 4518859 h 10274631"/>
              <a:gd name="connsiteX2187" fmla="*/ 8445039 w 11343419"/>
              <a:gd name="connsiteY2187" fmla="*/ 4477628 h 10274631"/>
              <a:gd name="connsiteX2188" fmla="*/ 8430052 w 11343419"/>
              <a:gd name="connsiteY2188" fmla="*/ 4469382 h 10274631"/>
              <a:gd name="connsiteX2189" fmla="*/ 8422559 w 11343419"/>
              <a:gd name="connsiteY2189" fmla="*/ 4477628 h 10274631"/>
              <a:gd name="connsiteX2190" fmla="*/ 8422559 w 11343419"/>
              <a:gd name="connsiteY2190" fmla="*/ 4469382 h 10274631"/>
              <a:gd name="connsiteX2191" fmla="*/ 8295171 w 11343419"/>
              <a:gd name="connsiteY2191" fmla="*/ 4370429 h 10274631"/>
              <a:gd name="connsiteX2192" fmla="*/ 8250211 w 11343419"/>
              <a:gd name="connsiteY2192" fmla="*/ 4345691 h 10274631"/>
              <a:gd name="connsiteX2193" fmla="*/ 8205251 w 11343419"/>
              <a:gd name="connsiteY2193" fmla="*/ 4304461 h 10274631"/>
              <a:gd name="connsiteX2194" fmla="*/ 8190264 w 11343419"/>
              <a:gd name="connsiteY2194" fmla="*/ 4292091 h 10274631"/>
              <a:gd name="connsiteX2195" fmla="*/ 8175277 w 11343419"/>
              <a:gd name="connsiteY2195" fmla="*/ 4296214 h 10274631"/>
              <a:gd name="connsiteX2196" fmla="*/ 8190264 w 11343419"/>
              <a:gd name="connsiteY2196" fmla="*/ 4308584 h 10274631"/>
              <a:gd name="connsiteX2197" fmla="*/ 8182771 w 11343419"/>
              <a:gd name="connsiteY2197" fmla="*/ 4312707 h 10274631"/>
              <a:gd name="connsiteX2198" fmla="*/ 8257704 w 11343419"/>
              <a:gd name="connsiteY2198" fmla="*/ 4399291 h 10274631"/>
              <a:gd name="connsiteX2199" fmla="*/ 8257704 w 11343419"/>
              <a:gd name="connsiteY2199" fmla="*/ 4419906 h 10274631"/>
              <a:gd name="connsiteX2200" fmla="*/ 8385092 w 11343419"/>
              <a:gd name="connsiteY2200" fmla="*/ 4518859 h 10274631"/>
              <a:gd name="connsiteX2201" fmla="*/ 8400079 w 11343419"/>
              <a:gd name="connsiteY2201" fmla="*/ 4535351 h 10274631"/>
              <a:gd name="connsiteX2202" fmla="*/ 8489999 w 11343419"/>
              <a:gd name="connsiteY2202" fmla="*/ 4626058 h 10274631"/>
              <a:gd name="connsiteX2203" fmla="*/ 8392585 w 11343419"/>
              <a:gd name="connsiteY2203" fmla="*/ 4568335 h 10274631"/>
              <a:gd name="connsiteX2204" fmla="*/ 8370105 w 11343419"/>
              <a:gd name="connsiteY2204" fmla="*/ 4555966 h 10274631"/>
              <a:gd name="connsiteX2205" fmla="*/ 8377598 w 11343419"/>
              <a:gd name="connsiteY2205" fmla="*/ 4609566 h 10274631"/>
              <a:gd name="connsiteX2206" fmla="*/ 8407572 w 11343419"/>
              <a:gd name="connsiteY2206" fmla="*/ 4621935 h 10274631"/>
              <a:gd name="connsiteX2207" fmla="*/ 8392585 w 11343419"/>
              <a:gd name="connsiteY2207" fmla="*/ 4642550 h 10274631"/>
              <a:gd name="connsiteX2208" fmla="*/ 8340132 w 11343419"/>
              <a:gd name="connsiteY2208" fmla="*/ 4597197 h 10274631"/>
              <a:gd name="connsiteX2209" fmla="*/ 8325145 w 11343419"/>
              <a:gd name="connsiteY2209" fmla="*/ 4597197 h 10274631"/>
              <a:gd name="connsiteX2210" fmla="*/ 8295171 w 11343419"/>
              <a:gd name="connsiteY2210" fmla="*/ 4572459 h 10274631"/>
              <a:gd name="connsiteX2211" fmla="*/ 8280184 w 11343419"/>
              <a:gd name="connsiteY2211" fmla="*/ 4572459 h 10274631"/>
              <a:gd name="connsiteX2212" fmla="*/ 8295171 w 11343419"/>
              <a:gd name="connsiteY2212" fmla="*/ 4564212 h 10274631"/>
              <a:gd name="connsiteX2213" fmla="*/ 8295171 w 11343419"/>
              <a:gd name="connsiteY2213" fmla="*/ 4551843 h 10274631"/>
              <a:gd name="connsiteX2214" fmla="*/ 8280184 w 11343419"/>
              <a:gd name="connsiteY2214" fmla="*/ 4547720 h 10274631"/>
              <a:gd name="connsiteX2215" fmla="*/ 8265198 w 11343419"/>
              <a:gd name="connsiteY2215" fmla="*/ 4555966 h 10274631"/>
              <a:gd name="connsiteX2216" fmla="*/ 8257704 w 11343419"/>
              <a:gd name="connsiteY2216" fmla="*/ 4551843 h 10274631"/>
              <a:gd name="connsiteX2217" fmla="*/ 8235224 w 11343419"/>
              <a:gd name="connsiteY2217" fmla="*/ 4555966 h 10274631"/>
              <a:gd name="connsiteX2218" fmla="*/ 8242718 w 11343419"/>
              <a:gd name="connsiteY2218" fmla="*/ 4527105 h 10274631"/>
              <a:gd name="connsiteX2219" fmla="*/ 8197758 w 11343419"/>
              <a:gd name="connsiteY2219" fmla="*/ 4514736 h 10274631"/>
              <a:gd name="connsiteX2220" fmla="*/ 8182771 w 11343419"/>
              <a:gd name="connsiteY2220" fmla="*/ 4518859 h 10274631"/>
              <a:gd name="connsiteX2221" fmla="*/ 8205251 w 11343419"/>
              <a:gd name="connsiteY2221" fmla="*/ 4535351 h 10274631"/>
              <a:gd name="connsiteX2222" fmla="*/ 8205251 w 11343419"/>
              <a:gd name="connsiteY2222" fmla="*/ 4560089 h 10274631"/>
              <a:gd name="connsiteX2223" fmla="*/ 8220238 w 11343419"/>
              <a:gd name="connsiteY2223" fmla="*/ 4555966 h 10274631"/>
              <a:gd name="connsiteX2224" fmla="*/ 8227731 w 11343419"/>
              <a:gd name="connsiteY2224" fmla="*/ 4568335 h 10274631"/>
              <a:gd name="connsiteX2225" fmla="*/ 8182771 w 11343419"/>
              <a:gd name="connsiteY2225" fmla="*/ 4560089 h 10274631"/>
              <a:gd name="connsiteX2226" fmla="*/ 8167784 w 11343419"/>
              <a:gd name="connsiteY2226" fmla="*/ 4597197 h 10274631"/>
              <a:gd name="connsiteX2227" fmla="*/ 8205251 w 11343419"/>
              <a:gd name="connsiteY2227" fmla="*/ 4601320 h 10274631"/>
              <a:gd name="connsiteX2228" fmla="*/ 8205251 w 11343419"/>
              <a:gd name="connsiteY2228" fmla="*/ 4584828 h 10274631"/>
              <a:gd name="connsiteX2229" fmla="*/ 8190264 w 11343419"/>
              <a:gd name="connsiteY2229" fmla="*/ 4617812 h 10274631"/>
              <a:gd name="connsiteX2230" fmla="*/ 8212744 w 11343419"/>
              <a:gd name="connsiteY2230" fmla="*/ 4667289 h 10274631"/>
              <a:gd name="connsiteX2231" fmla="*/ 8250211 w 11343419"/>
              <a:gd name="connsiteY2231" fmla="*/ 4671412 h 10274631"/>
              <a:gd name="connsiteX2232" fmla="*/ 8227731 w 11343419"/>
              <a:gd name="connsiteY2232" fmla="*/ 4671412 h 10274631"/>
              <a:gd name="connsiteX2233" fmla="*/ 8220238 w 11343419"/>
              <a:gd name="connsiteY2233" fmla="*/ 4720888 h 10274631"/>
              <a:gd name="connsiteX2234" fmla="*/ 8242718 w 11343419"/>
              <a:gd name="connsiteY2234" fmla="*/ 4729134 h 10274631"/>
              <a:gd name="connsiteX2235" fmla="*/ 8242718 w 11343419"/>
              <a:gd name="connsiteY2235" fmla="*/ 4753873 h 10274631"/>
              <a:gd name="connsiteX2236" fmla="*/ 8272691 w 11343419"/>
              <a:gd name="connsiteY2236" fmla="*/ 4753873 h 10274631"/>
              <a:gd name="connsiteX2237" fmla="*/ 8242718 w 11343419"/>
              <a:gd name="connsiteY2237" fmla="*/ 4770365 h 10274631"/>
              <a:gd name="connsiteX2238" fmla="*/ 8257704 w 11343419"/>
              <a:gd name="connsiteY2238" fmla="*/ 4778611 h 10274631"/>
              <a:gd name="connsiteX2239" fmla="*/ 8242718 w 11343419"/>
              <a:gd name="connsiteY2239" fmla="*/ 4795103 h 10274631"/>
              <a:gd name="connsiteX2240" fmla="*/ 8265198 w 11343419"/>
              <a:gd name="connsiteY2240" fmla="*/ 4799226 h 10274631"/>
              <a:gd name="connsiteX2241" fmla="*/ 8280184 w 11343419"/>
              <a:gd name="connsiteY2241" fmla="*/ 4865195 h 10274631"/>
              <a:gd name="connsiteX2242" fmla="*/ 8295171 w 11343419"/>
              <a:gd name="connsiteY2242" fmla="*/ 4869318 h 10274631"/>
              <a:gd name="connsiteX2243" fmla="*/ 8287678 w 11343419"/>
              <a:gd name="connsiteY2243" fmla="*/ 4885810 h 10274631"/>
              <a:gd name="connsiteX2244" fmla="*/ 8302665 w 11343419"/>
              <a:gd name="connsiteY2244" fmla="*/ 4906425 h 10274631"/>
              <a:gd name="connsiteX2245" fmla="*/ 8310158 w 11343419"/>
              <a:gd name="connsiteY2245" fmla="*/ 4960025 h 10274631"/>
              <a:gd name="connsiteX2246" fmla="*/ 8325145 w 11343419"/>
              <a:gd name="connsiteY2246" fmla="*/ 4968271 h 10274631"/>
              <a:gd name="connsiteX2247" fmla="*/ 8325145 w 11343419"/>
              <a:gd name="connsiteY2247" fmla="*/ 4988886 h 10274631"/>
              <a:gd name="connsiteX2248" fmla="*/ 8340132 w 11343419"/>
              <a:gd name="connsiteY2248" fmla="*/ 4997132 h 10274631"/>
              <a:gd name="connsiteX2249" fmla="*/ 8332638 w 11343419"/>
              <a:gd name="connsiteY2249" fmla="*/ 4997132 h 10274631"/>
              <a:gd name="connsiteX2250" fmla="*/ 8302665 w 11343419"/>
              <a:gd name="connsiteY2250" fmla="*/ 4976517 h 10274631"/>
              <a:gd name="connsiteX2251" fmla="*/ 8280184 w 11343419"/>
              <a:gd name="connsiteY2251" fmla="*/ 4976517 h 10274631"/>
              <a:gd name="connsiteX2252" fmla="*/ 8280184 w 11343419"/>
              <a:gd name="connsiteY2252" fmla="*/ 5009501 h 10274631"/>
              <a:gd name="connsiteX2253" fmla="*/ 8325145 w 11343419"/>
              <a:gd name="connsiteY2253" fmla="*/ 5025994 h 10274631"/>
              <a:gd name="connsiteX2254" fmla="*/ 8340132 w 11343419"/>
              <a:gd name="connsiteY2254" fmla="*/ 5013624 h 10274631"/>
              <a:gd name="connsiteX2255" fmla="*/ 8362612 w 11343419"/>
              <a:gd name="connsiteY2255" fmla="*/ 5075470 h 10274631"/>
              <a:gd name="connsiteX2256" fmla="*/ 8370105 w 11343419"/>
              <a:gd name="connsiteY2256" fmla="*/ 5071347 h 10274631"/>
              <a:gd name="connsiteX2257" fmla="*/ 8385092 w 11343419"/>
              <a:gd name="connsiteY2257" fmla="*/ 5087839 h 10274631"/>
              <a:gd name="connsiteX2258" fmla="*/ 8377598 w 11343419"/>
              <a:gd name="connsiteY2258" fmla="*/ 5100208 h 10274631"/>
              <a:gd name="connsiteX2259" fmla="*/ 8377598 w 11343419"/>
              <a:gd name="connsiteY2259" fmla="*/ 5137316 h 10274631"/>
              <a:gd name="connsiteX2260" fmla="*/ 8370105 w 11343419"/>
              <a:gd name="connsiteY2260" fmla="*/ 5133193 h 10274631"/>
              <a:gd name="connsiteX2261" fmla="*/ 8362612 w 11343419"/>
              <a:gd name="connsiteY2261" fmla="*/ 5141439 h 10274631"/>
              <a:gd name="connsiteX2262" fmla="*/ 8392585 w 11343419"/>
              <a:gd name="connsiteY2262" fmla="*/ 5145562 h 10274631"/>
              <a:gd name="connsiteX2263" fmla="*/ 8407572 w 11343419"/>
              <a:gd name="connsiteY2263" fmla="*/ 5186792 h 10274631"/>
              <a:gd name="connsiteX2264" fmla="*/ 8445039 w 11343419"/>
              <a:gd name="connsiteY2264" fmla="*/ 5186792 h 10274631"/>
              <a:gd name="connsiteX2265" fmla="*/ 8422559 w 11343419"/>
              <a:gd name="connsiteY2265" fmla="*/ 5215654 h 10274631"/>
              <a:gd name="connsiteX2266" fmla="*/ 8430052 w 11343419"/>
              <a:gd name="connsiteY2266" fmla="*/ 5244515 h 10274631"/>
              <a:gd name="connsiteX2267" fmla="*/ 8452532 w 11343419"/>
              <a:gd name="connsiteY2267" fmla="*/ 5236269 h 10274631"/>
              <a:gd name="connsiteX2268" fmla="*/ 8497492 w 11343419"/>
              <a:gd name="connsiteY2268" fmla="*/ 5256884 h 10274631"/>
              <a:gd name="connsiteX2269" fmla="*/ 8497492 w 11343419"/>
              <a:gd name="connsiteY2269" fmla="*/ 5269253 h 10274631"/>
              <a:gd name="connsiteX2270" fmla="*/ 8489999 w 11343419"/>
              <a:gd name="connsiteY2270" fmla="*/ 5285745 h 10274631"/>
              <a:gd name="connsiteX2271" fmla="*/ 8527466 w 11343419"/>
              <a:gd name="connsiteY2271" fmla="*/ 5306361 h 10274631"/>
              <a:gd name="connsiteX2272" fmla="*/ 8497492 w 11343419"/>
              <a:gd name="connsiteY2272" fmla="*/ 5314607 h 10274631"/>
              <a:gd name="connsiteX2273" fmla="*/ 8497492 w 11343419"/>
              <a:gd name="connsiteY2273" fmla="*/ 5326976 h 10274631"/>
              <a:gd name="connsiteX2274" fmla="*/ 8527466 w 11343419"/>
              <a:gd name="connsiteY2274" fmla="*/ 5343468 h 10274631"/>
              <a:gd name="connsiteX2275" fmla="*/ 8534960 w 11343419"/>
              <a:gd name="connsiteY2275" fmla="*/ 5322853 h 10274631"/>
              <a:gd name="connsiteX2276" fmla="*/ 8549946 w 11343419"/>
              <a:gd name="connsiteY2276" fmla="*/ 5331099 h 10274631"/>
              <a:gd name="connsiteX2277" fmla="*/ 8542453 w 11343419"/>
              <a:gd name="connsiteY2277" fmla="*/ 5306361 h 10274631"/>
              <a:gd name="connsiteX2278" fmla="*/ 8594906 w 11343419"/>
              <a:gd name="connsiteY2278" fmla="*/ 5306361 h 10274631"/>
              <a:gd name="connsiteX2279" fmla="*/ 8602400 w 11343419"/>
              <a:gd name="connsiteY2279" fmla="*/ 5318730 h 10274631"/>
              <a:gd name="connsiteX2280" fmla="*/ 8594906 w 11343419"/>
              <a:gd name="connsiteY2280" fmla="*/ 5355837 h 10274631"/>
              <a:gd name="connsiteX2281" fmla="*/ 8639867 w 11343419"/>
              <a:gd name="connsiteY2281" fmla="*/ 5384699 h 10274631"/>
              <a:gd name="connsiteX2282" fmla="*/ 8654854 w 11343419"/>
              <a:gd name="connsiteY2282" fmla="*/ 5417683 h 10274631"/>
              <a:gd name="connsiteX2283" fmla="*/ 8647360 w 11343419"/>
              <a:gd name="connsiteY2283" fmla="*/ 5425929 h 10274631"/>
              <a:gd name="connsiteX2284" fmla="*/ 8692320 w 11343419"/>
              <a:gd name="connsiteY2284" fmla="*/ 5446544 h 10274631"/>
              <a:gd name="connsiteX2285" fmla="*/ 8714801 w 11343419"/>
              <a:gd name="connsiteY2285" fmla="*/ 5450667 h 10274631"/>
              <a:gd name="connsiteX2286" fmla="*/ 8737281 w 11343419"/>
              <a:gd name="connsiteY2286" fmla="*/ 5463036 h 10274631"/>
              <a:gd name="connsiteX2287" fmla="*/ 8752268 w 11343419"/>
              <a:gd name="connsiteY2287" fmla="*/ 5512513 h 10274631"/>
              <a:gd name="connsiteX2288" fmla="*/ 8782241 w 11343419"/>
              <a:gd name="connsiteY2288" fmla="*/ 5491898 h 10274631"/>
              <a:gd name="connsiteX2289" fmla="*/ 8812214 w 11343419"/>
              <a:gd name="connsiteY2289" fmla="*/ 5520759 h 10274631"/>
              <a:gd name="connsiteX2290" fmla="*/ 8819708 w 11343419"/>
              <a:gd name="connsiteY2290" fmla="*/ 5516636 h 10274631"/>
              <a:gd name="connsiteX2291" fmla="*/ 8834695 w 11343419"/>
              <a:gd name="connsiteY2291" fmla="*/ 5533128 h 10274631"/>
              <a:gd name="connsiteX2292" fmla="*/ 8924615 w 11343419"/>
              <a:gd name="connsiteY2292" fmla="*/ 5586728 h 10274631"/>
              <a:gd name="connsiteX2293" fmla="*/ 8954589 w 11343419"/>
              <a:gd name="connsiteY2293" fmla="*/ 5582605 h 10274631"/>
              <a:gd name="connsiteX2294" fmla="*/ 8939602 w 11343419"/>
              <a:gd name="connsiteY2294" fmla="*/ 5611466 h 10274631"/>
              <a:gd name="connsiteX2295" fmla="*/ 8992056 w 11343419"/>
              <a:gd name="connsiteY2295" fmla="*/ 5636204 h 10274631"/>
              <a:gd name="connsiteX2296" fmla="*/ 9007042 w 11343419"/>
              <a:gd name="connsiteY2296" fmla="*/ 5615589 h 10274631"/>
              <a:gd name="connsiteX2297" fmla="*/ 9029522 w 11343419"/>
              <a:gd name="connsiteY2297" fmla="*/ 5607343 h 10274631"/>
              <a:gd name="connsiteX2298" fmla="*/ 9111950 w 11343419"/>
              <a:gd name="connsiteY2298" fmla="*/ 5660943 h 10274631"/>
              <a:gd name="connsiteX2299" fmla="*/ 9081976 w 11343419"/>
              <a:gd name="connsiteY2299" fmla="*/ 5660943 h 10274631"/>
              <a:gd name="connsiteX2300" fmla="*/ 9089470 w 11343419"/>
              <a:gd name="connsiteY2300" fmla="*/ 5702173 h 10274631"/>
              <a:gd name="connsiteX2301" fmla="*/ 9081976 w 11343419"/>
              <a:gd name="connsiteY2301" fmla="*/ 5718665 h 10274631"/>
              <a:gd name="connsiteX2302" fmla="*/ 9134430 w 11343419"/>
              <a:gd name="connsiteY2302" fmla="*/ 5706296 h 10274631"/>
              <a:gd name="connsiteX2303" fmla="*/ 9126936 w 11343419"/>
              <a:gd name="connsiteY2303" fmla="*/ 5693927 h 10274631"/>
              <a:gd name="connsiteX2304" fmla="*/ 9126936 w 11343419"/>
              <a:gd name="connsiteY2304" fmla="*/ 5689804 h 10274631"/>
              <a:gd name="connsiteX2305" fmla="*/ 9171897 w 11343419"/>
              <a:gd name="connsiteY2305" fmla="*/ 5706296 h 10274631"/>
              <a:gd name="connsiteX2306" fmla="*/ 9156910 w 11343419"/>
              <a:gd name="connsiteY2306" fmla="*/ 5726911 h 10274631"/>
              <a:gd name="connsiteX2307" fmla="*/ 9134430 w 11343419"/>
              <a:gd name="connsiteY2307" fmla="*/ 5755773 h 10274631"/>
              <a:gd name="connsiteX2308" fmla="*/ 9141923 w 11343419"/>
              <a:gd name="connsiteY2308" fmla="*/ 5764019 h 10274631"/>
              <a:gd name="connsiteX2309" fmla="*/ 9179390 w 11343419"/>
              <a:gd name="connsiteY2309" fmla="*/ 5735158 h 10274631"/>
              <a:gd name="connsiteX2310" fmla="*/ 9239337 w 11343419"/>
              <a:gd name="connsiteY2310" fmla="*/ 5784634 h 10274631"/>
              <a:gd name="connsiteX2311" fmla="*/ 9261817 w 11343419"/>
              <a:gd name="connsiteY2311" fmla="*/ 5776388 h 10274631"/>
              <a:gd name="connsiteX2312" fmla="*/ 9269311 w 11343419"/>
              <a:gd name="connsiteY2312" fmla="*/ 5759896 h 10274631"/>
              <a:gd name="connsiteX2313" fmla="*/ 9269311 w 11343419"/>
              <a:gd name="connsiteY2313" fmla="*/ 5751650 h 10274631"/>
              <a:gd name="connsiteX2314" fmla="*/ 9306778 w 11343419"/>
              <a:gd name="connsiteY2314" fmla="*/ 5784634 h 10274631"/>
              <a:gd name="connsiteX2315" fmla="*/ 9276804 w 11343419"/>
              <a:gd name="connsiteY2315" fmla="*/ 5792880 h 10274631"/>
              <a:gd name="connsiteX2316" fmla="*/ 9306778 w 11343419"/>
              <a:gd name="connsiteY2316" fmla="*/ 5825865 h 10274631"/>
              <a:gd name="connsiteX2317" fmla="*/ 9344244 w 11343419"/>
              <a:gd name="connsiteY2317" fmla="*/ 5813495 h 10274631"/>
              <a:gd name="connsiteX2318" fmla="*/ 9381712 w 11343419"/>
              <a:gd name="connsiteY2318" fmla="*/ 5834111 h 10274631"/>
              <a:gd name="connsiteX2319" fmla="*/ 9411685 w 11343419"/>
              <a:gd name="connsiteY2319" fmla="*/ 5821741 h 10274631"/>
              <a:gd name="connsiteX2320" fmla="*/ 9426672 w 11343419"/>
              <a:gd name="connsiteY2320" fmla="*/ 5821741 h 10274631"/>
              <a:gd name="connsiteX2321" fmla="*/ 9404192 w 11343419"/>
              <a:gd name="connsiteY2321" fmla="*/ 5825865 h 10274631"/>
              <a:gd name="connsiteX2322" fmla="*/ 9441658 w 11343419"/>
              <a:gd name="connsiteY2322" fmla="*/ 5900079 h 10274631"/>
              <a:gd name="connsiteX2323" fmla="*/ 9456645 w 11343419"/>
              <a:gd name="connsiteY2323" fmla="*/ 5900079 h 10274631"/>
              <a:gd name="connsiteX2324" fmla="*/ 9479125 w 11343419"/>
              <a:gd name="connsiteY2324" fmla="*/ 5883587 h 10274631"/>
              <a:gd name="connsiteX2325" fmla="*/ 9456645 w 11343419"/>
              <a:gd name="connsiteY2325" fmla="*/ 5875341 h 10274631"/>
              <a:gd name="connsiteX2326" fmla="*/ 9479125 w 11343419"/>
              <a:gd name="connsiteY2326" fmla="*/ 5875341 h 10274631"/>
              <a:gd name="connsiteX2327" fmla="*/ 9516592 w 11343419"/>
              <a:gd name="connsiteY2327" fmla="*/ 5908325 h 10274631"/>
              <a:gd name="connsiteX2328" fmla="*/ 9509099 w 11343419"/>
              <a:gd name="connsiteY2328" fmla="*/ 5916572 h 10274631"/>
              <a:gd name="connsiteX2329" fmla="*/ 9539072 w 11343419"/>
              <a:gd name="connsiteY2329" fmla="*/ 5916572 h 10274631"/>
              <a:gd name="connsiteX2330" fmla="*/ 9531579 w 11343419"/>
              <a:gd name="connsiteY2330" fmla="*/ 5949556 h 10274631"/>
              <a:gd name="connsiteX2331" fmla="*/ 9621500 w 11343419"/>
              <a:gd name="connsiteY2331" fmla="*/ 5986663 h 10274631"/>
              <a:gd name="connsiteX2332" fmla="*/ 9628993 w 11343419"/>
              <a:gd name="connsiteY2332" fmla="*/ 5986663 h 10274631"/>
              <a:gd name="connsiteX2333" fmla="*/ 9621500 w 11343419"/>
              <a:gd name="connsiteY2333" fmla="*/ 6011402 h 10274631"/>
              <a:gd name="connsiteX2334" fmla="*/ 9606513 w 11343419"/>
              <a:gd name="connsiteY2334" fmla="*/ 6007279 h 10274631"/>
              <a:gd name="connsiteX2335" fmla="*/ 9599020 w 11343419"/>
              <a:gd name="connsiteY2335" fmla="*/ 6011402 h 10274631"/>
              <a:gd name="connsiteX2336" fmla="*/ 9599020 w 11343419"/>
              <a:gd name="connsiteY2336" fmla="*/ 6019648 h 10274631"/>
              <a:gd name="connsiteX2337" fmla="*/ 9673953 w 11343419"/>
              <a:gd name="connsiteY2337" fmla="*/ 6019648 h 10274631"/>
              <a:gd name="connsiteX2338" fmla="*/ 9673953 w 11343419"/>
              <a:gd name="connsiteY2338" fmla="*/ 5999032 h 10274631"/>
              <a:gd name="connsiteX2339" fmla="*/ 9703927 w 11343419"/>
              <a:gd name="connsiteY2339" fmla="*/ 5994909 h 10274631"/>
              <a:gd name="connsiteX2340" fmla="*/ 9718914 w 11343419"/>
              <a:gd name="connsiteY2340" fmla="*/ 6015525 h 10274631"/>
              <a:gd name="connsiteX2341" fmla="*/ 9703927 w 11343419"/>
              <a:gd name="connsiteY2341" fmla="*/ 6027894 h 10274631"/>
              <a:gd name="connsiteX2342" fmla="*/ 9718914 w 11343419"/>
              <a:gd name="connsiteY2342" fmla="*/ 6056755 h 10274631"/>
              <a:gd name="connsiteX2343" fmla="*/ 9741394 w 11343419"/>
              <a:gd name="connsiteY2343" fmla="*/ 6069124 h 10274631"/>
              <a:gd name="connsiteX2344" fmla="*/ 9748887 w 11343419"/>
              <a:gd name="connsiteY2344" fmla="*/ 6052632 h 10274631"/>
              <a:gd name="connsiteX2345" fmla="*/ 9816328 w 11343419"/>
              <a:gd name="connsiteY2345" fmla="*/ 6073247 h 10274631"/>
              <a:gd name="connsiteX2346" fmla="*/ 9816328 w 11343419"/>
              <a:gd name="connsiteY2346" fmla="*/ 6077370 h 10274631"/>
              <a:gd name="connsiteX2347" fmla="*/ 9861288 w 11343419"/>
              <a:gd name="connsiteY2347" fmla="*/ 6110355 h 10274631"/>
              <a:gd name="connsiteX2348" fmla="*/ 9876274 w 11343419"/>
              <a:gd name="connsiteY2348" fmla="*/ 6151585 h 10274631"/>
              <a:gd name="connsiteX2349" fmla="*/ 9906248 w 11343419"/>
              <a:gd name="connsiteY2349" fmla="*/ 6143339 h 10274631"/>
              <a:gd name="connsiteX2350" fmla="*/ 9913741 w 11343419"/>
              <a:gd name="connsiteY2350" fmla="*/ 6130970 h 10274631"/>
              <a:gd name="connsiteX2351" fmla="*/ 9958702 w 11343419"/>
              <a:gd name="connsiteY2351" fmla="*/ 6135093 h 10274631"/>
              <a:gd name="connsiteX2352" fmla="*/ 9981182 w 11343419"/>
              <a:gd name="connsiteY2352" fmla="*/ 6184570 h 10274631"/>
              <a:gd name="connsiteX2353" fmla="*/ 10003662 w 11343419"/>
              <a:gd name="connsiteY2353" fmla="*/ 6192816 h 10274631"/>
              <a:gd name="connsiteX2354" fmla="*/ 10011155 w 11343419"/>
              <a:gd name="connsiteY2354" fmla="*/ 6184570 h 10274631"/>
              <a:gd name="connsiteX2355" fmla="*/ 10048622 w 11343419"/>
              <a:gd name="connsiteY2355" fmla="*/ 6209308 h 10274631"/>
              <a:gd name="connsiteX2356" fmla="*/ 10056116 w 11343419"/>
              <a:gd name="connsiteY2356" fmla="*/ 6221677 h 10274631"/>
              <a:gd name="connsiteX2357" fmla="*/ 10041129 w 11343419"/>
              <a:gd name="connsiteY2357" fmla="*/ 6221677 h 10274631"/>
              <a:gd name="connsiteX2358" fmla="*/ 10048622 w 11343419"/>
              <a:gd name="connsiteY2358" fmla="*/ 6246415 h 10274631"/>
              <a:gd name="connsiteX2359" fmla="*/ 10063609 w 11343419"/>
              <a:gd name="connsiteY2359" fmla="*/ 6242292 h 10274631"/>
              <a:gd name="connsiteX2360" fmla="*/ 10078596 w 11343419"/>
              <a:gd name="connsiteY2360" fmla="*/ 6258784 h 10274631"/>
              <a:gd name="connsiteX2361" fmla="*/ 10108569 w 11343419"/>
              <a:gd name="connsiteY2361" fmla="*/ 6258784 h 10274631"/>
              <a:gd name="connsiteX2362" fmla="*/ 10116063 w 11343419"/>
              <a:gd name="connsiteY2362" fmla="*/ 6287646 h 10274631"/>
              <a:gd name="connsiteX2363" fmla="*/ 10131050 w 11343419"/>
              <a:gd name="connsiteY2363" fmla="*/ 6271153 h 10274631"/>
              <a:gd name="connsiteX2364" fmla="*/ 10176010 w 11343419"/>
              <a:gd name="connsiteY2364" fmla="*/ 6275277 h 10274631"/>
              <a:gd name="connsiteX2365" fmla="*/ 10168516 w 11343419"/>
              <a:gd name="connsiteY2365" fmla="*/ 6316507 h 10274631"/>
              <a:gd name="connsiteX2366" fmla="*/ 10213477 w 11343419"/>
              <a:gd name="connsiteY2366" fmla="*/ 6332999 h 10274631"/>
              <a:gd name="connsiteX2367" fmla="*/ 10228463 w 11343419"/>
              <a:gd name="connsiteY2367" fmla="*/ 6328876 h 10274631"/>
              <a:gd name="connsiteX2368" fmla="*/ 10265930 w 11343419"/>
              <a:gd name="connsiteY2368" fmla="*/ 6361861 h 10274631"/>
              <a:gd name="connsiteX2369" fmla="*/ 10280917 w 11343419"/>
              <a:gd name="connsiteY2369" fmla="*/ 6353614 h 10274631"/>
              <a:gd name="connsiteX2370" fmla="*/ 10318384 w 11343419"/>
              <a:gd name="connsiteY2370" fmla="*/ 6353614 h 10274631"/>
              <a:gd name="connsiteX2371" fmla="*/ 10325877 w 11343419"/>
              <a:gd name="connsiteY2371" fmla="*/ 6382476 h 10274631"/>
              <a:gd name="connsiteX2372" fmla="*/ 10318384 w 11343419"/>
              <a:gd name="connsiteY2372" fmla="*/ 6382476 h 10274631"/>
              <a:gd name="connsiteX2373" fmla="*/ 10303397 w 11343419"/>
              <a:gd name="connsiteY2373" fmla="*/ 6390722 h 10274631"/>
              <a:gd name="connsiteX2374" fmla="*/ 10318384 w 11343419"/>
              <a:gd name="connsiteY2374" fmla="*/ 6403091 h 10274631"/>
              <a:gd name="connsiteX2375" fmla="*/ 10378331 w 11343419"/>
              <a:gd name="connsiteY2375" fmla="*/ 6419583 h 10274631"/>
              <a:gd name="connsiteX2376" fmla="*/ 10378331 w 11343419"/>
              <a:gd name="connsiteY2376" fmla="*/ 6436075 h 10274631"/>
              <a:gd name="connsiteX2377" fmla="*/ 10400811 w 11343419"/>
              <a:gd name="connsiteY2377" fmla="*/ 6427829 h 10274631"/>
              <a:gd name="connsiteX2378" fmla="*/ 10393318 w 11343419"/>
              <a:gd name="connsiteY2378" fmla="*/ 6411337 h 10274631"/>
              <a:gd name="connsiteX2379" fmla="*/ 10415798 w 11343419"/>
              <a:gd name="connsiteY2379" fmla="*/ 6403091 h 10274631"/>
              <a:gd name="connsiteX2380" fmla="*/ 10423291 w 11343419"/>
              <a:gd name="connsiteY2380" fmla="*/ 6394845 h 10274631"/>
              <a:gd name="connsiteX2381" fmla="*/ 10453265 w 11343419"/>
              <a:gd name="connsiteY2381" fmla="*/ 6444321 h 10274631"/>
              <a:gd name="connsiteX2382" fmla="*/ 10445771 w 11343419"/>
              <a:gd name="connsiteY2382" fmla="*/ 6460814 h 10274631"/>
              <a:gd name="connsiteX2383" fmla="*/ 10468252 w 11343419"/>
              <a:gd name="connsiteY2383" fmla="*/ 6473183 h 10274631"/>
              <a:gd name="connsiteX2384" fmla="*/ 10468252 w 11343419"/>
              <a:gd name="connsiteY2384" fmla="*/ 6456691 h 10274631"/>
              <a:gd name="connsiteX2385" fmla="*/ 10475745 w 11343419"/>
              <a:gd name="connsiteY2385" fmla="*/ 6452568 h 10274631"/>
              <a:gd name="connsiteX2386" fmla="*/ 10505718 w 11343419"/>
              <a:gd name="connsiteY2386" fmla="*/ 6456691 h 10274631"/>
              <a:gd name="connsiteX2387" fmla="*/ 10505718 w 11343419"/>
              <a:gd name="connsiteY2387" fmla="*/ 6485552 h 10274631"/>
              <a:gd name="connsiteX2388" fmla="*/ 10573159 w 11343419"/>
              <a:gd name="connsiteY2388" fmla="*/ 6526782 h 10274631"/>
              <a:gd name="connsiteX2389" fmla="*/ 10595639 w 11343419"/>
              <a:gd name="connsiteY2389" fmla="*/ 6547398 h 10274631"/>
              <a:gd name="connsiteX2390" fmla="*/ 10625612 w 11343419"/>
              <a:gd name="connsiteY2390" fmla="*/ 6547398 h 10274631"/>
              <a:gd name="connsiteX2391" fmla="*/ 10625612 w 11343419"/>
              <a:gd name="connsiteY2391" fmla="*/ 6563890 h 10274631"/>
              <a:gd name="connsiteX2392" fmla="*/ 10610626 w 11343419"/>
              <a:gd name="connsiteY2392" fmla="*/ 6592751 h 10274631"/>
              <a:gd name="connsiteX2393" fmla="*/ 10625612 w 11343419"/>
              <a:gd name="connsiteY2393" fmla="*/ 6600997 h 10274631"/>
              <a:gd name="connsiteX2394" fmla="*/ 10685560 w 11343419"/>
              <a:gd name="connsiteY2394" fmla="*/ 6588628 h 10274631"/>
              <a:gd name="connsiteX2395" fmla="*/ 10760493 w 11343419"/>
              <a:gd name="connsiteY2395" fmla="*/ 6650474 h 10274631"/>
              <a:gd name="connsiteX2396" fmla="*/ 10790467 w 11343419"/>
              <a:gd name="connsiteY2396" fmla="*/ 6654597 h 10274631"/>
              <a:gd name="connsiteX2397" fmla="*/ 10790467 w 11343419"/>
              <a:gd name="connsiteY2397" fmla="*/ 6679335 h 10274631"/>
              <a:gd name="connsiteX2398" fmla="*/ 10820440 w 11343419"/>
              <a:gd name="connsiteY2398" fmla="*/ 6671089 h 10274631"/>
              <a:gd name="connsiteX2399" fmla="*/ 10805454 w 11343419"/>
              <a:gd name="connsiteY2399" fmla="*/ 6687581 h 10274631"/>
              <a:gd name="connsiteX2400" fmla="*/ 10827934 w 11343419"/>
              <a:gd name="connsiteY2400" fmla="*/ 6724689 h 10274631"/>
              <a:gd name="connsiteX2401" fmla="*/ 10850414 w 11343419"/>
              <a:gd name="connsiteY2401" fmla="*/ 6716442 h 10274631"/>
              <a:gd name="connsiteX2402" fmla="*/ 10857907 w 11343419"/>
              <a:gd name="connsiteY2402" fmla="*/ 6724689 h 10274631"/>
              <a:gd name="connsiteX2403" fmla="*/ 10880387 w 11343419"/>
              <a:gd name="connsiteY2403" fmla="*/ 6704073 h 10274631"/>
              <a:gd name="connsiteX2404" fmla="*/ 10887881 w 11343419"/>
              <a:gd name="connsiteY2404" fmla="*/ 6704073 h 10274631"/>
              <a:gd name="connsiteX2405" fmla="*/ 10887881 w 11343419"/>
              <a:gd name="connsiteY2405" fmla="*/ 6745304 h 10274631"/>
              <a:gd name="connsiteX2406" fmla="*/ 10925348 w 11343419"/>
              <a:gd name="connsiteY2406" fmla="*/ 6782411 h 10274631"/>
              <a:gd name="connsiteX2407" fmla="*/ 10940334 w 11343419"/>
              <a:gd name="connsiteY2407" fmla="*/ 6786534 h 10274631"/>
              <a:gd name="connsiteX2408" fmla="*/ 11000282 w 11343419"/>
              <a:gd name="connsiteY2408" fmla="*/ 6827765 h 10274631"/>
              <a:gd name="connsiteX2409" fmla="*/ 11037748 w 11343419"/>
              <a:gd name="connsiteY2409" fmla="*/ 6848380 h 10274631"/>
              <a:gd name="connsiteX2410" fmla="*/ 11030255 w 11343419"/>
              <a:gd name="connsiteY2410" fmla="*/ 6860749 h 10274631"/>
              <a:gd name="connsiteX2411" fmla="*/ 11082709 w 11343419"/>
              <a:gd name="connsiteY2411" fmla="*/ 6881364 h 10274631"/>
              <a:gd name="connsiteX2412" fmla="*/ 11082709 w 11343419"/>
              <a:gd name="connsiteY2412" fmla="*/ 6885487 h 10274631"/>
              <a:gd name="connsiteX2413" fmla="*/ 11120176 w 11343419"/>
              <a:gd name="connsiteY2413" fmla="*/ 6889610 h 10274631"/>
              <a:gd name="connsiteX2414" fmla="*/ 11150149 w 11343419"/>
              <a:gd name="connsiteY2414" fmla="*/ 6914349 h 10274631"/>
              <a:gd name="connsiteX2415" fmla="*/ 11187616 w 11343419"/>
              <a:gd name="connsiteY2415" fmla="*/ 6930841 h 10274631"/>
              <a:gd name="connsiteX2416" fmla="*/ 11195109 w 11343419"/>
              <a:gd name="connsiteY2416" fmla="*/ 6972071 h 10274631"/>
              <a:gd name="connsiteX2417" fmla="*/ 11202603 w 11343419"/>
              <a:gd name="connsiteY2417" fmla="*/ 6988564 h 10274631"/>
              <a:gd name="connsiteX2418" fmla="*/ 11255056 w 11343419"/>
              <a:gd name="connsiteY2418" fmla="*/ 6980317 h 10274631"/>
              <a:gd name="connsiteX2419" fmla="*/ 11277537 w 11343419"/>
              <a:gd name="connsiteY2419" fmla="*/ 6992687 h 10274631"/>
              <a:gd name="connsiteX2420" fmla="*/ 11255056 w 11343419"/>
              <a:gd name="connsiteY2420" fmla="*/ 7009179 h 10274631"/>
              <a:gd name="connsiteX2421" fmla="*/ 11270043 w 11343419"/>
              <a:gd name="connsiteY2421" fmla="*/ 7017425 h 10274631"/>
              <a:gd name="connsiteX2422" fmla="*/ 11262550 w 11343419"/>
              <a:gd name="connsiteY2422" fmla="*/ 7038040 h 10274631"/>
              <a:gd name="connsiteX2423" fmla="*/ 11232576 w 11343419"/>
              <a:gd name="connsiteY2423" fmla="*/ 7038040 h 10274631"/>
              <a:gd name="connsiteX2424" fmla="*/ 11270043 w 11343419"/>
              <a:gd name="connsiteY2424" fmla="*/ 7066901 h 10274631"/>
              <a:gd name="connsiteX2425" fmla="*/ 11255056 w 11343419"/>
              <a:gd name="connsiteY2425" fmla="*/ 7087517 h 10274631"/>
              <a:gd name="connsiteX2426" fmla="*/ 11270043 w 11343419"/>
              <a:gd name="connsiteY2426" fmla="*/ 7116378 h 10274631"/>
              <a:gd name="connsiteX2427" fmla="*/ 11225083 w 11343419"/>
              <a:gd name="connsiteY2427" fmla="*/ 7108132 h 10274631"/>
              <a:gd name="connsiteX2428" fmla="*/ 11240070 w 11343419"/>
              <a:gd name="connsiteY2428" fmla="*/ 7099886 h 10274631"/>
              <a:gd name="connsiteX2429" fmla="*/ 11232576 w 11343419"/>
              <a:gd name="connsiteY2429" fmla="*/ 7083394 h 10274631"/>
              <a:gd name="connsiteX2430" fmla="*/ 11172629 w 11343419"/>
              <a:gd name="connsiteY2430" fmla="*/ 7062778 h 10274631"/>
              <a:gd name="connsiteX2431" fmla="*/ 11165136 w 11343419"/>
              <a:gd name="connsiteY2431" fmla="*/ 7066901 h 10274631"/>
              <a:gd name="connsiteX2432" fmla="*/ 11165136 w 11343419"/>
              <a:gd name="connsiteY2432" fmla="*/ 7075147 h 10274631"/>
              <a:gd name="connsiteX2433" fmla="*/ 11172629 w 11343419"/>
              <a:gd name="connsiteY2433" fmla="*/ 7083394 h 10274631"/>
              <a:gd name="connsiteX2434" fmla="*/ 11157642 w 11343419"/>
              <a:gd name="connsiteY2434" fmla="*/ 7075147 h 10274631"/>
              <a:gd name="connsiteX2435" fmla="*/ 11135162 w 11343419"/>
              <a:gd name="connsiteY2435" fmla="*/ 7091640 h 10274631"/>
              <a:gd name="connsiteX2436" fmla="*/ 11157642 w 11343419"/>
              <a:gd name="connsiteY2436" fmla="*/ 7116378 h 10274631"/>
              <a:gd name="connsiteX2437" fmla="*/ 11202603 w 11343419"/>
              <a:gd name="connsiteY2437" fmla="*/ 7169978 h 10274631"/>
              <a:gd name="connsiteX2438" fmla="*/ 11195109 w 11343419"/>
              <a:gd name="connsiteY2438" fmla="*/ 7174101 h 10274631"/>
              <a:gd name="connsiteX2439" fmla="*/ 11172629 w 11343419"/>
              <a:gd name="connsiteY2439" fmla="*/ 7149362 h 10274631"/>
              <a:gd name="connsiteX2440" fmla="*/ 11127669 w 11343419"/>
              <a:gd name="connsiteY2440" fmla="*/ 7128747 h 10274631"/>
              <a:gd name="connsiteX2441" fmla="*/ 11127669 w 11343419"/>
              <a:gd name="connsiteY2441" fmla="*/ 7116378 h 10274631"/>
              <a:gd name="connsiteX2442" fmla="*/ 11105189 w 11343419"/>
              <a:gd name="connsiteY2442" fmla="*/ 7116378 h 10274631"/>
              <a:gd name="connsiteX2443" fmla="*/ 11082709 w 11343419"/>
              <a:gd name="connsiteY2443" fmla="*/ 7108132 h 10274631"/>
              <a:gd name="connsiteX2444" fmla="*/ 11075215 w 11343419"/>
              <a:gd name="connsiteY2444" fmla="*/ 7066901 h 10274631"/>
              <a:gd name="connsiteX2445" fmla="*/ 11015268 w 11343419"/>
              <a:gd name="connsiteY2445" fmla="*/ 7029794 h 10274631"/>
              <a:gd name="connsiteX2446" fmla="*/ 11030255 w 11343419"/>
              <a:gd name="connsiteY2446" fmla="*/ 6996810 h 10274631"/>
              <a:gd name="connsiteX2447" fmla="*/ 11015268 w 11343419"/>
              <a:gd name="connsiteY2447" fmla="*/ 6988564 h 10274631"/>
              <a:gd name="connsiteX2448" fmla="*/ 11000282 w 11343419"/>
              <a:gd name="connsiteY2448" fmla="*/ 6984440 h 10274631"/>
              <a:gd name="connsiteX2449" fmla="*/ 10992788 w 11343419"/>
              <a:gd name="connsiteY2449" fmla="*/ 6988564 h 10274631"/>
              <a:gd name="connsiteX2450" fmla="*/ 11007775 w 11343419"/>
              <a:gd name="connsiteY2450" fmla="*/ 7000933 h 10274631"/>
              <a:gd name="connsiteX2451" fmla="*/ 10940334 w 11343419"/>
              <a:gd name="connsiteY2451" fmla="*/ 6967948 h 10274631"/>
              <a:gd name="connsiteX2452" fmla="*/ 10940334 w 11343419"/>
              <a:gd name="connsiteY2452" fmla="*/ 6959702 h 10274631"/>
              <a:gd name="connsiteX2453" fmla="*/ 10947828 w 11343419"/>
              <a:gd name="connsiteY2453" fmla="*/ 6955579 h 10274631"/>
              <a:gd name="connsiteX2454" fmla="*/ 10887881 w 11343419"/>
              <a:gd name="connsiteY2454" fmla="*/ 6939087 h 10274631"/>
              <a:gd name="connsiteX2455" fmla="*/ 10857907 w 11343419"/>
              <a:gd name="connsiteY2455" fmla="*/ 6914349 h 10274631"/>
              <a:gd name="connsiteX2456" fmla="*/ 10790467 w 11343419"/>
              <a:gd name="connsiteY2456" fmla="*/ 6885487 h 10274631"/>
              <a:gd name="connsiteX2457" fmla="*/ 10835427 w 11343419"/>
              <a:gd name="connsiteY2457" fmla="*/ 6877241 h 10274631"/>
              <a:gd name="connsiteX2458" fmla="*/ 10827934 w 11343419"/>
              <a:gd name="connsiteY2458" fmla="*/ 6856626 h 10274631"/>
              <a:gd name="connsiteX2459" fmla="*/ 10805454 w 11343419"/>
              <a:gd name="connsiteY2459" fmla="*/ 6856626 h 10274631"/>
              <a:gd name="connsiteX2460" fmla="*/ 10767987 w 11343419"/>
              <a:gd name="connsiteY2460" fmla="*/ 6864872 h 10274631"/>
              <a:gd name="connsiteX2461" fmla="*/ 10723026 w 11343419"/>
              <a:gd name="connsiteY2461" fmla="*/ 6848380 h 10274631"/>
              <a:gd name="connsiteX2462" fmla="*/ 10715533 w 11343419"/>
              <a:gd name="connsiteY2462" fmla="*/ 6836011 h 10274631"/>
              <a:gd name="connsiteX2463" fmla="*/ 10670573 w 11343419"/>
              <a:gd name="connsiteY2463" fmla="*/ 6823642 h 10274631"/>
              <a:gd name="connsiteX2464" fmla="*/ 10670573 w 11343419"/>
              <a:gd name="connsiteY2464" fmla="*/ 6798903 h 10274631"/>
              <a:gd name="connsiteX2465" fmla="*/ 10663079 w 11343419"/>
              <a:gd name="connsiteY2465" fmla="*/ 6798903 h 10274631"/>
              <a:gd name="connsiteX2466" fmla="*/ 10655586 w 11343419"/>
              <a:gd name="connsiteY2466" fmla="*/ 6794780 h 10274631"/>
              <a:gd name="connsiteX2467" fmla="*/ 10655586 w 11343419"/>
              <a:gd name="connsiteY2467" fmla="*/ 6790657 h 10274631"/>
              <a:gd name="connsiteX2468" fmla="*/ 10640599 w 11343419"/>
              <a:gd name="connsiteY2468" fmla="*/ 6774165 h 10274631"/>
              <a:gd name="connsiteX2469" fmla="*/ 10633106 w 11343419"/>
              <a:gd name="connsiteY2469" fmla="*/ 6778288 h 10274631"/>
              <a:gd name="connsiteX2470" fmla="*/ 10603132 w 11343419"/>
              <a:gd name="connsiteY2470" fmla="*/ 6765919 h 10274631"/>
              <a:gd name="connsiteX2471" fmla="*/ 10588146 w 11343419"/>
              <a:gd name="connsiteY2471" fmla="*/ 6745304 h 10274631"/>
              <a:gd name="connsiteX2472" fmla="*/ 10543185 w 11343419"/>
              <a:gd name="connsiteY2472" fmla="*/ 6737058 h 10274631"/>
              <a:gd name="connsiteX2473" fmla="*/ 10453265 w 11343419"/>
              <a:gd name="connsiteY2473" fmla="*/ 6695827 h 10274631"/>
              <a:gd name="connsiteX2474" fmla="*/ 10430785 w 11343419"/>
              <a:gd name="connsiteY2474" fmla="*/ 6679335 h 10274631"/>
              <a:gd name="connsiteX2475" fmla="*/ 10423291 w 11343419"/>
              <a:gd name="connsiteY2475" fmla="*/ 6683458 h 10274631"/>
              <a:gd name="connsiteX2476" fmla="*/ 10400811 w 11343419"/>
              <a:gd name="connsiteY2476" fmla="*/ 6671089 h 10274631"/>
              <a:gd name="connsiteX2477" fmla="*/ 10370838 w 11343419"/>
              <a:gd name="connsiteY2477" fmla="*/ 6638105 h 10274631"/>
              <a:gd name="connsiteX2478" fmla="*/ 10378331 w 11343419"/>
              <a:gd name="connsiteY2478" fmla="*/ 6617489 h 10274631"/>
              <a:gd name="connsiteX2479" fmla="*/ 10325877 w 11343419"/>
              <a:gd name="connsiteY2479" fmla="*/ 6605120 h 10274631"/>
              <a:gd name="connsiteX2480" fmla="*/ 10318384 w 11343419"/>
              <a:gd name="connsiteY2480" fmla="*/ 6605120 h 10274631"/>
              <a:gd name="connsiteX2481" fmla="*/ 10318384 w 11343419"/>
              <a:gd name="connsiteY2481" fmla="*/ 6621612 h 10274631"/>
              <a:gd name="connsiteX2482" fmla="*/ 10303397 w 11343419"/>
              <a:gd name="connsiteY2482" fmla="*/ 6613366 h 10274631"/>
              <a:gd name="connsiteX2483" fmla="*/ 10295904 w 11343419"/>
              <a:gd name="connsiteY2483" fmla="*/ 6592751 h 10274631"/>
              <a:gd name="connsiteX2484" fmla="*/ 10243450 w 11343419"/>
              <a:gd name="connsiteY2484" fmla="*/ 6580382 h 10274631"/>
              <a:gd name="connsiteX2485" fmla="*/ 10243450 w 11343419"/>
              <a:gd name="connsiteY2485" fmla="*/ 6568013 h 10274631"/>
              <a:gd name="connsiteX2486" fmla="*/ 10213477 w 11343419"/>
              <a:gd name="connsiteY2486" fmla="*/ 6563890 h 10274631"/>
              <a:gd name="connsiteX2487" fmla="*/ 10205983 w 11343419"/>
              <a:gd name="connsiteY2487" fmla="*/ 6539151 h 10274631"/>
              <a:gd name="connsiteX2488" fmla="*/ 10138543 w 11343419"/>
              <a:gd name="connsiteY2488" fmla="*/ 6522659 h 10274631"/>
              <a:gd name="connsiteX2489" fmla="*/ 10101076 w 11343419"/>
              <a:gd name="connsiteY2489" fmla="*/ 6489675 h 10274631"/>
              <a:gd name="connsiteX2490" fmla="*/ 10101076 w 11343419"/>
              <a:gd name="connsiteY2490" fmla="*/ 6481429 h 10274631"/>
              <a:gd name="connsiteX2491" fmla="*/ 10086089 w 11343419"/>
              <a:gd name="connsiteY2491" fmla="*/ 6473183 h 10274631"/>
              <a:gd name="connsiteX2492" fmla="*/ 10078596 w 11343419"/>
              <a:gd name="connsiteY2492" fmla="*/ 6485552 h 10274631"/>
              <a:gd name="connsiteX2493" fmla="*/ 10063609 w 11343419"/>
              <a:gd name="connsiteY2493" fmla="*/ 6452568 h 10274631"/>
              <a:gd name="connsiteX2494" fmla="*/ 10078596 w 11343419"/>
              <a:gd name="connsiteY2494" fmla="*/ 6448444 h 10274631"/>
              <a:gd name="connsiteX2495" fmla="*/ 10056116 w 11343419"/>
              <a:gd name="connsiteY2495" fmla="*/ 6436075 h 10274631"/>
              <a:gd name="connsiteX2496" fmla="*/ 10041129 w 11343419"/>
              <a:gd name="connsiteY2496" fmla="*/ 6456691 h 10274631"/>
              <a:gd name="connsiteX2497" fmla="*/ 10003662 w 11343419"/>
              <a:gd name="connsiteY2497" fmla="*/ 6452568 h 10274631"/>
              <a:gd name="connsiteX2498" fmla="*/ 9951208 w 11343419"/>
              <a:gd name="connsiteY2498" fmla="*/ 6423706 h 10274631"/>
              <a:gd name="connsiteX2499" fmla="*/ 9928728 w 11343419"/>
              <a:gd name="connsiteY2499" fmla="*/ 6382476 h 10274631"/>
              <a:gd name="connsiteX2500" fmla="*/ 9868781 w 11343419"/>
              <a:gd name="connsiteY2500" fmla="*/ 6370107 h 10274631"/>
              <a:gd name="connsiteX2501" fmla="*/ 9786354 w 11343419"/>
              <a:gd name="connsiteY2501" fmla="*/ 6320630 h 10274631"/>
              <a:gd name="connsiteX2502" fmla="*/ 9793847 w 11343419"/>
              <a:gd name="connsiteY2502" fmla="*/ 6287646 h 10274631"/>
              <a:gd name="connsiteX2503" fmla="*/ 9778861 w 11343419"/>
              <a:gd name="connsiteY2503" fmla="*/ 6271153 h 10274631"/>
              <a:gd name="connsiteX2504" fmla="*/ 9748887 w 11343419"/>
              <a:gd name="connsiteY2504" fmla="*/ 6275277 h 10274631"/>
              <a:gd name="connsiteX2505" fmla="*/ 9703927 w 11343419"/>
              <a:gd name="connsiteY2505" fmla="*/ 6229923 h 10274631"/>
              <a:gd name="connsiteX2506" fmla="*/ 9666460 w 11343419"/>
              <a:gd name="connsiteY2506" fmla="*/ 6225800 h 10274631"/>
              <a:gd name="connsiteX2507" fmla="*/ 9651473 w 11343419"/>
              <a:gd name="connsiteY2507" fmla="*/ 6205185 h 10274631"/>
              <a:gd name="connsiteX2508" fmla="*/ 9606513 w 11343419"/>
              <a:gd name="connsiteY2508" fmla="*/ 6184570 h 10274631"/>
              <a:gd name="connsiteX2509" fmla="*/ 9591526 w 11343419"/>
              <a:gd name="connsiteY2509" fmla="*/ 6168077 h 10274631"/>
              <a:gd name="connsiteX2510" fmla="*/ 9569046 w 11343419"/>
              <a:gd name="connsiteY2510" fmla="*/ 6159831 h 10274631"/>
              <a:gd name="connsiteX2511" fmla="*/ 9606513 w 11343419"/>
              <a:gd name="connsiteY2511" fmla="*/ 6151585 h 10274631"/>
              <a:gd name="connsiteX2512" fmla="*/ 9614006 w 11343419"/>
              <a:gd name="connsiteY2512" fmla="*/ 6139216 h 10274631"/>
              <a:gd name="connsiteX2513" fmla="*/ 9599020 w 11343419"/>
              <a:gd name="connsiteY2513" fmla="*/ 6130970 h 10274631"/>
              <a:gd name="connsiteX2514" fmla="*/ 9591526 w 11343419"/>
              <a:gd name="connsiteY2514" fmla="*/ 6135093 h 10274631"/>
              <a:gd name="connsiteX2515" fmla="*/ 9591526 w 11343419"/>
              <a:gd name="connsiteY2515" fmla="*/ 6126847 h 10274631"/>
              <a:gd name="connsiteX2516" fmla="*/ 9584033 w 11343419"/>
              <a:gd name="connsiteY2516" fmla="*/ 6122724 h 10274631"/>
              <a:gd name="connsiteX2517" fmla="*/ 9554059 w 11343419"/>
              <a:gd name="connsiteY2517" fmla="*/ 6139216 h 10274631"/>
              <a:gd name="connsiteX2518" fmla="*/ 9539072 w 11343419"/>
              <a:gd name="connsiteY2518" fmla="*/ 6135093 h 10274631"/>
              <a:gd name="connsiteX2519" fmla="*/ 9531579 w 11343419"/>
              <a:gd name="connsiteY2519" fmla="*/ 6143339 h 10274631"/>
              <a:gd name="connsiteX2520" fmla="*/ 9501606 w 11343419"/>
              <a:gd name="connsiteY2520" fmla="*/ 6118601 h 10274631"/>
              <a:gd name="connsiteX2521" fmla="*/ 9509099 w 11343419"/>
              <a:gd name="connsiteY2521" fmla="*/ 6114478 h 10274631"/>
              <a:gd name="connsiteX2522" fmla="*/ 9464139 w 11343419"/>
              <a:gd name="connsiteY2522" fmla="*/ 6102109 h 10274631"/>
              <a:gd name="connsiteX2523" fmla="*/ 9456645 w 11343419"/>
              <a:gd name="connsiteY2523" fmla="*/ 6077370 h 10274631"/>
              <a:gd name="connsiteX2524" fmla="*/ 9449152 w 11343419"/>
              <a:gd name="connsiteY2524" fmla="*/ 6073247 h 10274631"/>
              <a:gd name="connsiteX2525" fmla="*/ 9449152 w 11343419"/>
              <a:gd name="connsiteY2525" fmla="*/ 6085616 h 10274631"/>
              <a:gd name="connsiteX2526" fmla="*/ 9381712 w 11343419"/>
              <a:gd name="connsiteY2526" fmla="*/ 6044386 h 10274631"/>
              <a:gd name="connsiteX2527" fmla="*/ 9314271 w 11343419"/>
              <a:gd name="connsiteY2527" fmla="*/ 5999032 h 10274631"/>
              <a:gd name="connsiteX2528" fmla="*/ 9299284 w 11343419"/>
              <a:gd name="connsiteY2528" fmla="*/ 5982540 h 10274631"/>
              <a:gd name="connsiteX2529" fmla="*/ 9276804 w 11343419"/>
              <a:gd name="connsiteY2529" fmla="*/ 5994909 h 10274631"/>
              <a:gd name="connsiteX2530" fmla="*/ 9276804 w 11343419"/>
              <a:gd name="connsiteY2530" fmla="*/ 5974294 h 10274631"/>
              <a:gd name="connsiteX2531" fmla="*/ 9231844 w 11343419"/>
              <a:gd name="connsiteY2531" fmla="*/ 5970171 h 10274631"/>
              <a:gd name="connsiteX2532" fmla="*/ 9186884 w 11343419"/>
              <a:gd name="connsiteY2532" fmla="*/ 5949556 h 10274631"/>
              <a:gd name="connsiteX2533" fmla="*/ 9179390 w 11343419"/>
              <a:gd name="connsiteY2533" fmla="*/ 5928941 h 10274631"/>
              <a:gd name="connsiteX2534" fmla="*/ 9156910 w 11343419"/>
              <a:gd name="connsiteY2534" fmla="*/ 5908325 h 10274631"/>
              <a:gd name="connsiteX2535" fmla="*/ 9089470 w 11343419"/>
              <a:gd name="connsiteY2535" fmla="*/ 5858849 h 10274631"/>
              <a:gd name="connsiteX2536" fmla="*/ 9029522 w 11343419"/>
              <a:gd name="connsiteY2536" fmla="*/ 5825865 h 10274631"/>
              <a:gd name="connsiteX2537" fmla="*/ 8992056 w 11343419"/>
              <a:gd name="connsiteY2537" fmla="*/ 5834111 h 10274631"/>
              <a:gd name="connsiteX2538" fmla="*/ 8969576 w 11343419"/>
              <a:gd name="connsiteY2538" fmla="*/ 5821741 h 10274631"/>
              <a:gd name="connsiteX2539" fmla="*/ 8984562 w 11343419"/>
              <a:gd name="connsiteY2539" fmla="*/ 5809372 h 10274631"/>
              <a:gd name="connsiteX2540" fmla="*/ 8962082 w 11343419"/>
              <a:gd name="connsiteY2540" fmla="*/ 5784634 h 10274631"/>
              <a:gd name="connsiteX2541" fmla="*/ 8909628 w 11343419"/>
              <a:gd name="connsiteY2541" fmla="*/ 5768142 h 10274631"/>
              <a:gd name="connsiteX2542" fmla="*/ 8827201 w 11343419"/>
              <a:gd name="connsiteY2542" fmla="*/ 5710419 h 10274631"/>
              <a:gd name="connsiteX2543" fmla="*/ 8819708 w 11343419"/>
              <a:gd name="connsiteY2543" fmla="*/ 5698050 h 10274631"/>
              <a:gd name="connsiteX2544" fmla="*/ 8774748 w 11343419"/>
              <a:gd name="connsiteY2544" fmla="*/ 5698050 h 10274631"/>
              <a:gd name="connsiteX2545" fmla="*/ 8774748 w 11343419"/>
              <a:gd name="connsiteY2545" fmla="*/ 5718665 h 10274631"/>
              <a:gd name="connsiteX2546" fmla="*/ 8819708 w 11343419"/>
              <a:gd name="connsiteY2546" fmla="*/ 5751650 h 10274631"/>
              <a:gd name="connsiteX2547" fmla="*/ 8849682 w 11343419"/>
              <a:gd name="connsiteY2547" fmla="*/ 5751650 h 10274631"/>
              <a:gd name="connsiteX2548" fmla="*/ 8842188 w 11343419"/>
              <a:gd name="connsiteY2548" fmla="*/ 5768142 h 10274631"/>
              <a:gd name="connsiteX2549" fmla="*/ 8887148 w 11343419"/>
              <a:gd name="connsiteY2549" fmla="*/ 5792880 h 10274631"/>
              <a:gd name="connsiteX2550" fmla="*/ 8909628 w 11343419"/>
              <a:gd name="connsiteY2550" fmla="*/ 5792880 h 10274631"/>
              <a:gd name="connsiteX2551" fmla="*/ 8902135 w 11343419"/>
              <a:gd name="connsiteY2551" fmla="*/ 5801126 h 10274631"/>
              <a:gd name="connsiteX2552" fmla="*/ 8887148 w 11343419"/>
              <a:gd name="connsiteY2552" fmla="*/ 5809372 h 10274631"/>
              <a:gd name="connsiteX2553" fmla="*/ 8834695 w 11343419"/>
              <a:gd name="connsiteY2553" fmla="*/ 5792880 h 10274631"/>
              <a:gd name="connsiteX2554" fmla="*/ 8804721 w 11343419"/>
              <a:gd name="connsiteY2554" fmla="*/ 5772265 h 10274631"/>
              <a:gd name="connsiteX2555" fmla="*/ 8767254 w 11343419"/>
              <a:gd name="connsiteY2555" fmla="*/ 5747527 h 10274631"/>
              <a:gd name="connsiteX2556" fmla="*/ 8767254 w 11343419"/>
              <a:gd name="connsiteY2556" fmla="*/ 5735158 h 10274631"/>
              <a:gd name="connsiteX2557" fmla="*/ 8722294 w 11343419"/>
              <a:gd name="connsiteY2557" fmla="*/ 5731034 h 10274631"/>
              <a:gd name="connsiteX2558" fmla="*/ 8714801 w 11343419"/>
              <a:gd name="connsiteY2558" fmla="*/ 5718665 h 10274631"/>
              <a:gd name="connsiteX2559" fmla="*/ 8692320 w 11343419"/>
              <a:gd name="connsiteY2559" fmla="*/ 5731034 h 10274631"/>
              <a:gd name="connsiteX2560" fmla="*/ 8759761 w 11343419"/>
              <a:gd name="connsiteY2560" fmla="*/ 5755773 h 10274631"/>
              <a:gd name="connsiteX2561" fmla="*/ 8767254 w 11343419"/>
              <a:gd name="connsiteY2561" fmla="*/ 5776388 h 10274631"/>
              <a:gd name="connsiteX2562" fmla="*/ 8729788 w 11343419"/>
              <a:gd name="connsiteY2562" fmla="*/ 5801126 h 10274631"/>
              <a:gd name="connsiteX2563" fmla="*/ 8752268 w 11343419"/>
              <a:gd name="connsiteY2563" fmla="*/ 5813495 h 10274631"/>
              <a:gd name="connsiteX2564" fmla="*/ 8774748 w 11343419"/>
              <a:gd name="connsiteY2564" fmla="*/ 5834111 h 10274631"/>
              <a:gd name="connsiteX2565" fmla="*/ 8804721 w 11343419"/>
              <a:gd name="connsiteY2565" fmla="*/ 5829988 h 10274631"/>
              <a:gd name="connsiteX2566" fmla="*/ 8842188 w 11343419"/>
              <a:gd name="connsiteY2566" fmla="*/ 5867095 h 10274631"/>
              <a:gd name="connsiteX2567" fmla="*/ 8879655 w 11343419"/>
              <a:gd name="connsiteY2567" fmla="*/ 5875341 h 10274631"/>
              <a:gd name="connsiteX2568" fmla="*/ 8887148 w 11343419"/>
              <a:gd name="connsiteY2568" fmla="*/ 5862972 h 10274631"/>
              <a:gd name="connsiteX2569" fmla="*/ 8924615 w 11343419"/>
              <a:gd name="connsiteY2569" fmla="*/ 5879464 h 10274631"/>
              <a:gd name="connsiteX2570" fmla="*/ 8902135 w 11343419"/>
              <a:gd name="connsiteY2570" fmla="*/ 5900079 h 10274631"/>
              <a:gd name="connsiteX2571" fmla="*/ 8954589 w 11343419"/>
              <a:gd name="connsiteY2571" fmla="*/ 5904202 h 10274631"/>
              <a:gd name="connsiteX2572" fmla="*/ 8977069 w 11343419"/>
              <a:gd name="connsiteY2572" fmla="*/ 5904202 h 10274631"/>
              <a:gd name="connsiteX2573" fmla="*/ 8969576 w 11343419"/>
              <a:gd name="connsiteY2573" fmla="*/ 5916572 h 10274631"/>
              <a:gd name="connsiteX2574" fmla="*/ 8939602 w 11343419"/>
              <a:gd name="connsiteY2574" fmla="*/ 5916572 h 10274631"/>
              <a:gd name="connsiteX2575" fmla="*/ 8962082 w 11343419"/>
              <a:gd name="connsiteY2575" fmla="*/ 5933064 h 10274631"/>
              <a:gd name="connsiteX2576" fmla="*/ 8969576 w 11343419"/>
              <a:gd name="connsiteY2576" fmla="*/ 5937187 h 10274631"/>
              <a:gd name="connsiteX2577" fmla="*/ 9007042 w 11343419"/>
              <a:gd name="connsiteY2577" fmla="*/ 5908325 h 10274631"/>
              <a:gd name="connsiteX2578" fmla="*/ 9007042 w 11343419"/>
              <a:gd name="connsiteY2578" fmla="*/ 5883587 h 10274631"/>
              <a:gd name="connsiteX2579" fmla="*/ 8984562 w 11343419"/>
              <a:gd name="connsiteY2579" fmla="*/ 5875341 h 10274631"/>
              <a:gd name="connsiteX2580" fmla="*/ 8977069 w 11343419"/>
              <a:gd name="connsiteY2580" fmla="*/ 5858849 h 10274631"/>
              <a:gd name="connsiteX2581" fmla="*/ 8932109 w 11343419"/>
              <a:gd name="connsiteY2581" fmla="*/ 5854726 h 10274631"/>
              <a:gd name="connsiteX2582" fmla="*/ 8954589 w 11343419"/>
              <a:gd name="connsiteY2582" fmla="*/ 5842357 h 10274631"/>
              <a:gd name="connsiteX2583" fmla="*/ 8999549 w 11343419"/>
              <a:gd name="connsiteY2583" fmla="*/ 5854726 h 10274631"/>
              <a:gd name="connsiteX2584" fmla="*/ 9052003 w 11343419"/>
              <a:gd name="connsiteY2584" fmla="*/ 5887710 h 10274631"/>
              <a:gd name="connsiteX2585" fmla="*/ 9111950 w 11343419"/>
              <a:gd name="connsiteY2585" fmla="*/ 5895956 h 10274631"/>
              <a:gd name="connsiteX2586" fmla="*/ 9089470 w 11343419"/>
              <a:gd name="connsiteY2586" fmla="*/ 5908325 h 10274631"/>
              <a:gd name="connsiteX2587" fmla="*/ 9074483 w 11343419"/>
              <a:gd name="connsiteY2587" fmla="*/ 5912448 h 10274631"/>
              <a:gd name="connsiteX2588" fmla="*/ 9066990 w 11343419"/>
              <a:gd name="connsiteY2588" fmla="*/ 5920695 h 10274631"/>
              <a:gd name="connsiteX2589" fmla="*/ 9066990 w 11343419"/>
              <a:gd name="connsiteY2589" fmla="*/ 5933064 h 10274631"/>
              <a:gd name="connsiteX2590" fmla="*/ 9052003 w 11343419"/>
              <a:gd name="connsiteY2590" fmla="*/ 5924818 h 10274631"/>
              <a:gd name="connsiteX2591" fmla="*/ 9044509 w 11343419"/>
              <a:gd name="connsiteY2591" fmla="*/ 5941310 h 10274631"/>
              <a:gd name="connsiteX2592" fmla="*/ 9029522 w 11343419"/>
              <a:gd name="connsiteY2592" fmla="*/ 5941310 h 10274631"/>
              <a:gd name="connsiteX2593" fmla="*/ 9029522 w 11343419"/>
              <a:gd name="connsiteY2593" fmla="*/ 5924818 h 10274631"/>
              <a:gd name="connsiteX2594" fmla="*/ 9014536 w 11343419"/>
              <a:gd name="connsiteY2594" fmla="*/ 5912448 h 10274631"/>
              <a:gd name="connsiteX2595" fmla="*/ 9014536 w 11343419"/>
              <a:gd name="connsiteY2595" fmla="*/ 5924818 h 10274631"/>
              <a:gd name="connsiteX2596" fmla="*/ 8992056 w 11343419"/>
              <a:gd name="connsiteY2596" fmla="*/ 5920695 h 10274631"/>
              <a:gd name="connsiteX2597" fmla="*/ 8977069 w 11343419"/>
              <a:gd name="connsiteY2597" fmla="*/ 5957802 h 10274631"/>
              <a:gd name="connsiteX2598" fmla="*/ 8984562 w 11343419"/>
              <a:gd name="connsiteY2598" fmla="*/ 5961925 h 10274631"/>
              <a:gd name="connsiteX2599" fmla="*/ 9007042 w 11343419"/>
              <a:gd name="connsiteY2599" fmla="*/ 5957802 h 10274631"/>
              <a:gd name="connsiteX2600" fmla="*/ 9014536 w 11343419"/>
              <a:gd name="connsiteY2600" fmla="*/ 5978417 h 10274631"/>
              <a:gd name="connsiteX2601" fmla="*/ 9029522 w 11343419"/>
              <a:gd name="connsiteY2601" fmla="*/ 5974294 h 10274631"/>
              <a:gd name="connsiteX2602" fmla="*/ 9044509 w 11343419"/>
              <a:gd name="connsiteY2602" fmla="*/ 5990786 h 10274631"/>
              <a:gd name="connsiteX2603" fmla="*/ 9066990 w 11343419"/>
              <a:gd name="connsiteY2603" fmla="*/ 5990786 h 10274631"/>
              <a:gd name="connsiteX2604" fmla="*/ 9081976 w 11343419"/>
              <a:gd name="connsiteY2604" fmla="*/ 5999032 h 10274631"/>
              <a:gd name="connsiteX2605" fmla="*/ 9089470 w 11343419"/>
              <a:gd name="connsiteY2605" fmla="*/ 5990786 h 10274631"/>
              <a:gd name="connsiteX2606" fmla="*/ 9104456 w 11343419"/>
              <a:gd name="connsiteY2606" fmla="*/ 5994909 h 10274631"/>
              <a:gd name="connsiteX2607" fmla="*/ 9089470 w 11343419"/>
              <a:gd name="connsiteY2607" fmla="*/ 6027894 h 10274631"/>
              <a:gd name="connsiteX2608" fmla="*/ 9141923 w 11343419"/>
              <a:gd name="connsiteY2608" fmla="*/ 6036140 h 10274631"/>
              <a:gd name="connsiteX2609" fmla="*/ 9156910 w 11343419"/>
              <a:gd name="connsiteY2609" fmla="*/ 6027894 h 10274631"/>
              <a:gd name="connsiteX2610" fmla="*/ 9149417 w 11343419"/>
              <a:gd name="connsiteY2610" fmla="*/ 6011402 h 10274631"/>
              <a:gd name="connsiteX2611" fmla="*/ 9179390 w 11343419"/>
              <a:gd name="connsiteY2611" fmla="*/ 6011402 h 10274631"/>
              <a:gd name="connsiteX2612" fmla="*/ 9164404 w 11343419"/>
              <a:gd name="connsiteY2612" fmla="*/ 6060878 h 10274631"/>
              <a:gd name="connsiteX2613" fmla="*/ 9231844 w 11343419"/>
              <a:gd name="connsiteY2613" fmla="*/ 6085616 h 10274631"/>
              <a:gd name="connsiteX2614" fmla="*/ 9254324 w 11343419"/>
              <a:gd name="connsiteY2614" fmla="*/ 6102109 h 10274631"/>
              <a:gd name="connsiteX2615" fmla="*/ 9261817 w 11343419"/>
              <a:gd name="connsiteY2615" fmla="*/ 6085616 h 10274631"/>
              <a:gd name="connsiteX2616" fmla="*/ 9246830 w 11343419"/>
              <a:gd name="connsiteY2616" fmla="*/ 6069124 h 10274631"/>
              <a:gd name="connsiteX2617" fmla="*/ 9254324 w 11343419"/>
              <a:gd name="connsiteY2617" fmla="*/ 6069124 h 10274631"/>
              <a:gd name="connsiteX2618" fmla="*/ 9239337 w 11343419"/>
              <a:gd name="connsiteY2618" fmla="*/ 6044386 h 10274631"/>
              <a:gd name="connsiteX2619" fmla="*/ 9224350 w 11343419"/>
              <a:gd name="connsiteY2619" fmla="*/ 6027894 h 10274631"/>
              <a:gd name="connsiteX2620" fmla="*/ 9254324 w 11343419"/>
              <a:gd name="connsiteY2620" fmla="*/ 6015525 h 10274631"/>
              <a:gd name="connsiteX2621" fmla="*/ 9261817 w 11343419"/>
              <a:gd name="connsiteY2621" fmla="*/ 6032017 h 10274631"/>
              <a:gd name="connsiteX2622" fmla="*/ 9314271 w 11343419"/>
              <a:gd name="connsiteY2622" fmla="*/ 6044386 h 10274631"/>
              <a:gd name="connsiteX2623" fmla="*/ 9291791 w 11343419"/>
              <a:gd name="connsiteY2623" fmla="*/ 6052632 h 10274631"/>
              <a:gd name="connsiteX2624" fmla="*/ 9291791 w 11343419"/>
              <a:gd name="connsiteY2624" fmla="*/ 6077370 h 10274631"/>
              <a:gd name="connsiteX2625" fmla="*/ 9299284 w 11343419"/>
              <a:gd name="connsiteY2625" fmla="*/ 6102109 h 10274631"/>
              <a:gd name="connsiteX2626" fmla="*/ 9261817 w 11343419"/>
              <a:gd name="connsiteY2626" fmla="*/ 6118601 h 10274631"/>
              <a:gd name="connsiteX2627" fmla="*/ 9284298 w 11343419"/>
              <a:gd name="connsiteY2627" fmla="*/ 6139216 h 10274631"/>
              <a:gd name="connsiteX2628" fmla="*/ 9291791 w 11343419"/>
              <a:gd name="connsiteY2628" fmla="*/ 6135093 h 10274631"/>
              <a:gd name="connsiteX2629" fmla="*/ 9321764 w 11343419"/>
              <a:gd name="connsiteY2629" fmla="*/ 6139216 h 10274631"/>
              <a:gd name="connsiteX2630" fmla="*/ 9366725 w 11343419"/>
              <a:gd name="connsiteY2630" fmla="*/ 6196939 h 10274631"/>
              <a:gd name="connsiteX2631" fmla="*/ 9404192 w 11343419"/>
              <a:gd name="connsiteY2631" fmla="*/ 6188693 h 10274631"/>
              <a:gd name="connsiteX2632" fmla="*/ 9404192 w 11343419"/>
              <a:gd name="connsiteY2632" fmla="*/ 6205185 h 10274631"/>
              <a:gd name="connsiteX2633" fmla="*/ 9404192 w 11343419"/>
              <a:gd name="connsiteY2633" fmla="*/ 6209308 h 10274631"/>
              <a:gd name="connsiteX2634" fmla="*/ 9426672 w 11343419"/>
              <a:gd name="connsiteY2634" fmla="*/ 6205185 h 10274631"/>
              <a:gd name="connsiteX2635" fmla="*/ 9449152 w 11343419"/>
              <a:gd name="connsiteY2635" fmla="*/ 6176323 h 10274631"/>
              <a:gd name="connsiteX2636" fmla="*/ 9411685 w 11343419"/>
              <a:gd name="connsiteY2636" fmla="*/ 6159831 h 10274631"/>
              <a:gd name="connsiteX2637" fmla="*/ 9404192 w 11343419"/>
              <a:gd name="connsiteY2637" fmla="*/ 6163954 h 10274631"/>
              <a:gd name="connsiteX2638" fmla="*/ 9404192 w 11343419"/>
              <a:gd name="connsiteY2638" fmla="*/ 6135093 h 10274631"/>
              <a:gd name="connsiteX2639" fmla="*/ 9419178 w 11343419"/>
              <a:gd name="connsiteY2639" fmla="*/ 6135093 h 10274631"/>
              <a:gd name="connsiteX2640" fmla="*/ 9411685 w 11343419"/>
              <a:gd name="connsiteY2640" fmla="*/ 6139216 h 10274631"/>
              <a:gd name="connsiteX2641" fmla="*/ 9464139 w 11343419"/>
              <a:gd name="connsiteY2641" fmla="*/ 6147462 h 10274631"/>
              <a:gd name="connsiteX2642" fmla="*/ 9479125 w 11343419"/>
              <a:gd name="connsiteY2642" fmla="*/ 6139216 h 10274631"/>
              <a:gd name="connsiteX2643" fmla="*/ 9479125 w 11343419"/>
              <a:gd name="connsiteY2643" fmla="*/ 6176323 h 10274631"/>
              <a:gd name="connsiteX2644" fmla="*/ 9531579 w 11343419"/>
              <a:gd name="connsiteY2644" fmla="*/ 6205185 h 10274631"/>
              <a:gd name="connsiteX2645" fmla="*/ 9531579 w 11343419"/>
              <a:gd name="connsiteY2645" fmla="*/ 6209308 h 10274631"/>
              <a:gd name="connsiteX2646" fmla="*/ 9554059 w 11343419"/>
              <a:gd name="connsiteY2646" fmla="*/ 6209308 h 10274631"/>
              <a:gd name="connsiteX2647" fmla="*/ 9591526 w 11343419"/>
              <a:gd name="connsiteY2647" fmla="*/ 6238169 h 10274631"/>
              <a:gd name="connsiteX2648" fmla="*/ 9636486 w 11343419"/>
              <a:gd name="connsiteY2648" fmla="*/ 6254661 h 10274631"/>
              <a:gd name="connsiteX2649" fmla="*/ 9643980 w 11343419"/>
              <a:gd name="connsiteY2649" fmla="*/ 6271153 h 10274631"/>
              <a:gd name="connsiteX2650" fmla="*/ 9651473 w 11343419"/>
              <a:gd name="connsiteY2650" fmla="*/ 6279400 h 10274631"/>
              <a:gd name="connsiteX2651" fmla="*/ 9666460 w 11343419"/>
              <a:gd name="connsiteY2651" fmla="*/ 6271153 h 10274631"/>
              <a:gd name="connsiteX2652" fmla="*/ 9756380 w 11343419"/>
              <a:gd name="connsiteY2652" fmla="*/ 6337122 h 10274631"/>
              <a:gd name="connsiteX2653" fmla="*/ 9763874 w 11343419"/>
              <a:gd name="connsiteY2653" fmla="*/ 6345368 h 10274631"/>
              <a:gd name="connsiteX2654" fmla="*/ 9756380 w 11343419"/>
              <a:gd name="connsiteY2654" fmla="*/ 6345368 h 10274631"/>
              <a:gd name="connsiteX2655" fmla="*/ 9756380 w 11343419"/>
              <a:gd name="connsiteY2655" fmla="*/ 6370107 h 10274631"/>
              <a:gd name="connsiteX2656" fmla="*/ 9793847 w 11343419"/>
              <a:gd name="connsiteY2656" fmla="*/ 6370107 h 10274631"/>
              <a:gd name="connsiteX2657" fmla="*/ 9793847 w 11343419"/>
              <a:gd name="connsiteY2657" fmla="*/ 6374230 h 10274631"/>
              <a:gd name="connsiteX2658" fmla="*/ 9816328 w 11343419"/>
              <a:gd name="connsiteY2658" fmla="*/ 6370107 h 10274631"/>
              <a:gd name="connsiteX2659" fmla="*/ 9808834 w 11343419"/>
              <a:gd name="connsiteY2659" fmla="*/ 6386599 h 10274631"/>
              <a:gd name="connsiteX2660" fmla="*/ 9793847 w 11343419"/>
              <a:gd name="connsiteY2660" fmla="*/ 6394845 h 10274631"/>
              <a:gd name="connsiteX2661" fmla="*/ 9786354 w 11343419"/>
              <a:gd name="connsiteY2661" fmla="*/ 6394845 h 10274631"/>
              <a:gd name="connsiteX2662" fmla="*/ 9838808 w 11343419"/>
              <a:gd name="connsiteY2662" fmla="*/ 6440198 h 10274631"/>
              <a:gd name="connsiteX2663" fmla="*/ 9861288 w 11343419"/>
              <a:gd name="connsiteY2663" fmla="*/ 6411337 h 10274631"/>
              <a:gd name="connsiteX2664" fmla="*/ 9853794 w 11343419"/>
              <a:gd name="connsiteY2664" fmla="*/ 6403091 h 10274631"/>
              <a:gd name="connsiteX2665" fmla="*/ 9868781 w 11343419"/>
              <a:gd name="connsiteY2665" fmla="*/ 6403091 h 10274631"/>
              <a:gd name="connsiteX2666" fmla="*/ 9868781 w 11343419"/>
              <a:gd name="connsiteY2666" fmla="*/ 6386599 h 10274631"/>
              <a:gd name="connsiteX2667" fmla="*/ 9891261 w 11343419"/>
              <a:gd name="connsiteY2667" fmla="*/ 6419583 h 10274631"/>
              <a:gd name="connsiteX2668" fmla="*/ 9906248 w 11343419"/>
              <a:gd name="connsiteY2668" fmla="*/ 6403091 h 10274631"/>
              <a:gd name="connsiteX2669" fmla="*/ 9928728 w 11343419"/>
              <a:gd name="connsiteY2669" fmla="*/ 6423706 h 10274631"/>
              <a:gd name="connsiteX2670" fmla="*/ 9943715 w 11343419"/>
              <a:gd name="connsiteY2670" fmla="*/ 6452568 h 10274631"/>
              <a:gd name="connsiteX2671" fmla="*/ 9934231 w 11343419"/>
              <a:gd name="connsiteY2671" fmla="*/ 6461265 h 10274631"/>
              <a:gd name="connsiteX2672" fmla="*/ 9921400 w 11343419"/>
              <a:gd name="connsiteY2672" fmla="*/ 6473032 h 10274631"/>
              <a:gd name="connsiteX2673" fmla="*/ 9906248 w 11343419"/>
              <a:gd name="connsiteY2673" fmla="*/ 6469060 h 10274631"/>
              <a:gd name="connsiteX2674" fmla="*/ 9906248 w 11343419"/>
              <a:gd name="connsiteY2674" fmla="*/ 6502044 h 10274631"/>
              <a:gd name="connsiteX2675" fmla="*/ 9891261 w 11343419"/>
              <a:gd name="connsiteY2675" fmla="*/ 6530905 h 10274631"/>
              <a:gd name="connsiteX2676" fmla="*/ 9898755 w 11343419"/>
              <a:gd name="connsiteY2676" fmla="*/ 6539151 h 10274631"/>
              <a:gd name="connsiteX2677" fmla="*/ 9921235 w 11343419"/>
              <a:gd name="connsiteY2677" fmla="*/ 6547398 h 10274631"/>
              <a:gd name="connsiteX2678" fmla="*/ 9928728 w 11343419"/>
              <a:gd name="connsiteY2678" fmla="*/ 6539151 h 10274631"/>
              <a:gd name="connsiteX2679" fmla="*/ 9943715 w 11343419"/>
              <a:gd name="connsiteY2679" fmla="*/ 6547398 h 10274631"/>
              <a:gd name="connsiteX2680" fmla="*/ 9966195 w 11343419"/>
              <a:gd name="connsiteY2680" fmla="*/ 6518536 h 10274631"/>
              <a:gd name="connsiteX2681" fmla="*/ 9981182 w 11343419"/>
              <a:gd name="connsiteY2681" fmla="*/ 6518536 h 10274631"/>
              <a:gd name="connsiteX2682" fmla="*/ 9981182 w 11343419"/>
              <a:gd name="connsiteY2682" fmla="*/ 6506167 h 10274631"/>
              <a:gd name="connsiteX2683" fmla="*/ 10011155 w 11343419"/>
              <a:gd name="connsiteY2683" fmla="*/ 6518536 h 10274631"/>
              <a:gd name="connsiteX2684" fmla="*/ 10033636 w 11343419"/>
              <a:gd name="connsiteY2684" fmla="*/ 6547398 h 10274631"/>
              <a:gd name="connsiteX2685" fmla="*/ 10056116 w 11343419"/>
              <a:gd name="connsiteY2685" fmla="*/ 6551521 h 10274631"/>
              <a:gd name="connsiteX2686" fmla="*/ 10056116 w 11343419"/>
              <a:gd name="connsiteY2686" fmla="*/ 6568013 h 10274631"/>
              <a:gd name="connsiteX2687" fmla="*/ 10071102 w 11343419"/>
              <a:gd name="connsiteY2687" fmla="*/ 6572136 h 10274631"/>
              <a:gd name="connsiteX2688" fmla="*/ 10071102 w 11343419"/>
              <a:gd name="connsiteY2688" fmla="*/ 6576259 h 10274631"/>
              <a:gd name="connsiteX2689" fmla="*/ 10146036 w 11343419"/>
              <a:gd name="connsiteY2689" fmla="*/ 6621612 h 10274631"/>
              <a:gd name="connsiteX2690" fmla="*/ 10168516 w 11343419"/>
              <a:gd name="connsiteY2690" fmla="*/ 6629859 h 10274631"/>
              <a:gd name="connsiteX2691" fmla="*/ 10183503 w 11343419"/>
              <a:gd name="connsiteY2691" fmla="*/ 6613366 h 10274631"/>
              <a:gd name="connsiteX2692" fmla="*/ 10176010 w 11343419"/>
              <a:gd name="connsiteY2692" fmla="*/ 6584505 h 10274631"/>
              <a:gd name="connsiteX2693" fmla="*/ 10176010 w 11343419"/>
              <a:gd name="connsiteY2693" fmla="*/ 6588628 h 10274631"/>
              <a:gd name="connsiteX2694" fmla="*/ 10228463 w 11343419"/>
              <a:gd name="connsiteY2694" fmla="*/ 6621612 h 10274631"/>
              <a:gd name="connsiteX2695" fmla="*/ 10176010 w 11343419"/>
              <a:gd name="connsiteY2695" fmla="*/ 6633982 h 10274631"/>
              <a:gd name="connsiteX2696" fmla="*/ 10235957 w 11343419"/>
              <a:gd name="connsiteY2696" fmla="*/ 6671089 h 10274631"/>
              <a:gd name="connsiteX2697" fmla="*/ 10250944 w 11343419"/>
              <a:gd name="connsiteY2697" fmla="*/ 6695827 h 10274631"/>
              <a:gd name="connsiteX2698" fmla="*/ 10348357 w 11343419"/>
              <a:gd name="connsiteY2698" fmla="*/ 6741181 h 10274631"/>
              <a:gd name="connsiteX2699" fmla="*/ 10378331 w 11343419"/>
              <a:gd name="connsiteY2699" fmla="*/ 6778288 h 10274631"/>
              <a:gd name="connsiteX2700" fmla="*/ 10400811 w 11343419"/>
              <a:gd name="connsiteY2700" fmla="*/ 6774165 h 10274631"/>
              <a:gd name="connsiteX2701" fmla="*/ 10438278 w 11343419"/>
              <a:gd name="connsiteY2701" fmla="*/ 6794780 h 10274631"/>
              <a:gd name="connsiteX2702" fmla="*/ 10453265 w 11343419"/>
              <a:gd name="connsiteY2702" fmla="*/ 6827765 h 10274631"/>
              <a:gd name="connsiteX2703" fmla="*/ 10445771 w 11343419"/>
              <a:gd name="connsiteY2703" fmla="*/ 6836011 h 10274631"/>
              <a:gd name="connsiteX2704" fmla="*/ 10415798 w 11343419"/>
              <a:gd name="connsiteY2704" fmla="*/ 6794780 h 10274631"/>
              <a:gd name="connsiteX2705" fmla="*/ 10400811 w 11343419"/>
              <a:gd name="connsiteY2705" fmla="*/ 6807149 h 10274631"/>
              <a:gd name="connsiteX2706" fmla="*/ 10378331 w 11343419"/>
              <a:gd name="connsiteY2706" fmla="*/ 6794780 h 10274631"/>
              <a:gd name="connsiteX2707" fmla="*/ 10355851 w 11343419"/>
              <a:gd name="connsiteY2707" fmla="*/ 6790657 h 10274631"/>
              <a:gd name="connsiteX2708" fmla="*/ 10333371 w 11343419"/>
              <a:gd name="connsiteY2708" fmla="*/ 6790657 h 10274631"/>
              <a:gd name="connsiteX2709" fmla="*/ 10325877 w 11343419"/>
              <a:gd name="connsiteY2709" fmla="*/ 6798903 h 10274631"/>
              <a:gd name="connsiteX2710" fmla="*/ 10348357 w 11343419"/>
              <a:gd name="connsiteY2710" fmla="*/ 6807149 h 10274631"/>
              <a:gd name="connsiteX2711" fmla="*/ 10378331 w 11343419"/>
              <a:gd name="connsiteY2711" fmla="*/ 6827765 h 10274631"/>
              <a:gd name="connsiteX2712" fmla="*/ 10385824 w 11343419"/>
              <a:gd name="connsiteY2712" fmla="*/ 6860749 h 10274631"/>
              <a:gd name="connsiteX2713" fmla="*/ 10415798 w 11343419"/>
              <a:gd name="connsiteY2713" fmla="*/ 6856626 h 10274631"/>
              <a:gd name="connsiteX2714" fmla="*/ 10445771 w 11343419"/>
              <a:gd name="connsiteY2714" fmla="*/ 6873118 h 10274631"/>
              <a:gd name="connsiteX2715" fmla="*/ 10445771 w 11343419"/>
              <a:gd name="connsiteY2715" fmla="*/ 6906103 h 10274631"/>
              <a:gd name="connsiteX2716" fmla="*/ 10415798 w 11343419"/>
              <a:gd name="connsiteY2716" fmla="*/ 6881364 h 10274631"/>
              <a:gd name="connsiteX2717" fmla="*/ 10355851 w 11343419"/>
              <a:gd name="connsiteY2717" fmla="*/ 6864872 h 10274631"/>
              <a:gd name="connsiteX2718" fmla="*/ 10318384 w 11343419"/>
              <a:gd name="connsiteY2718" fmla="*/ 6836011 h 10274631"/>
              <a:gd name="connsiteX2719" fmla="*/ 10280917 w 11343419"/>
              <a:gd name="connsiteY2719" fmla="*/ 6827765 h 10274631"/>
              <a:gd name="connsiteX2720" fmla="*/ 10280917 w 11343419"/>
              <a:gd name="connsiteY2720" fmla="*/ 6798903 h 10274631"/>
              <a:gd name="connsiteX2721" fmla="*/ 10258437 w 11343419"/>
              <a:gd name="connsiteY2721" fmla="*/ 6815396 h 10274631"/>
              <a:gd name="connsiteX2722" fmla="*/ 10213477 w 11343419"/>
              <a:gd name="connsiteY2722" fmla="*/ 6794780 h 10274631"/>
              <a:gd name="connsiteX2723" fmla="*/ 10176010 w 11343419"/>
              <a:gd name="connsiteY2723" fmla="*/ 6761796 h 10274631"/>
              <a:gd name="connsiteX2724" fmla="*/ 10190996 w 11343419"/>
              <a:gd name="connsiteY2724" fmla="*/ 6770042 h 10274631"/>
              <a:gd name="connsiteX2725" fmla="*/ 10213477 w 11343419"/>
              <a:gd name="connsiteY2725" fmla="*/ 6745304 h 10274631"/>
              <a:gd name="connsiteX2726" fmla="*/ 10190996 w 11343419"/>
              <a:gd name="connsiteY2726" fmla="*/ 6724689 h 10274631"/>
              <a:gd name="connsiteX2727" fmla="*/ 10146036 w 11343419"/>
              <a:gd name="connsiteY2727" fmla="*/ 6749427 h 10274631"/>
              <a:gd name="connsiteX2728" fmla="*/ 10116063 w 11343419"/>
              <a:gd name="connsiteY2728" fmla="*/ 6732935 h 10274631"/>
              <a:gd name="connsiteX2729" fmla="*/ 10078596 w 11343419"/>
              <a:gd name="connsiteY2729" fmla="*/ 6704073 h 10274631"/>
              <a:gd name="connsiteX2730" fmla="*/ 10063609 w 11343419"/>
              <a:gd name="connsiteY2730" fmla="*/ 6704073 h 10274631"/>
              <a:gd name="connsiteX2731" fmla="*/ 10093582 w 11343419"/>
              <a:gd name="connsiteY2731" fmla="*/ 6683458 h 10274631"/>
              <a:gd name="connsiteX2732" fmla="*/ 10056116 w 11343419"/>
              <a:gd name="connsiteY2732" fmla="*/ 6662843 h 10274631"/>
              <a:gd name="connsiteX2733" fmla="*/ 10033636 w 11343419"/>
              <a:gd name="connsiteY2733" fmla="*/ 6671089 h 10274631"/>
              <a:gd name="connsiteX2734" fmla="*/ 10026142 w 11343419"/>
              <a:gd name="connsiteY2734" fmla="*/ 6683458 h 10274631"/>
              <a:gd name="connsiteX2735" fmla="*/ 10011155 w 11343419"/>
              <a:gd name="connsiteY2735" fmla="*/ 6671089 h 10274631"/>
              <a:gd name="connsiteX2736" fmla="*/ 10018649 w 11343419"/>
              <a:gd name="connsiteY2736" fmla="*/ 6642228 h 10274631"/>
              <a:gd name="connsiteX2737" fmla="*/ 9996169 w 11343419"/>
              <a:gd name="connsiteY2737" fmla="*/ 6625735 h 10274631"/>
              <a:gd name="connsiteX2738" fmla="*/ 9958702 w 11343419"/>
              <a:gd name="connsiteY2738" fmla="*/ 6638105 h 10274631"/>
              <a:gd name="connsiteX2739" fmla="*/ 9936222 w 11343419"/>
              <a:gd name="connsiteY2739" fmla="*/ 6625735 h 10274631"/>
              <a:gd name="connsiteX2740" fmla="*/ 9936222 w 11343419"/>
              <a:gd name="connsiteY2740" fmla="*/ 6592751 h 10274631"/>
              <a:gd name="connsiteX2741" fmla="*/ 9913741 w 11343419"/>
              <a:gd name="connsiteY2741" fmla="*/ 6580382 h 10274631"/>
              <a:gd name="connsiteX2742" fmla="*/ 9906248 w 11343419"/>
              <a:gd name="connsiteY2742" fmla="*/ 6588628 h 10274631"/>
              <a:gd name="connsiteX2743" fmla="*/ 9876274 w 11343419"/>
              <a:gd name="connsiteY2743" fmla="*/ 6568013 h 10274631"/>
              <a:gd name="connsiteX2744" fmla="*/ 9838808 w 11343419"/>
              <a:gd name="connsiteY2744" fmla="*/ 6551521 h 10274631"/>
              <a:gd name="connsiteX2745" fmla="*/ 9831314 w 11343419"/>
              <a:gd name="connsiteY2745" fmla="*/ 6530905 h 10274631"/>
              <a:gd name="connsiteX2746" fmla="*/ 9801341 w 11343419"/>
              <a:gd name="connsiteY2746" fmla="*/ 6514413 h 10274631"/>
              <a:gd name="connsiteX2747" fmla="*/ 9748887 w 11343419"/>
              <a:gd name="connsiteY2747" fmla="*/ 6502044 h 10274631"/>
              <a:gd name="connsiteX2748" fmla="*/ 9718914 w 11343419"/>
              <a:gd name="connsiteY2748" fmla="*/ 6469060 h 10274631"/>
              <a:gd name="connsiteX2749" fmla="*/ 9673953 w 11343419"/>
              <a:gd name="connsiteY2749" fmla="*/ 6456691 h 10274631"/>
              <a:gd name="connsiteX2750" fmla="*/ 9651473 w 11343419"/>
              <a:gd name="connsiteY2750" fmla="*/ 6419583 h 10274631"/>
              <a:gd name="connsiteX2751" fmla="*/ 9636486 w 11343419"/>
              <a:gd name="connsiteY2751" fmla="*/ 6431952 h 10274631"/>
              <a:gd name="connsiteX2752" fmla="*/ 9606513 w 11343419"/>
              <a:gd name="connsiteY2752" fmla="*/ 6403091 h 10274631"/>
              <a:gd name="connsiteX2753" fmla="*/ 9531579 w 11343419"/>
              <a:gd name="connsiteY2753" fmla="*/ 6365984 h 10274631"/>
              <a:gd name="connsiteX2754" fmla="*/ 9464139 w 11343419"/>
              <a:gd name="connsiteY2754" fmla="*/ 6320630 h 10274631"/>
              <a:gd name="connsiteX2755" fmla="*/ 9404192 w 11343419"/>
              <a:gd name="connsiteY2755" fmla="*/ 6300015 h 10274631"/>
              <a:gd name="connsiteX2756" fmla="*/ 9104456 w 11343419"/>
              <a:gd name="connsiteY2756" fmla="*/ 6118601 h 10274631"/>
              <a:gd name="connsiteX2757" fmla="*/ 9029522 w 11343419"/>
              <a:gd name="connsiteY2757" fmla="*/ 6081493 h 10274631"/>
              <a:gd name="connsiteX2758" fmla="*/ 9022029 w 11343419"/>
              <a:gd name="connsiteY2758" fmla="*/ 6048509 h 10274631"/>
              <a:gd name="connsiteX2759" fmla="*/ 8992056 w 11343419"/>
              <a:gd name="connsiteY2759" fmla="*/ 6052632 h 10274631"/>
              <a:gd name="connsiteX2760" fmla="*/ 8834695 w 11343419"/>
              <a:gd name="connsiteY2760" fmla="*/ 5957802 h 10274631"/>
              <a:gd name="connsiteX2761" fmla="*/ 8774748 w 11343419"/>
              <a:gd name="connsiteY2761" fmla="*/ 5908325 h 10274631"/>
              <a:gd name="connsiteX2762" fmla="*/ 8722294 w 11343419"/>
              <a:gd name="connsiteY2762" fmla="*/ 5891833 h 10274631"/>
              <a:gd name="connsiteX2763" fmla="*/ 8729788 w 11343419"/>
              <a:gd name="connsiteY2763" fmla="*/ 5887710 h 10274631"/>
              <a:gd name="connsiteX2764" fmla="*/ 8692320 w 11343419"/>
              <a:gd name="connsiteY2764" fmla="*/ 5879464 h 10274631"/>
              <a:gd name="connsiteX2765" fmla="*/ 8662347 w 11343419"/>
              <a:gd name="connsiteY2765" fmla="*/ 5854726 h 10274631"/>
              <a:gd name="connsiteX2766" fmla="*/ 8647360 w 11343419"/>
              <a:gd name="connsiteY2766" fmla="*/ 5842357 h 10274631"/>
              <a:gd name="connsiteX2767" fmla="*/ 8632374 w 11343419"/>
              <a:gd name="connsiteY2767" fmla="*/ 5875341 h 10274631"/>
              <a:gd name="connsiteX2768" fmla="*/ 8654854 w 11343419"/>
              <a:gd name="connsiteY2768" fmla="*/ 5887710 h 10274631"/>
              <a:gd name="connsiteX2769" fmla="*/ 8632374 w 11343419"/>
              <a:gd name="connsiteY2769" fmla="*/ 5895956 h 10274631"/>
              <a:gd name="connsiteX2770" fmla="*/ 8654854 w 11343419"/>
              <a:gd name="connsiteY2770" fmla="*/ 5916572 h 10274631"/>
              <a:gd name="connsiteX2771" fmla="*/ 8647360 w 11343419"/>
              <a:gd name="connsiteY2771" fmla="*/ 5912448 h 10274631"/>
              <a:gd name="connsiteX2772" fmla="*/ 8669840 w 11343419"/>
              <a:gd name="connsiteY2772" fmla="*/ 5941310 h 10274631"/>
              <a:gd name="connsiteX2773" fmla="*/ 8692320 w 11343419"/>
              <a:gd name="connsiteY2773" fmla="*/ 5978417 h 10274631"/>
              <a:gd name="connsiteX2774" fmla="*/ 8737281 w 11343419"/>
              <a:gd name="connsiteY2774" fmla="*/ 6027894 h 10274631"/>
              <a:gd name="connsiteX2775" fmla="*/ 8782241 w 11343419"/>
              <a:gd name="connsiteY2775" fmla="*/ 6044386 h 10274631"/>
              <a:gd name="connsiteX2776" fmla="*/ 8812214 w 11343419"/>
              <a:gd name="connsiteY2776" fmla="*/ 6081493 h 10274631"/>
              <a:gd name="connsiteX2777" fmla="*/ 8804721 w 11343419"/>
              <a:gd name="connsiteY2777" fmla="*/ 6089739 h 10274631"/>
              <a:gd name="connsiteX2778" fmla="*/ 8819708 w 11343419"/>
              <a:gd name="connsiteY2778" fmla="*/ 6110355 h 10274631"/>
              <a:gd name="connsiteX2779" fmla="*/ 8857175 w 11343419"/>
              <a:gd name="connsiteY2779" fmla="*/ 6118601 h 10274631"/>
              <a:gd name="connsiteX2780" fmla="*/ 8902135 w 11343419"/>
              <a:gd name="connsiteY2780" fmla="*/ 6143339 h 10274631"/>
              <a:gd name="connsiteX2781" fmla="*/ 8887148 w 11343419"/>
              <a:gd name="connsiteY2781" fmla="*/ 6155708 h 10274631"/>
              <a:gd name="connsiteX2782" fmla="*/ 8939602 w 11343419"/>
              <a:gd name="connsiteY2782" fmla="*/ 6176323 h 10274631"/>
              <a:gd name="connsiteX2783" fmla="*/ 8939602 w 11343419"/>
              <a:gd name="connsiteY2783" fmla="*/ 6201062 h 10274631"/>
              <a:gd name="connsiteX2784" fmla="*/ 8969576 w 11343419"/>
              <a:gd name="connsiteY2784" fmla="*/ 6196939 h 10274631"/>
              <a:gd name="connsiteX2785" fmla="*/ 9007042 w 11343419"/>
              <a:gd name="connsiteY2785" fmla="*/ 6217554 h 10274631"/>
              <a:gd name="connsiteX2786" fmla="*/ 9022029 w 11343419"/>
              <a:gd name="connsiteY2786" fmla="*/ 6213431 h 10274631"/>
              <a:gd name="connsiteX2787" fmla="*/ 9029522 w 11343419"/>
              <a:gd name="connsiteY2787" fmla="*/ 6213431 h 10274631"/>
              <a:gd name="connsiteX2788" fmla="*/ 9029522 w 11343419"/>
              <a:gd name="connsiteY2788" fmla="*/ 6246415 h 10274631"/>
              <a:gd name="connsiteX2789" fmla="*/ 9059496 w 11343419"/>
              <a:gd name="connsiteY2789" fmla="*/ 6250538 h 10274631"/>
              <a:gd name="connsiteX2790" fmla="*/ 9081976 w 11343419"/>
              <a:gd name="connsiteY2790" fmla="*/ 6271153 h 10274631"/>
              <a:gd name="connsiteX2791" fmla="*/ 9081976 w 11343419"/>
              <a:gd name="connsiteY2791" fmla="*/ 6287646 h 10274631"/>
              <a:gd name="connsiteX2792" fmla="*/ 9134430 w 11343419"/>
              <a:gd name="connsiteY2792" fmla="*/ 6304138 h 10274631"/>
              <a:gd name="connsiteX2793" fmla="*/ 9141923 w 11343419"/>
              <a:gd name="connsiteY2793" fmla="*/ 6304138 h 10274631"/>
              <a:gd name="connsiteX2794" fmla="*/ 9149417 w 11343419"/>
              <a:gd name="connsiteY2794" fmla="*/ 6291769 h 10274631"/>
              <a:gd name="connsiteX2795" fmla="*/ 9164404 w 11343419"/>
              <a:gd name="connsiteY2795" fmla="*/ 6283523 h 10274631"/>
              <a:gd name="connsiteX2796" fmla="*/ 9194377 w 11343419"/>
              <a:gd name="connsiteY2796" fmla="*/ 6300015 h 10274631"/>
              <a:gd name="connsiteX2797" fmla="*/ 9164404 w 11343419"/>
              <a:gd name="connsiteY2797" fmla="*/ 6308261 h 10274631"/>
              <a:gd name="connsiteX2798" fmla="*/ 9179390 w 11343419"/>
              <a:gd name="connsiteY2798" fmla="*/ 6353614 h 10274631"/>
              <a:gd name="connsiteX2799" fmla="*/ 9254324 w 11343419"/>
              <a:gd name="connsiteY2799" fmla="*/ 6378353 h 10274631"/>
              <a:gd name="connsiteX2800" fmla="*/ 9269311 w 11343419"/>
              <a:gd name="connsiteY2800" fmla="*/ 6398968 h 10274631"/>
              <a:gd name="connsiteX2801" fmla="*/ 9299284 w 11343419"/>
              <a:gd name="connsiteY2801" fmla="*/ 6415460 h 10274631"/>
              <a:gd name="connsiteX2802" fmla="*/ 9291791 w 11343419"/>
              <a:gd name="connsiteY2802" fmla="*/ 6423706 h 10274631"/>
              <a:gd name="connsiteX2803" fmla="*/ 9314271 w 11343419"/>
              <a:gd name="connsiteY2803" fmla="*/ 6436075 h 10274631"/>
              <a:gd name="connsiteX2804" fmla="*/ 9329258 w 11343419"/>
              <a:gd name="connsiteY2804" fmla="*/ 6431952 h 10274631"/>
              <a:gd name="connsiteX2805" fmla="*/ 9381712 w 11343419"/>
              <a:gd name="connsiteY2805" fmla="*/ 6456691 h 10274631"/>
              <a:gd name="connsiteX2806" fmla="*/ 9381712 w 11343419"/>
              <a:gd name="connsiteY2806" fmla="*/ 6469060 h 10274631"/>
              <a:gd name="connsiteX2807" fmla="*/ 9419178 w 11343419"/>
              <a:gd name="connsiteY2807" fmla="*/ 6469060 h 10274631"/>
              <a:gd name="connsiteX2808" fmla="*/ 9434165 w 11343419"/>
              <a:gd name="connsiteY2808" fmla="*/ 6464937 h 10274631"/>
              <a:gd name="connsiteX2809" fmla="*/ 9441658 w 11343419"/>
              <a:gd name="connsiteY2809" fmla="*/ 6481429 h 10274631"/>
              <a:gd name="connsiteX2810" fmla="*/ 9449152 w 11343419"/>
              <a:gd name="connsiteY2810" fmla="*/ 6502044 h 10274631"/>
              <a:gd name="connsiteX2811" fmla="*/ 9479125 w 11343419"/>
              <a:gd name="connsiteY2811" fmla="*/ 6502044 h 10274631"/>
              <a:gd name="connsiteX2812" fmla="*/ 9494112 w 11343419"/>
              <a:gd name="connsiteY2812" fmla="*/ 6522659 h 10274631"/>
              <a:gd name="connsiteX2813" fmla="*/ 9569046 w 11343419"/>
              <a:gd name="connsiteY2813" fmla="*/ 6576259 h 10274631"/>
              <a:gd name="connsiteX2814" fmla="*/ 9591526 w 11343419"/>
              <a:gd name="connsiteY2814" fmla="*/ 6580382 h 10274631"/>
              <a:gd name="connsiteX2815" fmla="*/ 9681447 w 11343419"/>
              <a:gd name="connsiteY2815" fmla="*/ 6625735 h 10274631"/>
              <a:gd name="connsiteX2816" fmla="*/ 9688940 w 11343419"/>
              <a:gd name="connsiteY2816" fmla="*/ 6633982 h 10274631"/>
              <a:gd name="connsiteX2817" fmla="*/ 9703927 w 11343419"/>
              <a:gd name="connsiteY2817" fmla="*/ 6621612 h 10274631"/>
              <a:gd name="connsiteX2818" fmla="*/ 9703927 w 11343419"/>
              <a:gd name="connsiteY2818" fmla="*/ 6646351 h 10274631"/>
              <a:gd name="connsiteX2819" fmla="*/ 9726407 w 11343419"/>
              <a:gd name="connsiteY2819" fmla="*/ 6654597 h 10274631"/>
              <a:gd name="connsiteX2820" fmla="*/ 9741394 w 11343419"/>
              <a:gd name="connsiteY2820" fmla="*/ 6675212 h 10274631"/>
              <a:gd name="connsiteX2821" fmla="*/ 9756380 w 11343419"/>
              <a:gd name="connsiteY2821" fmla="*/ 6675212 h 10274631"/>
              <a:gd name="connsiteX2822" fmla="*/ 9778861 w 11343419"/>
              <a:gd name="connsiteY2822" fmla="*/ 6683458 h 10274631"/>
              <a:gd name="connsiteX2823" fmla="*/ 9778861 w 11343419"/>
              <a:gd name="connsiteY2823" fmla="*/ 6691704 h 10274631"/>
              <a:gd name="connsiteX2824" fmla="*/ 9853794 w 11343419"/>
              <a:gd name="connsiteY2824" fmla="*/ 6728812 h 10274631"/>
              <a:gd name="connsiteX2825" fmla="*/ 9868781 w 11343419"/>
              <a:gd name="connsiteY2825" fmla="*/ 6745304 h 10274631"/>
              <a:gd name="connsiteX2826" fmla="*/ 9928728 w 11343419"/>
              <a:gd name="connsiteY2826" fmla="*/ 6757673 h 10274631"/>
              <a:gd name="connsiteX2827" fmla="*/ 9906248 w 11343419"/>
              <a:gd name="connsiteY2827" fmla="*/ 6790657 h 10274631"/>
              <a:gd name="connsiteX2828" fmla="*/ 9928728 w 11343419"/>
              <a:gd name="connsiteY2828" fmla="*/ 6815396 h 10274631"/>
              <a:gd name="connsiteX2829" fmla="*/ 9966195 w 11343419"/>
              <a:gd name="connsiteY2829" fmla="*/ 6807149 h 10274631"/>
              <a:gd name="connsiteX2830" fmla="*/ 9988675 w 11343419"/>
              <a:gd name="connsiteY2830" fmla="*/ 6811273 h 10274631"/>
              <a:gd name="connsiteX2831" fmla="*/ 10011155 w 11343419"/>
              <a:gd name="connsiteY2831" fmla="*/ 6794780 h 10274631"/>
              <a:gd name="connsiteX2832" fmla="*/ 10018649 w 11343419"/>
              <a:gd name="connsiteY2832" fmla="*/ 6803026 h 10274631"/>
              <a:gd name="connsiteX2833" fmla="*/ 10003662 w 11343419"/>
              <a:gd name="connsiteY2833" fmla="*/ 6815396 h 10274631"/>
              <a:gd name="connsiteX2834" fmla="*/ 10018649 w 11343419"/>
              <a:gd name="connsiteY2834" fmla="*/ 6831888 h 10274631"/>
              <a:gd name="connsiteX2835" fmla="*/ 10056116 w 11343419"/>
              <a:gd name="connsiteY2835" fmla="*/ 6798903 h 10274631"/>
              <a:gd name="connsiteX2836" fmla="*/ 10078596 w 11343419"/>
              <a:gd name="connsiteY2836" fmla="*/ 6807149 h 10274631"/>
              <a:gd name="connsiteX2837" fmla="*/ 10026142 w 11343419"/>
              <a:gd name="connsiteY2837" fmla="*/ 6831888 h 10274631"/>
              <a:gd name="connsiteX2838" fmla="*/ 10093582 w 11343419"/>
              <a:gd name="connsiteY2838" fmla="*/ 6897857 h 10274631"/>
              <a:gd name="connsiteX2839" fmla="*/ 10116063 w 11343419"/>
              <a:gd name="connsiteY2839" fmla="*/ 6889610 h 10274631"/>
              <a:gd name="connsiteX2840" fmla="*/ 10265930 w 11343419"/>
              <a:gd name="connsiteY2840" fmla="*/ 6976194 h 10274631"/>
              <a:gd name="connsiteX2841" fmla="*/ 10265930 w 11343419"/>
              <a:gd name="connsiteY2841" fmla="*/ 6992687 h 10274631"/>
              <a:gd name="connsiteX2842" fmla="*/ 10273424 w 11343419"/>
              <a:gd name="connsiteY2842" fmla="*/ 7000933 h 10274631"/>
              <a:gd name="connsiteX2843" fmla="*/ 10288410 w 11343419"/>
              <a:gd name="connsiteY2843" fmla="*/ 6976194 h 10274631"/>
              <a:gd name="connsiteX2844" fmla="*/ 10280917 w 11343419"/>
              <a:gd name="connsiteY2844" fmla="*/ 6943210 h 10274631"/>
              <a:gd name="connsiteX2845" fmla="*/ 10280917 w 11343419"/>
              <a:gd name="connsiteY2845" fmla="*/ 6959702 h 10274631"/>
              <a:gd name="connsiteX2846" fmla="*/ 10325877 w 11343419"/>
              <a:gd name="connsiteY2846" fmla="*/ 6972071 h 10274631"/>
              <a:gd name="connsiteX2847" fmla="*/ 10348357 w 11343419"/>
              <a:gd name="connsiteY2847" fmla="*/ 6992687 h 10274631"/>
              <a:gd name="connsiteX2848" fmla="*/ 10393318 w 11343419"/>
              <a:gd name="connsiteY2848" fmla="*/ 7000933 h 10274631"/>
              <a:gd name="connsiteX2849" fmla="*/ 10378331 w 11343419"/>
              <a:gd name="connsiteY2849" fmla="*/ 7009179 h 10274631"/>
              <a:gd name="connsiteX2850" fmla="*/ 10415798 w 11343419"/>
              <a:gd name="connsiteY2850" fmla="*/ 7021548 h 10274631"/>
              <a:gd name="connsiteX2851" fmla="*/ 10423291 w 11343419"/>
              <a:gd name="connsiteY2851" fmla="*/ 7021548 h 10274631"/>
              <a:gd name="connsiteX2852" fmla="*/ 10415798 w 11343419"/>
              <a:gd name="connsiteY2852" fmla="*/ 7033917 h 10274631"/>
              <a:gd name="connsiteX2853" fmla="*/ 10460758 w 11343419"/>
              <a:gd name="connsiteY2853" fmla="*/ 7050409 h 10274631"/>
              <a:gd name="connsiteX2854" fmla="*/ 10475745 w 11343419"/>
              <a:gd name="connsiteY2854" fmla="*/ 7038040 h 10274631"/>
              <a:gd name="connsiteX2855" fmla="*/ 10468252 w 11343419"/>
              <a:gd name="connsiteY2855" fmla="*/ 7050409 h 10274631"/>
              <a:gd name="connsiteX2856" fmla="*/ 10475745 w 11343419"/>
              <a:gd name="connsiteY2856" fmla="*/ 7066901 h 10274631"/>
              <a:gd name="connsiteX2857" fmla="*/ 10505718 w 11343419"/>
              <a:gd name="connsiteY2857" fmla="*/ 7075147 h 10274631"/>
              <a:gd name="connsiteX2858" fmla="*/ 10595639 w 11343419"/>
              <a:gd name="connsiteY2858" fmla="*/ 7128747 h 10274631"/>
              <a:gd name="connsiteX2859" fmla="*/ 10588146 w 11343419"/>
              <a:gd name="connsiteY2859" fmla="*/ 7136993 h 10274631"/>
              <a:gd name="connsiteX2860" fmla="*/ 10603132 w 11343419"/>
              <a:gd name="connsiteY2860" fmla="*/ 7145239 h 10274631"/>
              <a:gd name="connsiteX2861" fmla="*/ 10625612 w 11343419"/>
              <a:gd name="connsiteY2861" fmla="*/ 7136993 h 10274631"/>
              <a:gd name="connsiteX2862" fmla="*/ 10640599 w 11343419"/>
              <a:gd name="connsiteY2862" fmla="*/ 7141116 h 10274631"/>
              <a:gd name="connsiteX2863" fmla="*/ 10655586 w 11343419"/>
              <a:gd name="connsiteY2863" fmla="*/ 7161731 h 10274631"/>
              <a:gd name="connsiteX2864" fmla="*/ 10790467 w 11343419"/>
              <a:gd name="connsiteY2864" fmla="*/ 7231823 h 10274631"/>
              <a:gd name="connsiteX2865" fmla="*/ 10812947 w 11343419"/>
              <a:gd name="connsiteY2865" fmla="*/ 7260685 h 10274631"/>
              <a:gd name="connsiteX2866" fmla="*/ 10827934 w 11343419"/>
              <a:gd name="connsiteY2866" fmla="*/ 7256562 h 10274631"/>
              <a:gd name="connsiteX2867" fmla="*/ 10850414 w 11343419"/>
              <a:gd name="connsiteY2867" fmla="*/ 7273054 h 10274631"/>
              <a:gd name="connsiteX2868" fmla="*/ 10835427 w 11343419"/>
              <a:gd name="connsiteY2868" fmla="*/ 7281300 h 10274631"/>
              <a:gd name="connsiteX2869" fmla="*/ 10775480 w 11343419"/>
              <a:gd name="connsiteY2869" fmla="*/ 7248315 h 10274631"/>
              <a:gd name="connsiteX2870" fmla="*/ 10775480 w 11343419"/>
              <a:gd name="connsiteY2870" fmla="*/ 7268931 h 10274631"/>
              <a:gd name="connsiteX2871" fmla="*/ 10753000 w 11343419"/>
              <a:gd name="connsiteY2871" fmla="*/ 7268931 h 10274631"/>
              <a:gd name="connsiteX2872" fmla="*/ 10730520 w 11343419"/>
              <a:gd name="connsiteY2872" fmla="*/ 7227700 h 10274631"/>
              <a:gd name="connsiteX2873" fmla="*/ 10625612 w 11343419"/>
              <a:gd name="connsiteY2873" fmla="*/ 7169978 h 10274631"/>
              <a:gd name="connsiteX2874" fmla="*/ 10588146 w 11343419"/>
              <a:gd name="connsiteY2874" fmla="*/ 7165854 h 10274631"/>
              <a:gd name="connsiteX2875" fmla="*/ 10595639 w 11343419"/>
              <a:gd name="connsiteY2875" fmla="*/ 7202962 h 10274631"/>
              <a:gd name="connsiteX2876" fmla="*/ 10655586 w 11343419"/>
              <a:gd name="connsiteY2876" fmla="*/ 7215331 h 10274631"/>
              <a:gd name="connsiteX2877" fmla="*/ 10678066 w 11343419"/>
              <a:gd name="connsiteY2877" fmla="*/ 7252438 h 10274631"/>
              <a:gd name="connsiteX2878" fmla="*/ 10805454 w 11343419"/>
              <a:gd name="connsiteY2878" fmla="*/ 7310161 h 10274631"/>
              <a:gd name="connsiteX2879" fmla="*/ 10775480 w 11343419"/>
              <a:gd name="connsiteY2879" fmla="*/ 7306038 h 10274631"/>
              <a:gd name="connsiteX2880" fmla="*/ 10753000 w 11343419"/>
              <a:gd name="connsiteY2880" fmla="*/ 7322530 h 10274631"/>
              <a:gd name="connsiteX2881" fmla="*/ 10738013 w 11343419"/>
              <a:gd name="connsiteY2881" fmla="*/ 7318407 h 10274631"/>
              <a:gd name="connsiteX2882" fmla="*/ 10715533 w 11343419"/>
              <a:gd name="connsiteY2882" fmla="*/ 7343145 h 10274631"/>
              <a:gd name="connsiteX2883" fmla="*/ 10678066 w 11343419"/>
              <a:gd name="connsiteY2883" fmla="*/ 7326653 h 10274631"/>
              <a:gd name="connsiteX2884" fmla="*/ 10640599 w 11343419"/>
              <a:gd name="connsiteY2884" fmla="*/ 7297792 h 10274631"/>
              <a:gd name="connsiteX2885" fmla="*/ 10610626 w 11343419"/>
              <a:gd name="connsiteY2885" fmla="*/ 7293669 h 10274631"/>
              <a:gd name="connsiteX2886" fmla="*/ 10625612 w 11343419"/>
              <a:gd name="connsiteY2886" fmla="*/ 7277177 h 10274631"/>
              <a:gd name="connsiteX2887" fmla="*/ 10573159 w 11343419"/>
              <a:gd name="connsiteY2887" fmla="*/ 7264808 h 10274631"/>
              <a:gd name="connsiteX2888" fmla="*/ 10543185 w 11343419"/>
              <a:gd name="connsiteY2888" fmla="*/ 7240069 h 10274631"/>
              <a:gd name="connsiteX2889" fmla="*/ 10505718 w 11343419"/>
              <a:gd name="connsiteY2889" fmla="*/ 7260685 h 10274631"/>
              <a:gd name="connsiteX2890" fmla="*/ 10528199 w 11343419"/>
              <a:gd name="connsiteY2890" fmla="*/ 7289546 h 10274631"/>
              <a:gd name="connsiteX2891" fmla="*/ 10550679 w 11343419"/>
              <a:gd name="connsiteY2891" fmla="*/ 7297792 h 10274631"/>
              <a:gd name="connsiteX2892" fmla="*/ 10565666 w 11343419"/>
              <a:gd name="connsiteY2892" fmla="*/ 7297792 h 10274631"/>
              <a:gd name="connsiteX2893" fmla="*/ 10535692 w 11343419"/>
              <a:gd name="connsiteY2893" fmla="*/ 7310161 h 10274631"/>
              <a:gd name="connsiteX2894" fmla="*/ 10565666 w 11343419"/>
              <a:gd name="connsiteY2894" fmla="*/ 7367884 h 10274631"/>
              <a:gd name="connsiteX2895" fmla="*/ 10588146 w 11343419"/>
              <a:gd name="connsiteY2895" fmla="*/ 7380253 h 10274631"/>
              <a:gd name="connsiteX2896" fmla="*/ 10610626 w 11343419"/>
              <a:gd name="connsiteY2896" fmla="*/ 7363761 h 10274631"/>
              <a:gd name="connsiteX2897" fmla="*/ 10595639 w 11343419"/>
              <a:gd name="connsiteY2897" fmla="*/ 7334899 h 10274631"/>
              <a:gd name="connsiteX2898" fmla="*/ 10625612 w 11343419"/>
              <a:gd name="connsiteY2898" fmla="*/ 7347269 h 10274631"/>
              <a:gd name="connsiteX2899" fmla="*/ 10648093 w 11343419"/>
              <a:gd name="connsiteY2899" fmla="*/ 7334899 h 10274631"/>
              <a:gd name="connsiteX2900" fmla="*/ 10648093 w 11343419"/>
              <a:gd name="connsiteY2900" fmla="*/ 7351392 h 10274631"/>
              <a:gd name="connsiteX2901" fmla="*/ 10678066 w 11343419"/>
              <a:gd name="connsiteY2901" fmla="*/ 7376130 h 10274631"/>
              <a:gd name="connsiteX2902" fmla="*/ 10678066 w 11343419"/>
              <a:gd name="connsiteY2902" fmla="*/ 7380253 h 10274631"/>
              <a:gd name="connsiteX2903" fmla="*/ 10625612 w 11343419"/>
              <a:gd name="connsiteY2903" fmla="*/ 7376130 h 10274631"/>
              <a:gd name="connsiteX2904" fmla="*/ 10618119 w 11343419"/>
              <a:gd name="connsiteY2904" fmla="*/ 7384376 h 10274631"/>
              <a:gd name="connsiteX2905" fmla="*/ 10610626 w 11343419"/>
              <a:gd name="connsiteY2905" fmla="*/ 7396745 h 10274631"/>
              <a:gd name="connsiteX2906" fmla="*/ 10625612 w 11343419"/>
              <a:gd name="connsiteY2906" fmla="*/ 7433852 h 10274631"/>
              <a:gd name="connsiteX2907" fmla="*/ 10610626 w 11343419"/>
              <a:gd name="connsiteY2907" fmla="*/ 7417360 h 10274631"/>
              <a:gd name="connsiteX2908" fmla="*/ 10603132 w 11343419"/>
              <a:gd name="connsiteY2908" fmla="*/ 7421483 h 10274631"/>
              <a:gd name="connsiteX2909" fmla="*/ 10355851 w 11343419"/>
              <a:gd name="connsiteY2909" fmla="*/ 7289546 h 10274631"/>
              <a:gd name="connsiteX2910" fmla="*/ 10348357 w 11343419"/>
              <a:gd name="connsiteY2910" fmla="*/ 7285423 h 10274631"/>
              <a:gd name="connsiteX2911" fmla="*/ 10348357 w 11343419"/>
              <a:gd name="connsiteY2911" fmla="*/ 7264808 h 10274631"/>
              <a:gd name="connsiteX2912" fmla="*/ 10333371 w 11343419"/>
              <a:gd name="connsiteY2912" fmla="*/ 7264808 h 10274631"/>
              <a:gd name="connsiteX2913" fmla="*/ 10325877 w 11343419"/>
              <a:gd name="connsiteY2913" fmla="*/ 7281300 h 10274631"/>
              <a:gd name="connsiteX2914" fmla="*/ 10318384 w 11343419"/>
              <a:gd name="connsiteY2914" fmla="*/ 7264808 h 10274631"/>
              <a:gd name="connsiteX2915" fmla="*/ 10310891 w 11343419"/>
              <a:gd name="connsiteY2915" fmla="*/ 7268931 h 10274631"/>
              <a:gd name="connsiteX2916" fmla="*/ 10280917 w 11343419"/>
              <a:gd name="connsiteY2916" fmla="*/ 7248315 h 10274631"/>
              <a:gd name="connsiteX2917" fmla="*/ 10250944 w 11343419"/>
              <a:gd name="connsiteY2917" fmla="*/ 7268931 h 10274631"/>
              <a:gd name="connsiteX2918" fmla="*/ 10235957 w 11343419"/>
              <a:gd name="connsiteY2918" fmla="*/ 7301915 h 10274631"/>
              <a:gd name="connsiteX2919" fmla="*/ 10190996 w 11343419"/>
              <a:gd name="connsiteY2919" fmla="*/ 7285423 h 10274631"/>
              <a:gd name="connsiteX2920" fmla="*/ 10168516 w 11343419"/>
              <a:gd name="connsiteY2920" fmla="*/ 7293669 h 10274631"/>
              <a:gd name="connsiteX2921" fmla="*/ 10161023 w 11343419"/>
              <a:gd name="connsiteY2921" fmla="*/ 7322530 h 10274631"/>
              <a:gd name="connsiteX2922" fmla="*/ 10168516 w 11343419"/>
              <a:gd name="connsiteY2922" fmla="*/ 7330776 h 10274631"/>
              <a:gd name="connsiteX2923" fmla="*/ 10131050 w 11343419"/>
              <a:gd name="connsiteY2923" fmla="*/ 7343145 h 10274631"/>
              <a:gd name="connsiteX2924" fmla="*/ 10123556 w 11343419"/>
              <a:gd name="connsiteY2924" fmla="*/ 7355515 h 10274631"/>
              <a:gd name="connsiteX2925" fmla="*/ 10086089 w 11343419"/>
              <a:gd name="connsiteY2925" fmla="*/ 7326653 h 10274631"/>
              <a:gd name="connsiteX2926" fmla="*/ 10086089 w 11343419"/>
              <a:gd name="connsiteY2926" fmla="*/ 7322530 h 10274631"/>
              <a:gd name="connsiteX2927" fmla="*/ 10078596 w 11343419"/>
              <a:gd name="connsiteY2927" fmla="*/ 7318407 h 10274631"/>
              <a:gd name="connsiteX2928" fmla="*/ 10071102 w 11343419"/>
              <a:gd name="connsiteY2928" fmla="*/ 7318407 h 10274631"/>
              <a:gd name="connsiteX2929" fmla="*/ 10078596 w 11343419"/>
              <a:gd name="connsiteY2929" fmla="*/ 7314284 h 10274631"/>
              <a:gd name="connsiteX2930" fmla="*/ 10041129 w 11343419"/>
              <a:gd name="connsiteY2930" fmla="*/ 7297792 h 10274631"/>
              <a:gd name="connsiteX2931" fmla="*/ 10063609 w 11343419"/>
              <a:gd name="connsiteY2931" fmla="*/ 7281300 h 10274631"/>
              <a:gd name="connsiteX2932" fmla="*/ 10033636 w 11343419"/>
              <a:gd name="connsiteY2932" fmla="*/ 7260685 h 10274631"/>
              <a:gd name="connsiteX2933" fmla="*/ 10018649 w 11343419"/>
              <a:gd name="connsiteY2933" fmla="*/ 7260685 h 10274631"/>
              <a:gd name="connsiteX2934" fmla="*/ 10011155 w 11343419"/>
              <a:gd name="connsiteY2934" fmla="*/ 7273054 h 10274631"/>
              <a:gd name="connsiteX2935" fmla="*/ 9958702 w 11343419"/>
              <a:gd name="connsiteY2935" fmla="*/ 7252438 h 10274631"/>
              <a:gd name="connsiteX2936" fmla="*/ 9898755 w 11343419"/>
              <a:gd name="connsiteY2936" fmla="*/ 7207085 h 10274631"/>
              <a:gd name="connsiteX2937" fmla="*/ 9973688 w 11343419"/>
              <a:gd name="connsiteY2937" fmla="*/ 7248315 h 10274631"/>
              <a:gd name="connsiteX2938" fmla="*/ 9966195 w 11343419"/>
              <a:gd name="connsiteY2938" fmla="*/ 7219454 h 10274631"/>
              <a:gd name="connsiteX2939" fmla="*/ 9913741 w 11343419"/>
              <a:gd name="connsiteY2939" fmla="*/ 7202962 h 10274631"/>
              <a:gd name="connsiteX2940" fmla="*/ 9906248 w 11343419"/>
              <a:gd name="connsiteY2940" fmla="*/ 7174101 h 10274631"/>
              <a:gd name="connsiteX2941" fmla="*/ 9928728 w 11343419"/>
              <a:gd name="connsiteY2941" fmla="*/ 7161731 h 10274631"/>
              <a:gd name="connsiteX2942" fmla="*/ 9951208 w 11343419"/>
              <a:gd name="connsiteY2942" fmla="*/ 7194716 h 10274631"/>
              <a:gd name="connsiteX2943" fmla="*/ 10011155 w 11343419"/>
              <a:gd name="connsiteY2943" fmla="*/ 7223577 h 10274631"/>
              <a:gd name="connsiteX2944" fmla="*/ 10026142 w 11343419"/>
              <a:gd name="connsiteY2944" fmla="*/ 7235946 h 10274631"/>
              <a:gd name="connsiteX2945" fmla="*/ 10033636 w 11343419"/>
              <a:gd name="connsiteY2945" fmla="*/ 7240069 h 10274631"/>
              <a:gd name="connsiteX2946" fmla="*/ 10071102 w 11343419"/>
              <a:gd name="connsiteY2946" fmla="*/ 7277177 h 10274631"/>
              <a:gd name="connsiteX2947" fmla="*/ 10116063 w 11343419"/>
              <a:gd name="connsiteY2947" fmla="*/ 7260685 h 10274631"/>
              <a:gd name="connsiteX2948" fmla="*/ 10123556 w 11343419"/>
              <a:gd name="connsiteY2948" fmla="*/ 7252438 h 10274631"/>
              <a:gd name="connsiteX2949" fmla="*/ 10116063 w 11343419"/>
              <a:gd name="connsiteY2949" fmla="*/ 7231823 h 10274631"/>
              <a:gd name="connsiteX2950" fmla="*/ 10078596 w 11343419"/>
              <a:gd name="connsiteY2950" fmla="*/ 7240069 h 10274631"/>
              <a:gd name="connsiteX2951" fmla="*/ 10063609 w 11343419"/>
              <a:gd name="connsiteY2951" fmla="*/ 7207085 h 10274631"/>
              <a:gd name="connsiteX2952" fmla="*/ 10048622 w 11343419"/>
              <a:gd name="connsiteY2952" fmla="*/ 7198839 h 10274631"/>
              <a:gd name="connsiteX2953" fmla="*/ 10026142 w 11343419"/>
              <a:gd name="connsiteY2953" fmla="*/ 7198839 h 10274631"/>
              <a:gd name="connsiteX2954" fmla="*/ 10041129 w 11343419"/>
              <a:gd name="connsiteY2954" fmla="*/ 7190593 h 10274631"/>
              <a:gd name="connsiteX2955" fmla="*/ 9951208 w 11343419"/>
              <a:gd name="connsiteY2955" fmla="*/ 7149362 h 10274631"/>
              <a:gd name="connsiteX2956" fmla="*/ 9958702 w 11343419"/>
              <a:gd name="connsiteY2956" fmla="*/ 7141116 h 10274631"/>
              <a:gd name="connsiteX2957" fmla="*/ 9936222 w 11343419"/>
              <a:gd name="connsiteY2957" fmla="*/ 7141116 h 10274631"/>
              <a:gd name="connsiteX2958" fmla="*/ 9936222 w 11343419"/>
              <a:gd name="connsiteY2958" fmla="*/ 7128747 h 10274631"/>
              <a:gd name="connsiteX2959" fmla="*/ 9891261 w 11343419"/>
              <a:gd name="connsiteY2959" fmla="*/ 7104009 h 10274631"/>
              <a:gd name="connsiteX2960" fmla="*/ 9853794 w 11343419"/>
              <a:gd name="connsiteY2960" fmla="*/ 7075147 h 10274631"/>
              <a:gd name="connsiteX2961" fmla="*/ 9846301 w 11343419"/>
              <a:gd name="connsiteY2961" fmla="*/ 7038040 h 10274631"/>
              <a:gd name="connsiteX2962" fmla="*/ 9831314 w 11343419"/>
              <a:gd name="connsiteY2962" fmla="*/ 7033917 h 10274631"/>
              <a:gd name="connsiteX2963" fmla="*/ 9891261 w 11343419"/>
              <a:gd name="connsiteY2963" fmla="*/ 7009179 h 10274631"/>
              <a:gd name="connsiteX2964" fmla="*/ 9868781 w 11343419"/>
              <a:gd name="connsiteY2964" fmla="*/ 6988564 h 10274631"/>
              <a:gd name="connsiteX2965" fmla="*/ 9966195 w 11343419"/>
              <a:gd name="connsiteY2965" fmla="*/ 7017425 h 10274631"/>
              <a:gd name="connsiteX2966" fmla="*/ 10003662 w 11343419"/>
              <a:gd name="connsiteY2966" fmla="*/ 7054532 h 10274631"/>
              <a:gd name="connsiteX2967" fmla="*/ 10003662 w 11343419"/>
              <a:gd name="connsiteY2967" fmla="*/ 7099886 h 10274631"/>
              <a:gd name="connsiteX2968" fmla="*/ 10026142 w 11343419"/>
              <a:gd name="connsiteY2968" fmla="*/ 7128747 h 10274631"/>
              <a:gd name="connsiteX2969" fmla="*/ 10063609 w 11343419"/>
              <a:gd name="connsiteY2969" fmla="*/ 7124624 h 10274631"/>
              <a:gd name="connsiteX2970" fmla="*/ 10071102 w 11343419"/>
              <a:gd name="connsiteY2970" fmla="*/ 7141116 h 10274631"/>
              <a:gd name="connsiteX2971" fmla="*/ 10108569 w 11343419"/>
              <a:gd name="connsiteY2971" fmla="*/ 7136993 h 10274631"/>
              <a:gd name="connsiteX2972" fmla="*/ 10116063 w 11343419"/>
              <a:gd name="connsiteY2972" fmla="*/ 7141116 h 10274631"/>
              <a:gd name="connsiteX2973" fmla="*/ 10131050 w 11343419"/>
              <a:gd name="connsiteY2973" fmla="*/ 7141116 h 10274631"/>
              <a:gd name="connsiteX2974" fmla="*/ 10116063 w 11343419"/>
              <a:gd name="connsiteY2974" fmla="*/ 7153485 h 10274631"/>
              <a:gd name="connsiteX2975" fmla="*/ 10116063 w 11343419"/>
              <a:gd name="connsiteY2975" fmla="*/ 7157608 h 10274631"/>
              <a:gd name="connsiteX2976" fmla="*/ 10131050 w 11343419"/>
              <a:gd name="connsiteY2976" fmla="*/ 7161731 h 10274631"/>
              <a:gd name="connsiteX2977" fmla="*/ 10168516 w 11343419"/>
              <a:gd name="connsiteY2977" fmla="*/ 7149362 h 10274631"/>
              <a:gd name="connsiteX2978" fmla="*/ 10176010 w 11343419"/>
              <a:gd name="connsiteY2978" fmla="*/ 7141116 h 10274631"/>
              <a:gd name="connsiteX2979" fmla="*/ 10250944 w 11343419"/>
              <a:gd name="connsiteY2979" fmla="*/ 7178224 h 10274631"/>
              <a:gd name="connsiteX2980" fmla="*/ 10258437 w 11343419"/>
              <a:gd name="connsiteY2980" fmla="*/ 7157608 h 10274631"/>
              <a:gd name="connsiteX2981" fmla="*/ 10228463 w 11343419"/>
              <a:gd name="connsiteY2981" fmla="*/ 7136993 h 10274631"/>
              <a:gd name="connsiteX2982" fmla="*/ 10228463 w 11343419"/>
              <a:gd name="connsiteY2982" fmla="*/ 7116378 h 10274631"/>
              <a:gd name="connsiteX2983" fmla="*/ 10116063 w 11343419"/>
              <a:gd name="connsiteY2983" fmla="*/ 7050409 h 10274631"/>
              <a:gd name="connsiteX2984" fmla="*/ 10093582 w 11343419"/>
              <a:gd name="connsiteY2984" fmla="*/ 7025671 h 10274631"/>
              <a:gd name="connsiteX2985" fmla="*/ 10063609 w 11343419"/>
              <a:gd name="connsiteY2985" fmla="*/ 7017425 h 10274631"/>
              <a:gd name="connsiteX2986" fmla="*/ 10011155 w 11343419"/>
              <a:gd name="connsiteY2986" fmla="*/ 6996810 h 10274631"/>
              <a:gd name="connsiteX2987" fmla="*/ 9996169 w 11343419"/>
              <a:gd name="connsiteY2987" fmla="*/ 6980317 h 10274631"/>
              <a:gd name="connsiteX2988" fmla="*/ 9943715 w 11343419"/>
              <a:gd name="connsiteY2988" fmla="*/ 6959702 h 10274631"/>
              <a:gd name="connsiteX2989" fmla="*/ 9966195 w 11343419"/>
              <a:gd name="connsiteY2989" fmla="*/ 6943210 h 10274631"/>
              <a:gd name="connsiteX2990" fmla="*/ 9958702 w 11343419"/>
              <a:gd name="connsiteY2990" fmla="*/ 6939087 h 10274631"/>
              <a:gd name="connsiteX2991" fmla="*/ 9928728 w 11343419"/>
              <a:gd name="connsiteY2991" fmla="*/ 6947333 h 10274631"/>
              <a:gd name="connsiteX2992" fmla="*/ 9913741 w 11343419"/>
              <a:gd name="connsiteY2992" fmla="*/ 6930841 h 10274631"/>
              <a:gd name="connsiteX2993" fmla="*/ 9906248 w 11343419"/>
              <a:gd name="connsiteY2993" fmla="*/ 6930841 h 10274631"/>
              <a:gd name="connsiteX2994" fmla="*/ 9906248 w 11343419"/>
              <a:gd name="connsiteY2994" fmla="*/ 6914349 h 10274631"/>
              <a:gd name="connsiteX2995" fmla="*/ 9876274 w 11343419"/>
              <a:gd name="connsiteY2995" fmla="*/ 6897857 h 10274631"/>
              <a:gd name="connsiteX2996" fmla="*/ 9883768 w 11343419"/>
              <a:gd name="connsiteY2996" fmla="*/ 6885487 h 10274631"/>
              <a:gd name="connsiteX2997" fmla="*/ 9816328 w 11343419"/>
              <a:gd name="connsiteY2997" fmla="*/ 6885487 h 10274631"/>
              <a:gd name="connsiteX2998" fmla="*/ 9771367 w 11343419"/>
              <a:gd name="connsiteY2998" fmla="*/ 6840134 h 10274631"/>
              <a:gd name="connsiteX2999" fmla="*/ 9756380 w 11343419"/>
              <a:gd name="connsiteY2999" fmla="*/ 6840134 h 10274631"/>
              <a:gd name="connsiteX3000" fmla="*/ 9711420 w 11343419"/>
              <a:gd name="connsiteY3000" fmla="*/ 6782411 h 10274631"/>
              <a:gd name="connsiteX3001" fmla="*/ 9666460 w 11343419"/>
              <a:gd name="connsiteY3001" fmla="*/ 6778288 h 10274631"/>
              <a:gd name="connsiteX3002" fmla="*/ 9666460 w 11343419"/>
              <a:gd name="connsiteY3002" fmla="*/ 6765919 h 10274631"/>
              <a:gd name="connsiteX3003" fmla="*/ 9628993 w 11343419"/>
              <a:gd name="connsiteY3003" fmla="*/ 6757673 h 10274631"/>
              <a:gd name="connsiteX3004" fmla="*/ 9606513 w 11343419"/>
              <a:gd name="connsiteY3004" fmla="*/ 6732935 h 10274631"/>
              <a:gd name="connsiteX3005" fmla="*/ 9614006 w 11343419"/>
              <a:gd name="connsiteY3005" fmla="*/ 6728812 h 10274631"/>
              <a:gd name="connsiteX3006" fmla="*/ 9569046 w 11343419"/>
              <a:gd name="connsiteY3006" fmla="*/ 6712319 h 10274631"/>
              <a:gd name="connsiteX3007" fmla="*/ 9569046 w 11343419"/>
              <a:gd name="connsiteY3007" fmla="*/ 6699950 h 10274631"/>
              <a:gd name="connsiteX3008" fmla="*/ 9539072 w 11343419"/>
              <a:gd name="connsiteY3008" fmla="*/ 6699950 h 10274631"/>
              <a:gd name="connsiteX3009" fmla="*/ 9351738 w 11343419"/>
              <a:gd name="connsiteY3009" fmla="*/ 6588628 h 10274631"/>
              <a:gd name="connsiteX3010" fmla="*/ 9314271 w 11343419"/>
              <a:gd name="connsiteY3010" fmla="*/ 6584505 h 10274631"/>
              <a:gd name="connsiteX3011" fmla="*/ 9314271 w 11343419"/>
              <a:gd name="connsiteY3011" fmla="*/ 6605120 h 10274631"/>
              <a:gd name="connsiteX3012" fmla="*/ 9284298 w 11343419"/>
              <a:gd name="connsiteY3012" fmla="*/ 6592751 h 10274631"/>
              <a:gd name="connsiteX3013" fmla="*/ 9179390 w 11343419"/>
              <a:gd name="connsiteY3013" fmla="*/ 6539151 h 10274631"/>
              <a:gd name="connsiteX3014" fmla="*/ 9179390 w 11343419"/>
              <a:gd name="connsiteY3014" fmla="*/ 6522659 h 10274631"/>
              <a:gd name="connsiteX3015" fmla="*/ 9224350 w 11343419"/>
              <a:gd name="connsiteY3015" fmla="*/ 6526782 h 10274631"/>
              <a:gd name="connsiteX3016" fmla="*/ 9186884 w 11343419"/>
              <a:gd name="connsiteY3016" fmla="*/ 6485552 h 10274631"/>
              <a:gd name="connsiteX3017" fmla="*/ 9171897 w 11343419"/>
              <a:gd name="connsiteY3017" fmla="*/ 6485552 h 10274631"/>
              <a:gd name="connsiteX3018" fmla="*/ 9164404 w 11343419"/>
              <a:gd name="connsiteY3018" fmla="*/ 6469060 h 10274631"/>
              <a:gd name="connsiteX3019" fmla="*/ 9164404 w 11343419"/>
              <a:gd name="connsiteY3019" fmla="*/ 6464937 h 10274631"/>
              <a:gd name="connsiteX3020" fmla="*/ 9156910 w 11343419"/>
              <a:gd name="connsiteY3020" fmla="*/ 6452568 h 10274631"/>
              <a:gd name="connsiteX3021" fmla="*/ 9141923 w 11343419"/>
              <a:gd name="connsiteY3021" fmla="*/ 6460814 h 10274631"/>
              <a:gd name="connsiteX3022" fmla="*/ 9096963 w 11343419"/>
              <a:gd name="connsiteY3022" fmla="*/ 6436075 h 10274631"/>
              <a:gd name="connsiteX3023" fmla="*/ 9074483 w 11343419"/>
              <a:gd name="connsiteY3023" fmla="*/ 6436075 h 10274631"/>
              <a:gd name="connsiteX3024" fmla="*/ 9081976 w 11343419"/>
              <a:gd name="connsiteY3024" fmla="*/ 6419583 h 10274631"/>
              <a:gd name="connsiteX3025" fmla="*/ 9022029 w 11343419"/>
              <a:gd name="connsiteY3025" fmla="*/ 6403091 h 10274631"/>
              <a:gd name="connsiteX3026" fmla="*/ 8999549 w 11343419"/>
              <a:gd name="connsiteY3026" fmla="*/ 6423706 h 10274631"/>
              <a:gd name="connsiteX3027" fmla="*/ 9007042 w 11343419"/>
              <a:gd name="connsiteY3027" fmla="*/ 6427829 h 10274631"/>
              <a:gd name="connsiteX3028" fmla="*/ 8962082 w 11343419"/>
              <a:gd name="connsiteY3028" fmla="*/ 6423706 h 10274631"/>
              <a:gd name="connsiteX3029" fmla="*/ 8954589 w 11343419"/>
              <a:gd name="connsiteY3029" fmla="*/ 6415460 h 10274631"/>
              <a:gd name="connsiteX3030" fmla="*/ 8969576 w 11343419"/>
              <a:gd name="connsiteY3030" fmla="*/ 6370107 h 10274631"/>
              <a:gd name="connsiteX3031" fmla="*/ 8939602 w 11343419"/>
              <a:gd name="connsiteY3031" fmla="*/ 6341245 h 10274631"/>
              <a:gd name="connsiteX3032" fmla="*/ 8924615 w 11343419"/>
              <a:gd name="connsiteY3032" fmla="*/ 6332999 h 10274631"/>
              <a:gd name="connsiteX3033" fmla="*/ 8917122 w 11343419"/>
              <a:gd name="connsiteY3033" fmla="*/ 6365984 h 10274631"/>
              <a:gd name="connsiteX3034" fmla="*/ 8894642 w 11343419"/>
              <a:gd name="connsiteY3034" fmla="*/ 6427829 h 10274631"/>
              <a:gd name="connsiteX3035" fmla="*/ 8909628 w 11343419"/>
              <a:gd name="connsiteY3035" fmla="*/ 6440198 h 10274631"/>
              <a:gd name="connsiteX3036" fmla="*/ 8924615 w 11343419"/>
              <a:gd name="connsiteY3036" fmla="*/ 6464937 h 10274631"/>
              <a:gd name="connsiteX3037" fmla="*/ 8954589 w 11343419"/>
              <a:gd name="connsiteY3037" fmla="*/ 6460814 h 10274631"/>
              <a:gd name="connsiteX3038" fmla="*/ 9014536 w 11343419"/>
              <a:gd name="connsiteY3038" fmla="*/ 6522659 h 10274631"/>
              <a:gd name="connsiteX3039" fmla="*/ 9044509 w 11343419"/>
              <a:gd name="connsiteY3039" fmla="*/ 6522659 h 10274631"/>
              <a:gd name="connsiteX3040" fmla="*/ 9089470 w 11343419"/>
              <a:gd name="connsiteY3040" fmla="*/ 6576259 h 10274631"/>
              <a:gd name="connsiteX3041" fmla="*/ 9104456 w 11343419"/>
              <a:gd name="connsiteY3041" fmla="*/ 6588628 h 10274631"/>
              <a:gd name="connsiteX3042" fmla="*/ 9119443 w 11343419"/>
              <a:gd name="connsiteY3042" fmla="*/ 6588628 h 10274631"/>
              <a:gd name="connsiteX3043" fmla="*/ 9126936 w 11343419"/>
              <a:gd name="connsiteY3043" fmla="*/ 6580382 h 10274631"/>
              <a:gd name="connsiteX3044" fmla="*/ 9119443 w 11343419"/>
              <a:gd name="connsiteY3044" fmla="*/ 6563890 h 10274631"/>
              <a:gd name="connsiteX3045" fmla="*/ 9141923 w 11343419"/>
              <a:gd name="connsiteY3045" fmla="*/ 6572136 h 10274631"/>
              <a:gd name="connsiteX3046" fmla="*/ 9126936 w 11343419"/>
              <a:gd name="connsiteY3046" fmla="*/ 6596874 h 10274631"/>
              <a:gd name="connsiteX3047" fmla="*/ 9201870 w 11343419"/>
              <a:gd name="connsiteY3047" fmla="*/ 6638105 h 10274631"/>
              <a:gd name="connsiteX3048" fmla="*/ 9231844 w 11343419"/>
              <a:gd name="connsiteY3048" fmla="*/ 6662843 h 10274631"/>
              <a:gd name="connsiteX3049" fmla="*/ 9209364 w 11343419"/>
              <a:gd name="connsiteY3049" fmla="*/ 6671089 h 10274631"/>
              <a:gd name="connsiteX3050" fmla="*/ 9171897 w 11343419"/>
              <a:gd name="connsiteY3050" fmla="*/ 6683458 h 10274631"/>
              <a:gd name="connsiteX3051" fmla="*/ 9149417 w 11343419"/>
              <a:gd name="connsiteY3051" fmla="*/ 6666966 h 10274631"/>
              <a:gd name="connsiteX3052" fmla="*/ 9141923 w 11343419"/>
              <a:gd name="connsiteY3052" fmla="*/ 6658720 h 10274631"/>
              <a:gd name="connsiteX3053" fmla="*/ 9126936 w 11343419"/>
              <a:gd name="connsiteY3053" fmla="*/ 6658720 h 10274631"/>
              <a:gd name="connsiteX3054" fmla="*/ 9126936 w 11343419"/>
              <a:gd name="connsiteY3054" fmla="*/ 6675212 h 10274631"/>
              <a:gd name="connsiteX3055" fmla="*/ 9156910 w 11343419"/>
              <a:gd name="connsiteY3055" fmla="*/ 6691704 h 10274631"/>
              <a:gd name="connsiteX3056" fmla="*/ 9179390 w 11343419"/>
              <a:gd name="connsiteY3056" fmla="*/ 6712319 h 10274631"/>
              <a:gd name="connsiteX3057" fmla="*/ 9066990 w 11343419"/>
              <a:gd name="connsiteY3057" fmla="*/ 6654597 h 10274631"/>
              <a:gd name="connsiteX3058" fmla="*/ 9089470 w 11343419"/>
              <a:gd name="connsiteY3058" fmla="*/ 6629859 h 10274631"/>
              <a:gd name="connsiteX3059" fmla="*/ 9066990 w 11343419"/>
              <a:gd name="connsiteY3059" fmla="*/ 6605120 h 10274631"/>
              <a:gd name="connsiteX3060" fmla="*/ 9059496 w 11343419"/>
              <a:gd name="connsiteY3060" fmla="*/ 6596874 h 10274631"/>
              <a:gd name="connsiteX3061" fmla="*/ 9059496 w 11343419"/>
              <a:gd name="connsiteY3061" fmla="*/ 6613366 h 10274631"/>
              <a:gd name="connsiteX3062" fmla="*/ 9007042 w 11343419"/>
              <a:gd name="connsiteY3062" fmla="*/ 6584505 h 10274631"/>
              <a:gd name="connsiteX3063" fmla="*/ 8992056 w 11343419"/>
              <a:gd name="connsiteY3063" fmla="*/ 6592751 h 10274631"/>
              <a:gd name="connsiteX3064" fmla="*/ 9014536 w 11343419"/>
              <a:gd name="connsiteY3064" fmla="*/ 6621612 h 10274631"/>
              <a:gd name="connsiteX3065" fmla="*/ 8984562 w 11343419"/>
              <a:gd name="connsiteY3065" fmla="*/ 6613366 h 10274631"/>
              <a:gd name="connsiteX3066" fmla="*/ 8954589 w 11343419"/>
              <a:gd name="connsiteY3066" fmla="*/ 6584505 h 10274631"/>
              <a:gd name="connsiteX3067" fmla="*/ 8909628 w 11343419"/>
              <a:gd name="connsiteY3067" fmla="*/ 6572136 h 10274631"/>
              <a:gd name="connsiteX3068" fmla="*/ 8924615 w 11343419"/>
              <a:gd name="connsiteY3068" fmla="*/ 6596874 h 10274631"/>
              <a:gd name="connsiteX3069" fmla="*/ 8939602 w 11343419"/>
              <a:gd name="connsiteY3069" fmla="*/ 6605120 h 10274631"/>
              <a:gd name="connsiteX3070" fmla="*/ 8954589 w 11343419"/>
              <a:gd name="connsiteY3070" fmla="*/ 6621612 h 10274631"/>
              <a:gd name="connsiteX3071" fmla="*/ 8954589 w 11343419"/>
              <a:gd name="connsiteY3071" fmla="*/ 6629859 h 10274631"/>
              <a:gd name="connsiteX3072" fmla="*/ 8939602 w 11343419"/>
              <a:gd name="connsiteY3072" fmla="*/ 6621612 h 10274631"/>
              <a:gd name="connsiteX3073" fmla="*/ 8962082 w 11343419"/>
              <a:gd name="connsiteY3073" fmla="*/ 6679335 h 10274631"/>
              <a:gd name="connsiteX3074" fmla="*/ 8984562 w 11343419"/>
              <a:gd name="connsiteY3074" fmla="*/ 6716442 h 10274631"/>
              <a:gd name="connsiteX3075" fmla="*/ 9044509 w 11343419"/>
              <a:gd name="connsiteY3075" fmla="*/ 6712319 h 10274631"/>
              <a:gd name="connsiteX3076" fmla="*/ 9052003 w 11343419"/>
              <a:gd name="connsiteY3076" fmla="*/ 6728812 h 10274631"/>
              <a:gd name="connsiteX3077" fmla="*/ 9037016 w 11343419"/>
              <a:gd name="connsiteY3077" fmla="*/ 6749427 h 10274631"/>
              <a:gd name="connsiteX3078" fmla="*/ 9044509 w 11343419"/>
              <a:gd name="connsiteY3078" fmla="*/ 6765919 h 10274631"/>
              <a:gd name="connsiteX3079" fmla="*/ 9066990 w 11343419"/>
              <a:gd name="connsiteY3079" fmla="*/ 6770042 h 10274631"/>
              <a:gd name="connsiteX3080" fmla="*/ 9104456 w 11343419"/>
              <a:gd name="connsiteY3080" fmla="*/ 6807149 h 10274631"/>
              <a:gd name="connsiteX3081" fmla="*/ 9119443 w 11343419"/>
              <a:gd name="connsiteY3081" fmla="*/ 6807149 h 10274631"/>
              <a:gd name="connsiteX3082" fmla="*/ 9149417 w 11343419"/>
              <a:gd name="connsiteY3082" fmla="*/ 6840134 h 10274631"/>
              <a:gd name="connsiteX3083" fmla="*/ 9179390 w 11343419"/>
              <a:gd name="connsiteY3083" fmla="*/ 6840134 h 10274631"/>
              <a:gd name="connsiteX3084" fmla="*/ 9194377 w 11343419"/>
              <a:gd name="connsiteY3084" fmla="*/ 6864872 h 10274631"/>
              <a:gd name="connsiteX3085" fmla="*/ 9269311 w 11343419"/>
              <a:gd name="connsiteY3085" fmla="*/ 6897857 h 10274631"/>
              <a:gd name="connsiteX3086" fmla="*/ 9284298 w 11343419"/>
              <a:gd name="connsiteY3086" fmla="*/ 6914349 h 10274631"/>
              <a:gd name="connsiteX3087" fmla="*/ 9246830 w 11343419"/>
              <a:gd name="connsiteY3087" fmla="*/ 6914349 h 10274631"/>
              <a:gd name="connsiteX3088" fmla="*/ 9231844 w 11343419"/>
              <a:gd name="connsiteY3088" fmla="*/ 6934964 h 10274631"/>
              <a:gd name="connsiteX3089" fmla="*/ 9216857 w 11343419"/>
              <a:gd name="connsiteY3089" fmla="*/ 6930841 h 10274631"/>
              <a:gd name="connsiteX3090" fmla="*/ 9201870 w 11343419"/>
              <a:gd name="connsiteY3090" fmla="*/ 6947333 h 10274631"/>
              <a:gd name="connsiteX3091" fmla="*/ 9239337 w 11343419"/>
              <a:gd name="connsiteY3091" fmla="*/ 6967948 h 10274631"/>
              <a:gd name="connsiteX3092" fmla="*/ 9291791 w 11343419"/>
              <a:gd name="connsiteY3092" fmla="*/ 6963825 h 10274631"/>
              <a:gd name="connsiteX3093" fmla="*/ 9291791 w 11343419"/>
              <a:gd name="connsiteY3093" fmla="*/ 6959702 h 10274631"/>
              <a:gd name="connsiteX3094" fmla="*/ 9314271 w 11343419"/>
              <a:gd name="connsiteY3094" fmla="*/ 6980317 h 10274631"/>
              <a:gd name="connsiteX3095" fmla="*/ 9299284 w 11343419"/>
              <a:gd name="connsiteY3095" fmla="*/ 6980317 h 10274631"/>
              <a:gd name="connsiteX3096" fmla="*/ 9291791 w 11343419"/>
              <a:gd name="connsiteY3096" fmla="*/ 6988564 h 10274631"/>
              <a:gd name="connsiteX3097" fmla="*/ 9314271 w 11343419"/>
              <a:gd name="connsiteY3097" fmla="*/ 7021548 h 10274631"/>
              <a:gd name="connsiteX3098" fmla="*/ 9291791 w 11343419"/>
              <a:gd name="connsiteY3098" fmla="*/ 7021548 h 10274631"/>
              <a:gd name="connsiteX3099" fmla="*/ 9276804 w 11343419"/>
              <a:gd name="connsiteY3099" fmla="*/ 7025671 h 10274631"/>
              <a:gd name="connsiteX3100" fmla="*/ 9306778 w 11343419"/>
              <a:gd name="connsiteY3100" fmla="*/ 7038040 h 10274631"/>
              <a:gd name="connsiteX3101" fmla="*/ 9336751 w 11343419"/>
              <a:gd name="connsiteY3101" fmla="*/ 7025671 h 10274631"/>
              <a:gd name="connsiteX3102" fmla="*/ 9366725 w 11343419"/>
              <a:gd name="connsiteY3102" fmla="*/ 7025671 h 10274631"/>
              <a:gd name="connsiteX3103" fmla="*/ 9374218 w 11343419"/>
              <a:gd name="connsiteY3103" fmla="*/ 7050409 h 10274631"/>
              <a:gd name="connsiteX3104" fmla="*/ 9411685 w 11343419"/>
              <a:gd name="connsiteY3104" fmla="*/ 7054532 h 10274631"/>
              <a:gd name="connsiteX3105" fmla="*/ 9419178 w 11343419"/>
              <a:gd name="connsiteY3105" fmla="*/ 7079271 h 10274631"/>
              <a:gd name="connsiteX3106" fmla="*/ 9441658 w 11343419"/>
              <a:gd name="connsiteY3106" fmla="*/ 7066901 h 10274631"/>
              <a:gd name="connsiteX3107" fmla="*/ 9471632 w 11343419"/>
              <a:gd name="connsiteY3107" fmla="*/ 7087517 h 10274631"/>
              <a:gd name="connsiteX3108" fmla="*/ 9464139 w 11343419"/>
              <a:gd name="connsiteY3108" fmla="*/ 7095763 h 10274631"/>
              <a:gd name="connsiteX3109" fmla="*/ 9479945 w 11343419"/>
              <a:gd name="connsiteY3109" fmla="*/ 7099241 h 10274631"/>
              <a:gd name="connsiteX3110" fmla="*/ 9492908 w 11343419"/>
              <a:gd name="connsiteY3110" fmla="*/ 7102094 h 10274631"/>
              <a:gd name="connsiteX3111" fmla="*/ 9491302 w 11343419"/>
              <a:gd name="connsiteY3111" fmla="*/ 7105040 h 10274631"/>
              <a:gd name="connsiteX3112" fmla="*/ 9471632 w 11343419"/>
              <a:gd name="connsiteY3112" fmla="*/ 7141116 h 10274631"/>
              <a:gd name="connsiteX3113" fmla="*/ 9471632 w 11343419"/>
              <a:gd name="connsiteY3113" fmla="*/ 7145239 h 10274631"/>
              <a:gd name="connsiteX3114" fmla="*/ 9501606 w 11343419"/>
              <a:gd name="connsiteY3114" fmla="*/ 7136993 h 10274631"/>
              <a:gd name="connsiteX3115" fmla="*/ 9501606 w 11343419"/>
              <a:gd name="connsiteY3115" fmla="*/ 7116378 h 10274631"/>
              <a:gd name="connsiteX3116" fmla="*/ 9554059 w 11343419"/>
              <a:gd name="connsiteY3116" fmla="*/ 7128747 h 10274631"/>
              <a:gd name="connsiteX3117" fmla="*/ 9584033 w 11343419"/>
              <a:gd name="connsiteY3117" fmla="*/ 7165854 h 10274631"/>
              <a:gd name="connsiteX3118" fmla="*/ 9599020 w 11343419"/>
              <a:gd name="connsiteY3118" fmla="*/ 7161731 h 10274631"/>
              <a:gd name="connsiteX3119" fmla="*/ 9628993 w 11343419"/>
              <a:gd name="connsiteY3119" fmla="*/ 7174101 h 10274631"/>
              <a:gd name="connsiteX3120" fmla="*/ 9614006 w 11343419"/>
              <a:gd name="connsiteY3120" fmla="*/ 7190593 h 10274631"/>
              <a:gd name="connsiteX3121" fmla="*/ 9658966 w 11343419"/>
              <a:gd name="connsiteY3121" fmla="*/ 7202962 h 10274631"/>
              <a:gd name="connsiteX3122" fmla="*/ 9673953 w 11343419"/>
              <a:gd name="connsiteY3122" fmla="*/ 7219454 h 10274631"/>
              <a:gd name="connsiteX3123" fmla="*/ 9726407 w 11343419"/>
              <a:gd name="connsiteY3123" fmla="*/ 7223577 h 10274631"/>
              <a:gd name="connsiteX3124" fmla="*/ 9748887 w 11343419"/>
              <a:gd name="connsiteY3124" fmla="*/ 7240069 h 10274631"/>
              <a:gd name="connsiteX3125" fmla="*/ 9703927 w 11343419"/>
              <a:gd name="connsiteY3125" fmla="*/ 7252438 h 10274631"/>
              <a:gd name="connsiteX3126" fmla="*/ 9711420 w 11343419"/>
              <a:gd name="connsiteY3126" fmla="*/ 7256562 h 10274631"/>
              <a:gd name="connsiteX3127" fmla="*/ 9733900 w 11343419"/>
              <a:gd name="connsiteY3127" fmla="*/ 7273054 h 10274631"/>
              <a:gd name="connsiteX3128" fmla="*/ 9756380 w 11343419"/>
              <a:gd name="connsiteY3128" fmla="*/ 7260685 h 10274631"/>
              <a:gd name="connsiteX3129" fmla="*/ 9778861 w 11343419"/>
              <a:gd name="connsiteY3129" fmla="*/ 7268931 h 10274631"/>
              <a:gd name="connsiteX3130" fmla="*/ 9793847 w 11343419"/>
              <a:gd name="connsiteY3130" fmla="*/ 7264808 h 10274631"/>
              <a:gd name="connsiteX3131" fmla="*/ 9793847 w 11343419"/>
              <a:gd name="connsiteY3131" fmla="*/ 7281300 h 10274631"/>
              <a:gd name="connsiteX3132" fmla="*/ 9808834 w 11343419"/>
              <a:gd name="connsiteY3132" fmla="*/ 7293669 h 10274631"/>
              <a:gd name="connsiteX3133" fmla="*/ 9838808 w 11343419"/>
              <a:gd name="connsiteY3133" fmla="*/ 7281300 h 10274631"/>
              <a:gd name="connsiteX3134" fmla="*/ 9891261 w 11343419"/>
              <a:gd name="connsiteY3134" fmla="*/ 7310161 h 10274631"/>
              <a:gd name="connsiteX3135" fmla="*/ 9891261 w 11343419"/>
              <a:gd name="connsiteY3135" fmla="*/ 7334899 h 10274631"/>
              <a:gd name="connsiteX3136" fmla="*/ 9921235 w 11343419"/>
              <a:gd name="connsiteY3136" fmla="*/ 7347269 h 10274631"/>
              <a:gd name="connsiteX3137" fmla="*/ 9936222 w 11343419"/>
              <a:gd name="connsiteY3137" fmla="*/ 7330776 h 10274631"/>
              <a:gd name="connsiteX3138" fmla="*/ 9913741 w 11343419"/>
              <a:gd name="connsiteY3138" fmla="*/ 7322530 h 10274631"/>
              <a:gd name="connsiteX3139" fmla="*/ 9943715 w 11343419"/>
              <a:gd name="connsiteY3139" fmla="*/ 7326653 h 10274631"/>
              <a:gd name="connsiteX3140" fmla="*/ 9951208 w 11343419"/>
              <a:gd name="connsiteY3140" fmla="*/ 7310161 h 10274631"/>
              <a:gd name="connsiteX3141" fmla="*/ 9966195 w 11343419"/>
              <a:gd name="connsiteY3141" fmla="*/ 7326653 h 10274631"/>
              <a:gd name="connsiteX3142" fmla="*/ 9966195 w 11343419"/>
              <a:gd name="connsiteY3142" fmla="*/ 7339022 h 10274631"/>
              <a:gd name="connsiteX3143" fmla="*/ 9943715 w 11343419"/>
              <a:gd name="connsiteY3143" fmla="*/ 7351392 h 10274631"/>
              <a:gd name="connsiteX3144" fmla="*/ 9988675 w 11343419"/>
              <a:gd name="connsiteY3144" fmla="*/ 7372007 h 10274631"/>
              <a:gd name="connsiteX3145" fmla="*/ 9966195 w 11343419"/>
              <a:gd name="connsiteY3145" fmla="*/ 7392622 h 10274631"/>
              <a:gd name="connsiteX3146" fmla="*/ 9988675 w 11343419"/>
              <a:gd name="connsiteY3146" fmla="*/ 7409114 h 10274631"/>
              <a:gd name="connsiteX3147" fmla="*/ 9996169 w 11343419"/>
              <a:gd name="connsiteY3147" fmla="*/ 7384376 h 10274631"/>
              <a:gd name="connsiteX3148" fmla="*/ 10011155 w 11343419"/>
              <a:gd name="connsiteY3148" fmla="*/ 7384376 h 10274631"/>
              <a:gd name="connsiteX3149" fmla="*/ 10003662 w 11343419"/>
              <a:gd name="connsiteY3149" fmla="*/ 7367884 h 10274631"/>
              <a:gd name="connsiteX3150" fmla="*/ 10041129 w 11343419"/>
              <a:gd name="connsiteY3150" fmla="*/ 7380253 h 10274631"/>
              <a:gd name="connsiteX3151" fmla="*/ 10026142 w 11343419"/>
              <a:gd name="connsiteY3151" fmla="*/ 7392622 h 10274631"/>
              <a:gd name="connsiteX3152" fmla="*/ 10063609 w 11343419"/>
              <a:gd name="connsiteY3152" fmla="*/ 7413237 h 10274631"/>
              <a:gd name="connsiteX3153" fmla="*/ 10078596 w 11343419"/>
              <a:gd name="connsiteY3153" fmla="*/ 7413237 h 10274631"/>
              <a:gd name="connsiteX3154" fmla="*/ 10071102 w 11343419"/>
              <a:gd name="connsiteY3154" fmla="*/ 7396745 h 10274631"/>
              <a:gd name="connsiteX3155" fmla="*/ 10101076 w 11343419"/>
              <a:gd name="connsiteY3155" fmla="*/ 7404991 h 10274631"/>
              <a:gd name="connsiteX3156" fmla="*/ 10243450 w 11343419"/>
              <a:gd name="connsiteY3156" fmla="*/ 7470960 h 10274631"/>
              <a:gd name="connsiteX3157" fmla="*/ 10258437 w 11343419"/>
              <a:gd name="connsiteY3157" fmla="*/ 7499821 h 10274631"/>
              <a:gd name="connsiteX3158" fmla="*/ 10318384 w 11343419"/>
              <a:gd name="connsiteY3158" fmla="*/ 7524560 h 10274631"/>
              <a:gd name="connsiteX3159" fmla="*/ 10318384 w 11343419"/>
              <a:gd name="connsiteY3159" fmla="*/ 7549298 h 10274631"/>
              <a:gd name="connsiteX3160" fmla="*/ 10318384 w 11343419"/>
              <a:gd name="connsiteY3160" fmla="*/ 7565790 h 10274631"/>
              <a:gd name="connsiteX3161" fmla="*/ 10243450 w 11343419"/>
              <a:gd name="connsiteY3161" fmla="*/ 7524560 h 10274631"/>
              <a:gd name="connsiteX3162" fmla="*/ 10228463 w 11343419"/>
              <a:gd name="connsiteY3162" fmla="*/ 7532806 h 10274631"/>
              <a:gd name="connsiteX3163" fmla="*/ 10131050 w 11343419"/>
              <a:gd name="connsiteY3163" fmla="*/ 7483329 h 10274631"/>
              <a:gd name="connsiteX3164" fmla="*/ 10131050 w 11343419"/>
              <a:gd name="connsiteY3164" fmla="*/ 7454468 h 10274631"/>
              <a:gd name="connsiteX3165" fmla="*/ 10131050 w 11343419"/>
              <a:gd name="connsiteY3165" fmla="*/ 7450345 h 10274631"/>
              <a:gd name="connsiteX3166" fmla="*/ 10108569 w 11343419"/>
              <a:gd name="connsiteY3166" fmla="*/ 7446222 h 10274631"/>
              <a:gd name="connsiteX3167" fmla="*/ 10123556 w 11343419"/>
              <a:gd name="connsiteY3167" fmla="*/ 7483329 h 10274631"/>
              <a:gd name="connsiteX3168" fmla="*/ 10041129 w 11343419"/>
              <a:gd name="connsiteY3168" fmla="*/ 7450345 h 10274631"/>
              <a:gd name="connsiteX3169" fmla="*/ 10033636 w 11343419"/>
              <a:gd name="connsiteY3169" fmla="*/ 7433852 h 10274631"/>
              <a:gd name="connsiteX3170" fmla="*/ 10026142 w 11343419"/>
              <a:gd name="connsiteY3170" fmla="*/ 7437976 h 10274631"/>
              <a:gd name="connsiteX3171" fmla="*/ 9973688 w 11343419"/>
              <a:gd name="connsiteY3171" fmla="*/ 7421483 h 10274631"/>
              <a:gd name="connsiteX3172" fmla="*/ 9981182 w 11343419"/>
              <a:gd name="connsiteY3172" fmla="*/ 7413237 h 10274631"/>
              <a:gd name="connsiteX3173" fmla="*/ 9951208 w 11343419"/>
              <a:gd name="connsiteY3173" fmla="*/ 7396745 h 10274631"/>
              <a:gd name="connsiteX3174" fmla="*/ 9936222 w 11343419"/>
              <a:gd name="connsiteY3174" fmla="*/ 7409114 h 10274631"/>
              <a:gd name="connsiteX3175" fmla="*/ 9913741 w 11343419"/>
              <a:gd name="connsiteY3175" fmla="*/ 7392622 h 10274631"/>
              <a:gd name="connsiteX3176" fmla="*/ 9801341 w 11343419"/>
              <a:gd name="connsiteY3176" fmla="*/ 7351392 h 10274631"/>
              <a:gd name="connsiteX3177" fmla="*/ 9793847 w 11343419"/>
              <a:gd name="connsiteY3177" fmla="*/ 7359638 h 10274631"/>
              <a:gd name="connsiteX3178" fmla="*/ 9756380 w 11343419"/>
              <a:gd name="connsiteY3178" fmla="*/ 7359638 h 10274631"/>
              <a:gd name="connsiteX3179" fmla="*/ 9778861 w 11343419"/>
              <a:gd name="connsiteY3179" fmla="*/ 7351392 h 10274631"/>
              <a:gd name="connsiteX3180" fmla="*/ 9741394 w 11343419"/>
              <a:gd name="connsiteY3180" fmla="*/ 7326653 h 10274631"/>
              <a:gd name="connsiteX3181" fmla="*/ 9711420 w 11343419"/>
              <a:gd name="connsiteY3181" fmla="*/ 7326653 h 10274631"/>
              <a:gd name="connsiteX3182" fmla="*/ 9688940 w 11343419"/>
              <a:gd name="connsiteY3182" fmla="*/ 7297792 h 10274631"/>
              <a:gd name="connsiteX3183" fmla="*/ 9666460 w 11343419"/>
              <a:gd name="connsiteY3183" fmla="*/ 7297792 h 10274631"/>
              <a:gd name="connsiteX3184" fmla="*/ 9621500 w 11343419"/>
              <a:gd name="connsiteY3184" fmla="*/ 7260685 h 10274631"/>
              <a:gd name="connsiteX3185" fmla="*/ 9584033 w 11343419"/>
              <a:gd name="connsiteY3185" fmla="*/ 7273054 h 10274631"/>
              <a:gd name="connsiteX3186" fmla="*/ 9561553 w 11343419"/>
              <a:gd name="connsiteY3186" fmla="*/ 7248315 h 10274631"/>
              <a:gd name="connsiteX3187" fmla="*/ 9531579 w 11343419"/>
              <a:gd name="connsiteY3187" fmla="*/ 7240069 h 10274631"/>
              <a:gd name="connsiteX3188" fmla="*/ 9509099 w 11343419"/>
              <a:gd name="connsiteY3188" fmla="*/ 7219454 h 10274631"/>
              <a:gd name="connsiteX3189" fmla="*/ 9486619 w 11343419"/>
              <a:gd name="connsiteY3189" fmla="*/ 7215331 h 10274631"/>
              <a:gd name="connsiteX3190" fmla="*/ 9404192 w 11343419"/>
              <a:gd name="connsiteY3190" fmla="*/ 7174101 h 10274631"/>
              <a:gd name="connsiteX3191" fmla="*/ 9314271 w 11343419"/>
              <a:gd name="connsiteY3191" fmla="*/ 7116378 h 10274631"/>
              <a:gd name="connsiteX3192" fmla="*/ 9246830 w 11343419"/>
              <a:gd name="connsiteY3192" fmla="*/ 7075147 h 10274631"/>
              <a:gd name="connsiteX3193" fmla="*/ 9156910 w 11343419"/>
              <a:gd name="connsiteY3193" fmla="*/ 7038040 h 10274631"/>
              <a:gd name="connsiteX3194" fmla="*/ 9171897 w 11343419"/>
              <a:gd name="connsiteY3194" fmla="*/ 7025671 h 10274631"/>
              <a:gd name="connsiteX3195" fmla="*/ 9141923 w 11343419"/>
              <a:gd name="connsiteY3195" fmla="*/ 7017425 h 10274631"/>
              <a:gd name="connsiteX3196" fmla="*/ 9134430 w 11343419"/>
              <a:gd name="connsiteY3196" fmla="*/ 7038040 h 10274631"/>
              <a:gd name="connsiteX3197" fmla="*/ 9111950 w 11343419"/>
              <a:gd name="connsiteY3197" fmla="*/ 6992687 h 10274631"/>
              <a:gd name="connsiteX3198" fmla="*/ 9096963 w 11343419"/>
              <a:gd name="connsiteY3198" fmla="*/ 6988564 h 10274631"/>
              <a:gd name="connsiteX3199" fmla="*/ 9089470 w 11343419"/>
              <a:gd name="connsiteY3199" fmla="*/ 7013302 h 10274631"/>
              <a:gd name="connsiteX3200" fmla="*/ 9119443 w 11343419"/>
              <a:gd name="connsiteY3200" fmla="*/ 7054532 h 10274631"/>
              <a:gd name="connsiteX3201" fmla="*/ 9126936 w 11343419"/>
              <a:gd name="connsiteY3201" fmla="*/ 7099886 h 10274631"/>
              <a:gd name="connsiteX3202" fmla="*/ 9141923 w 11343419"/>
              <a:gd name="connsiteY3202" fmla="*/ 7104009 h 10274631"/>
              <a:gd name="connsiteX3203" fmla="*/ 9164404 w 11343419"/>
              <a:gd name="connsiteY3203" fmla="*/ 7099886 h 10274631"/>
              <a:gd name="connsiteX3204" fmla="*/ 9164404 w 11343419"/>
              <a:gd name="connsiteY3204" fmla="*/ 7136993 h 10274631"/>
              <a:gd name="connsiteX3205" fmla="*/ 9156910 w 11343419"/>
              <a:gd name="connsiteY3205" fmla="*/ 7136993 h 10274631"/>
              <a:gd name="connsiteX3206" fmla="*/ 9141923 w 11343419"/>
              <a:gd name="connsiteY3206" fmla="*/ 7116378 h 10274631"/>
              <a:gd name="connsiteX3207" fmla="*/ 9134430 w 11343419"/>
              <a:gd name="connsiteY3207" fmla="*/ 7124624 h 10274631"/>
              <a:gd name="connsiteX3208" fmla="*/ 9179390 w 11343419"/>
              <a:gd name="connsiteY3208" fmla="*/ 7211208 h 10274631"/>
              <a:gd name="connsiteX3209" fmla="*/ 9194377 w 11343419"/>
              <a:gd name="connsiteY3209" fmla="*/ 7215331 h 10274631"/>
              <a:gd name="connsiteX3210" fmla="*/ 9179390 w 11343419"/>
              <a:gd name="connsiteY3210" fmla="*/ 7235946 h 10274631"/>
              <a:gd name="connsiteX3211" fmla="*/ 9209364 w 11343419"/>
              <a:gd name="connsiteY3211" fmla="*/ 7285423 h 10274631"/>
              <a:gd name="connsiteX3212" fmla="*/ 9224350 w 11343419"/>
              <a:gd name="connsiteY3212" fmla="*/ 7285423 h 10274631"/>
              <a:gd name="connsiteX3213" fmla="*/ 9201870 w 11343419"/>
              <a:gd name="connsiteY3213" fmla="*/ 7297792 h 10274631"/>
              <a:gd name="connsiteX3214" fmla="*/ 9216857 w 11343419"/>
              <a:gd name="connsiteY3214" fmla="*/ 7306038 h 10274631"/>
              <a:gd name="connsiteX3215" fmla="*/ 9201870 w 11343419"/>
              <a:gd name="connsiteY3215" fmla="*/ 7314284 h 10274631"/>
              <a:gd name="connsiteX3216" fmla="*/ 9231844 w 11343419"/>
              <a:gd name="connsiteY3216" fmla="*/ 7334899 h 10274631"/>
              <a:gd name="connsiteX3217" fmla="*/ 9224350 w 11343419"/>
              <a:gd name="connsiteY3217" fmla="*/ 7351392 h 10274631"/>
              <a:gd name="connsiteX3218" fmla="*/ 9254324 w 11343419"/>
              <a:gd name="connsiteY3218" fmla="*/ 7355515 h 10274631"/>
              <a:gd name="connsiteX3219" fmla="*/ 9239337 w 11343419"/>
              <a:gd name="connsiteY3219" fmla="*/ 7372007 h 10274631"/>
              <a:gd name="connsiteX3220" fmla="*/ 9261817 w 11343419"/>
              <a:gd name="connsiteY3220" fmla="*/ 7392622 h 10274631"/>
              <a:gd name="connsiteX3221" fmla="*/ 9246830 w 11343419"/>
              <a:gd name="connsiteY3221" fmla="*/ 7400868 h 10274631"/>
              <a:gd name="connsiteX3222" fmla="*/ 9299284 w 11343419"/>
              <a:gd name="connsiteY3222" fmla="*/ 7421483 h 10274631"/>
              <a:gd name="connsiteX3223" fmla="*/ 9299284 w 11343419"/>
              <a:gd name="connsiteY3223" fmla="*/ 7433852 h 10274631"/>
              <a:gd name="connsiteX3224" fmla="*/ 9321764 w 11343419"/>
              <a:gd name="connsiteY3224" fmla="*/ 7442099 h 10274631"/>
              <a:gd name="connsiteX3225" fmla="*/ 9314271 w 11343419"/>
              <a:gd name="connsiteY3225" fmla="*/ 7458591 h 10274631"/>
              <a:gd name="connsiteX3226" fmla="*/ 9359231 w 11343419"/>
              <a:gd name="connsiteY3226" fmla="*/ 7458591 h 10274631"/>
              <a:gd name="connsiteX3227" fmla="*/ 9381712 w 11343419"/>
              <a:gd name="connsiteY3227" fmla="*/ 7491575 h 10274631"/>
              <a:gd name="connsiteX3228" fmla="*/ 9411685 w 11343419"/>
              <a:gd name="connsiteY3228" fmla="*/ 7508067 h 10274631"/>
              <a:gd name="connsiteX3229" fmla="*/ 9434165 w 11343419"/>
              <a:gd name="connsiteY3229" fmla="*/ 7503944 h 10274631"/>
              <a:gd name="connsiteX3230" fmla="*/ 9434165 w 11343419"/>
              <a:gd name="connsiteY3230" fmla="*/ 7508067 h 10274631"/>
              <a:gd name="connsiteX3231" fmla="*/ 9464139 w 11343419"/>
              <a:gd name="connsiteY3231" fmla="*/ 7503944 h 10274631"/>
              <a:gd name="connsiteX3232" fmla="*/ 9479945 w 11343419"/>
              <a:gd name="connsiteY3232" fmla="*/ 7516120 h 10274631"/>
              <a:gd name="connsiteX3233" fmla="*/ 9496489 w 11343419"/>
              <a:gd name="connsiteY3233" fmla="*/ 7528864 h 10274631"/>
              <a:gd name="connsiteX3234" fmla="*/ 9500742 w 11343419"/>
              <a:gd name="connsiteY3234" fmla="*/ 7532508 h 10274631"/>
              <a:gd name="connsiteX3235" fmla="*/ 9501606 w 11343419"/>
              <a:gd name="connsiteY3235" fmla="*/ 7532806 h 10274631"/>
              <a:gd name="connsiteX3236" fmla="*/ 9496489 w 11343419"/>
              <a:gd name="connsiteY3236" fmla="*/ 7528864 h 10274631"/>
              <a:gd name="connsiteX3237" fmla="*/ 9494698 w 11343419"/>
              <a:gd name="connsiteY3237" fmla="*/ 7527330 h 10274631"/>
              <a:gd name="connsiteX3238" fmla="*/ 9531579 w 11343419"/>
              <a:gd name="connsiteY3238" fmla="*/ 7553421 h 10274631"/>
              <a:gd name="connsiteX3239" fmla="*/ 9554059 w 11343419"/>
              <a:gd name="connsiteY3239" fmla="*/ 7557544 h 10274631"/>
              <a:gd name="connsiteX3240" fmla="*/ 9554059 w 11343419"/>
              <a:gd name="connsiteY3240" fmla="*/ 7565790 h 10274631"/>
              <a:gd name="connsiteX3241" fmla="*/ 9531579 w 11343419"/>
              <a:gd name="connsiteY3241" fmla="*/ 7557544 h 10274631"/>
              <a:gd name="connsiteX3242" fmla="*/ 9509099 w 11343419"/>
              <a:gd name="connsiteY3242" fmla="*/ 7586405 h 10274631"/>
              <a:gd name="connsiteX3243" fmla="*/ 9516592 w 11343419"/>
              <a:gd name="connsiteY3243" fmla="*/ 7590528 h 10274631"/>
              <a:gd name="connsiteX3244" fmla="*/ 9554059 w 11343419"/>
              <a:gd name="connsiteY3244" fmla="*/ 7582282 h 10274631"/>
              <a:gd name="connsiteX3245" fmla="*/ 9561553 w 11343419"/>
              <a:gd name="connsiteY3245" fmla="*/ 7594651 h 10274631"/>
              <a:gd name="connsiteX3246" fmla="*/ 9591526 w 11343419"/>
              <a:gd name="connsiteY3246" fmla="*/ 7602897 h 10274631"/>
              <a:gd name="connsiteX3247" fmla="*/ 9666460 w 11343419"/>
              <a:gd name="connsiteY3247" fmla="*/ 7660620 h 10274631"/>
              <a:gd name="connsiteX3248" fmla="*/ 9756380 w 11343419"/>
              <a:gd name="connsiteY3248" fmla="*/ 7710097 h 10274631"/>
              <a:gd name="connsiteX3249" fmla="*/ 9793847 w 11343419"/>
              <a:gd name="connsiteY3249" fmla="*/ 7730712 h 10274631"/>
              <a:gd name="connsiteX3250" fmla="*/ 9838808 w 11343419"/>
              <a:gd name="connsiteY3250" fmla="*/ 7751327 h 10274631"/>
              <a:gd name="connsiteX3251" fmla="*/ 9733900 w 11343419"/>
              <a:gd name="connsiteY3251" fmla="*/ 7710097 h 10274631"/>
              <a:gd name="connsiteX3252" fmla="*/ 9718914 w 11343419"/>
              <a:gd name="connsiteY3252" fmla="*/ 7697727 h 10274631"/>
              <a:gd name="connsiteX3253" fmla="*/ 9681447 w 11343419"/>
              <a:gd name="connsiteY3253" fmla="*/ 7697727 h 10274631"/>
              <a:gd name="connsiteX3254" fmla="*/ 9576539 w 11343419"/>
              <a:gd name="connsiteY3254" fmla="*/ 7635882 h 10274631"/>
              <a:gd name="connsiteX3255" fmla="*/ 9479125 w 11343419"/>
              <a:gd name="connsiteY3255" fmla="*/ 7594651 h 10274631"/>
              <a:gd name="connsiteX3256" fmla="*/ 9464139 w 11343419"/>
              <a:gd name="connsiteY3256" fmla="*/ 7623513 h 10274631"/>
              <a:gd name="connsiteX3257" fmla="*/ 9396698 w 11343419"/>
              <a:gd name="connsiteY3257" fmla="*/ 7590528 h 10274631"/>
              <a:gd name="connsiteX3258" fmla="*/ 9389205 w 11343419"/>
              <a:gd name="connsiteY3258" fmla="*/ 7602897 h 10274631"/>
              <a:gd name="connsiteX3259" fmla="*/ 9419178 w 11343419"/>
              <a:gd name="connsiteY3259" fmla="*/ 7619390 h 10274631"/>
              <a:gd name="connsiteX3260" fmla="*/ 9381712 w 11343419"/>
              <a:gd name="connsiteY3260" fmla="*/ 7619390 h 10274631"/>
              <a:gd name="connsiteX3261" fmla="*/ 9344244 w 11343419"/>
              <a:gd name="connsiteY3261" fmla="*/ 7594651 h 10274631"/>
              <a:gd name="connsiteX3262" fmla="*/ 9329258 w 11343419"/>
              <a:gd name="connsiteY3262" fmla="*/ 7598774 h 10274631"/>
              <a:gd name="connsiteX3263" fmla="*/ 9351738 w 11343419"/>
              <a:gd name="connsiteY3263" fmla="*/ 7623513 h 10274631"/>
              <a:gd name="connsiteX3264" fmla="*/ 9426672 w 11343419"/>
              <a:gd name="connsiteY3264" fmla="*/ 7652374 h 10274631"/>
              <a:gd name="connsiteX3265" fmla="*/ 9404192 w 11343419"/>
              <a:gd name="connsiteY3265" fmla="*/ 7652374 h 10274631"/>
              <a:gd name="connsiteX3266" fmla="*/ 9404192 w 11343419"/>
              <a:gd name="connsiteY3266" fmla="*/ 7668866 h 10274631"/>
              <a:gd name="connsiteX3267" fmla="*/ 9381712 w 11343419"/>
              <a:gd name="connsiteY3267" fmla="*/ 7664743 h 10274631"/>
              <a:gd name="connsiteX3268" fmla="*/ 9381712 w 11343419"/>
              <a:gd name="connsiteY3268" fmla="*/ 7644128 h 10274631"/>
              <a:gd name="connsiteX3269" fmla="*/ 9329258 w 11343419"/>
              <a:gd name="connsiteY3269" fmla="*/ 7623513 h 10274631"/>
              <a:gd name="connsiteX3270" fmla="*/ 9336751 w 11343419"/>
              <a:gd name="connsiteY3270" fmla="*/ 7652374 h 10274631"/>
              <a:gd name="connsiteX3271" fmla="*/ 9366725 w 11343419"/>
              <a:gd name="connsiteY3271" fmla="*/ 7668866 h 10274631"/>
              <a:gd name="connsiteX3272" fmla="*/ 9374218 w 11343419"/>
              <a:gd name="connsiteY3272" fmla="*/ 7701850 h 10274631"/>
              <a:gd name="connsiteX3273" fmla="*/ 9291791 w 11343419"/>
              <a:gd name="connsiteY3273" fmla="*/ 7619390 h 10274631"/>
              <a:gd name="connsiteX3274" fmla="*/ 9321764 w 11343419"/>
              <a:gd name="connsiteY3274" fmla="*/ 7710097 h 10274631"/>
              <a:gd name="connsiteX3275" fmla="*/ 9329258 w 11343419"/>
              <a:gd name="connsiteY3275" fmla="*/ 7726589 h 10274631"/>
              <a:gd name="connsiteX3276" fmla="*/ 9366725 w 11343419"/>
              <a:gd name="connsiteY3276" fmla="*/ 7776065 h 10274631"/>
              <a:gd name="connsiteX3277" fmla="*/ 9351738 w 11343419"/>
              <a:gd name="connsiteY3277" fmla="*/ 7776065 h 10274631"/>
              <a:gd name="connsiteX3278" fmla="*/ 9344244 w 11343419"/>
              <a:gd name="connsiteY3278" fmla="*/ 7800804 h 10274631"/>
              <a:gd name="connsiteX3279" fmla="*/ 9366725 w 11343419"/>
              <a:gd name="connsiteY3279" fmla="*/ 7817296 h 10274631"/>
              <a:gd name="connsiteX3280" fmla="*/ 9351738 w 11343419"/>
              <a:gd name="connsiteY3280" fmla="*/ 7821419 h 10274631"/>
              <a:gd name="connsiteX3281" fmla="*/ 9374218 w 11343419"/>
              <a:gd name="connsiteY3281" fmla="*/ 7846157 h 10274631"/>
              <a:gd name="connsiteX3282" fmla="*/ 9366725 w 11343419"/>
              <a:gd name="connsiteY3282" fmla="*/ 7858526 h 10274631"/>
              <a:gd name="connsiteX3283" fmla="*/ 9389205 w 11343419"/>
              <a:gd name="connsiteY3283" fmla="*/ 7879141 h 10274631"/>
              <a:gd name="connsiteX3284" fmla="*/ 9396698 w 11343419"/>
              <a:gd name="connsiteY3284" fmla="*/ 7903880 h 10274631"/>
              <a:gd name="connsiteX3285" fmla="*/ 9366725 w 11343419"/>
              <a:gd name="connsiteY3285" fmla="*/ 7903880 h 10274631"/>
              <a:gd name="connsiteX3286" fmla="*/ 9344244 w 11343419"/>
              <a:gd name="connsiteY3286" fmla="*/ 7928618 h 10274631"/>
              <a:gd name="connsiteX3287" fmla="*/ 9329258 w 11343419"/>
              <a:gd name="connsiteY3287" fmla="*/ 7924495 h 10274631"/>
              <a:gd name="connsiteX3288" fmla="*/ 9344244 w 11343419"/>
              <a:gd name="connsiteY3288" fmla="*/ 7866772 h 10274631"/>
              <a:gd name="connsiteX3289" fmla="*/ 9306778 w 11343419"/>
              <a:gd name="connsiteY3289" fmla="*/ 7854403 h 10274631"/>
              <a:gd name="connsiteX3290" fmla="*/ 9314271 w 11343419"/>
              <a:gd name="connsiteY3290" fmla="*/ 7837911 h 10274631"/>
              <a:gd name="connsiteX3291" fmla="*/ 9321764 w 11343419"/>
              <a:gd name="connsiteY3291" fmla="*/ 7833788 h 10274631"/>
              <a:gd name="connsiteX3292" fmla="*/ 9291791 w 11343419"/>
              <a:gd name="connsiteY3292" fmla="*/ 7784311 h 10274631"/>
              <a:gd name="connsiteX3293" fmla="*/ 9284298 w 11343419"/>
              <a:gd name="connsiteY3293" fmla="*/ 7788434 h 10274631"/>
              <a:gd name="connsiteX3294" fmla="*/ 9291791 w 11343419"/>
              <a:gd name="connsiteY3294" fmla="*/ 7776065 h 10274631"/>
              <a:gd name="connsiteX3295" fmla="*/ 9269311 w 11343419"/>
              <a:gd name="connsiteY3295" fmla="*/ 7759573 h 10274631"/>
              <a:gd name="connsiteX3296" fmla="*/ 9261817 w 11343419"/>
              <a:gd name="connsiteY3296" fmla="*/ 7759573 h 10274631"/>
              <a:gd name="connsiteX3297" fmla="*/ 9276804 w 11343419"/>
              <a:gd name="connsiteY3297" fmla="*/ 7743081 h 10274631"/>
              <a:gd name="connsiteX3298" fmla="*/ 9254324 w 11343419"/>
              <a:gd name="connsiteY3298" fmla="*/ 7734835 h 10274631"/>
              <a:gd name="connsiteX3299" fmla="*/ 9261817 w 11343419"/>
              <a:gd name="connsiteY3299" fmla="*/ 7726589 h 10274631"/>
              <a:gd name="connsiteX3300" fmla="*/ 9209364 w 11343419"/>
              <a:gd name="connsiteY3300" fmla="*/ 7705974 h 10274631"/>
              <a:gd name="connsiteX3301" fmla="*/ 9224350 w 11343419"/>
              <a:gd name="connsiteY3301" fmla="*/ 7693604 h 10274631"/>
              <a:gd name="connsiteX3302" fmla="*/ 9239337 w 11343419"/>
              <a:gd name="connsiteY3302" fmla="*/ 7693604 h 10274631"/>
              <a:gd name="connsiteX3303" fmla="*/ 9231844 w 11343419"/>
              <a:gd name="connsiteY3303" fmla="*/ 7656497 h 10274631"/>
              <a:gd name="connsiteX3304" fmla="*/ 9216857 w 11343419"/>
              <a:gd name="connsiteY3304" fmla="*/ 7648251 h 10274631"/>
              <a:gd name="connsiteX3305" fmla="*/ 9231844 w 11343419"/>
              <a:gd name="connsiteY3305" fmla="*/ 7635882 h 10274631"/>
              <a:gd name="connsiteX3306" fmla="*/ 9261817 w 11343419"/>
              <a:gd name="connsiteY3306" fmla="*/ 7644128 h 10274631"/>
              <a:gd name="connsiteX3307" fmla="*/ 9261817 w 11343419"/>
              <a:gd name="connsiteY3307" fmla="*/ 7615267 h 10274631"/>
              <a:gd name="connsiteX3308" fmla="*/ 9216857 w 11343419"/>
              <a:gd name="connsiteY3308" fmla="*/ 7623513 h 10274631"/>
              <a:gd name="connsiteX3309" fmla="*/ 9194377 w 11343419"/>
              <a:gd name="connsiteY3309" fmla="*/ 7602897 h 10274631"/>
              <a:gd name="connsiteX3310" fmla="*/ 9201870 w 11343419"/>
              <a:gd name="connsiteY3310" fmla="*/ 7602897 h 10274631"/>
              <a:gd name="connsiteX3311" fmla="*/ 9201870 w 11343419"/>
              <a:gd name="connsiteY3311" fmla="*/ 7565790 h 10274631"/>
              <a:gd name="connsiteX3312" fmla="*/ 9164404 w 11343419"/>
              <a:gd name="connsiteY3312" fmla="*/ 7524560 h 10274631"/>
              <a:gd name="connsiteX3313" fmla="*/ 9149417 w 11343419"/>
              <a:gd name="connsiteY3313" fmla="*/ 7487452 h 10274631"/>
              <a:gd name="connsiteX3314" fmla="*/ 9066990 w 11343419"/>
              <a:gd name="connsiteY3314" fmla="*/ 7433852 h 10274631"/>
              <a:gd name="connsiteX3315" fmla="*/ 9052003 w 11343419"/>
              <a:gd name="connsiteY3315" fmla="*/ 7450345 h 10274631"/>
              <a:gd name="connsiteX3316" fmla="*/ 8954589 w 11343419"/>
              <a:gd name="connsiteY3316" fmla="*/ 7384376 h 10274631"/>
              <a:gd name="connsiteX3317" fmla="*/ 8902135 w 11343419"/>
              <a:gd name="connsiteY3317" fmla="*/ 7363761 h 10274631"/>
              <a:gd name="connsiteX3318" fmla="*/ 8894642 w 11343419"/>
              <a:gd name="connsiteY3318" fmla="*/ 7376130 h 10274631"/>
              <a:gd name="connsiteX3319" fmla="*/ 8909628 w 11343419"/>
              <a:gd name="connsiteY3319" fmla="*/ 7380253 h 10274631"/>
              <a:gd name="connsiteX3320" fmla="*/ 8857175 w 11343419"/>
              <a:gd name="connsiteY3320" fmla="*/ 7400868 h 10274631"/>
              <a:gd name="connsiteX3321" fmla="*/ 8849682 w 11343419"/>
              <a:gd name="connsiteY3321" fmla="*/ 7417360 h 10274631"/>
              <a:gd name="connsiteX3322" fmla="*/ 8864668 w 11343419"/>
              <a:gd name="connsiteY3322" fmla="*/ 7425606 h 10274631"/>
              <a:gd name="connsiteX3323" fmla="*/ 8879655 w 11343419"/>
              <a:gd name="connsiteY3323" fmla="*/ 7409114 h 10274631"/>
              <a:gd name="connsiteX3324" fmla="*/ 8902135 w 11343419"/>
              <a:gd name="connsiteY3324" fmla="*/ 7450345 h 10274631"/>
              <a:gd name="connsiteX3325" fmla="*/ 8894642 w 11343419"/>
              <a:gd name="connsiteY3325" fmla="*/ 7454468 h 10274631"/>
              <a:gd name="connsiteX3326" fmla="*/ 8902135 w 11343419"/>
              <a:gd name="connsiteY3326" fmla="*/ 7466837 h 10274631"/>
              <a:gd name="connsiteX3327" fmla="*/ 8939602 w 11343419"/>
              <a:gd name="connsiteY3327" fmla="*/ 7466837 h 10274631"/>
              <a:gd name="connsiteX3328" fmla="*/ 8917122 w 11343419"/>
              <a:gd name="connsiteY3328" fmla="*/ 7483329 h 10274631"/>
              <a:gd name="connsiteX3329" fmla="*/ 8909628 w 11343419"/>
              <a:gd name="connsiteY3329" fmla="*/ 7520436 h 10274631"/>
              <a:gd name="connsiteX3330" fmla="*/ 8932109 w 11343419"/>
              <a:gd name="connsiteY3330" fmla="*/ 7528683 h 10274631"/>
              <a:gd name="connsiteX3331" fmla="*/ 8947096 w 11343419"/>
              <a:gd name="connsiteY3331" fmla="*/ 7565790 h 10274631"/>
              <a:gd name="connsiteX3332" fmla="*/ 8917122 w 11343419"/>
              <a:gd name="connsiteY3332" fmla="*/ 7557544 h 10274631"/>
              <a:gd name="connsiteX3333" fmla="*/ 8902135 w 11343419"/>
              <a:gd name="connsiteY3333" fmla="*/ 7574036 h 10274631"/>
              <a:gd name="connsiteX3334" fmla="*/ 8924615 w 11343419"/>
              <a:gd name="connsiteY3334" fmla="*/ 7652374 h 10274631"/>
              <a:gd name="connsiteX3335" fmla="*/ 8969576 w 11343419"/>
              <a:gd name="connsiteY3335" fmla="*/ 7751327 h 10274631"/>
              <a:gd name="connsiteX3336" fmla="*/ 8992056 w 11343419"/>
              <a:gd name="connsiteY3336" fmla="*/ 7792558 h 10274631"/>
              <a:gd name="connsiteX3337" fmla="*/ 8984562 w 11343419"/>
              <a:gd name="connsiteY3337" fmla="*/ 7800804 h 10274631"/>
              <a:gd name="connsiteX3338" fmla="*/ 9007042 w 11343419"/>
              <a:gd name="connsiteY3338" fmla="*/ 7817296 h 10274631"/>
              <a:gd name="connsiteX3339" fmla="*/ 9022029 w 11343419"/>
              <a:gd name="connsiteY3339" fmla="*/ 7776065 h 10274631"/>
              <a:gd name="connsiteX3340" fmla="*/ 9029522 w 11343419"/>
              <a:gd name="connsiteY3340" fmla="*/ 7796681 h 10274631"/>
              <a:gd name="connsiteX3341" fmla="*/ 9044509 w 11343419"/>
              <a:gd name="connsiteY3341" fmla="*/ 7809050 h 10274631"/>
              <a:gd name="connsiteX3342" fmla="*/ 9059496 w 11343419"/>
              <a:gd name="connsiteY3342" fmla="*/ 7862649 h 10274631"/>
              <a:gd name="connsiteX3343" fmla="*/ 9081976 w 11343419"/>
              <a:gd name="connsiteY3343" fmla="*/ 7866772 h 10274631"/>
              <a:gd name="connsiteX3344" fmla="*/ 9066990 w 11343419"/>
              <a:gd name="connsiteY3344" fmla="*/ 7895634 h 10274631"/>
              <a:gd name="connsiteX3345" fmla="*/ 9074483 w 11343419"/>
              <a:gd name="connsiteY3345" fmla="*/ 7912126 h 10274631"/>
              <a:gd name="connsiteX3346" fmla="*/ 9096963 w 11343419"/>
              <a:gd name="connsiteY3346" fmla="*/ 7920372 h 10274631"/>
              <a:gd name="connsiteX3347" fmla="*/ 9104456 w 11343419"/>
              <a:gd name="connsiteY3347" fmla="*/ 7953356 h 10274631"/>
              <a:gd name="connsiteX3348" fmla="*/ 9126936 w 11343419"/>
              <a:gd name="connsiteY3348" fmla="*/ 7949233 h 10274631"/>
              <a:gd name="connsiteX3349" fmla="*/ 9126936 w 11343419"/>
              <a:gd name="connsiteY3349" fmla="*/ 7957479 h 10274631"/>
              <a:gd name="connsiteX3350" fmla="*/ 9104456 w 11343419"/>
              <a:gd name="connsiteY3350" fmla="*/ 7978095 h 10274631"/>
              <a:gd name="connsiteX3351" fmla="*/ 9134430 w 11343419"/>
              <a:gd name="connsiteY3351" fmla="*/ 8019325 h 10274631"/>
              <a:gd name="connsiteX3352" fmla="*/ 9134430 w 11343419"/>
              <a:gd name="connsiteY3352" fmla="*/ 8031694 h 10274631"/>
              <a:gd name="connsiteX3353" fmla="*/ 9126936 w 11343419"/>
              <a:gd name="connsiteY3353" fmla="*/ 8027571 h 10274631"/>
              <a:gd name="connsiteX3354" fmla="*/ 9119443 w 11343419"/>
              <a:gd name="connsiteY3354" fmla="*/ 8044063 h 10274631"/>
              <a:gd name="connsiteX3355" fmla="*/ 9164404 w 11343419"/>
              <a:gd name="connsiteY3355" fmla="*/ 8101786 h 10274631"/>
              <a:gd name="connsiteX3356" fmla="*/ 9149417 w 11343419"/>
              <a:gd name="connsiteY3356" fmla="*/ 8118278 h 10274631"/>
              <a:gd name="connsiteX3357" fmla="*/ 9156910 w 11343419"/>
              <a:gd name="connsiteY3357" fmla="*/ 8138893 h 10274631"/>
              <a:gd name="connsiteX3358" fmla="*/ 9179390 w 11343419"/>
              <a:gd name="connsiteY3358" fmla="*/ 8147139 h 10274631"/>
              <a:gd name="connsiteX3359" fmla="*/ 9209364 w 11343419"/>
              <a:gd name="connsiteY3359" fmla="*/ 8180124 h 10274631"/>
              <a:gd name="connsiteX3360" fmla="*/ 9216857 w 11343419"/>
              <a:gd name="connsiteY3360" fmla="*/ 8229600 h 10274631"/>
              <a:gd name="connsiteX3361" fmla="*/ 9179390 w 11343419"/>
              <a:gd name="connsiteY3361" fmla="*/ 8184247 h 10274631"/>
              <a:gd name="connsiteX3362" fmla="*/ 9156910 w 11343419"/>
              <a:gd name="connsiteY3362" fmla="*/ 8155386 h 10274631"/>
              <a:gd name="connsiteX3363" fmla="*/ 9149417 w 11343419"/>
              <a:gd name="connsiteY3363" fmla="*/ 8159509 h 10274631"/>
              <a:gd name="connsiteX3364" fmla="*/ 9126936 w 11343419"/>
              <a:gd name="connsiteY3364" fmla="*/ 8134770 h 10274631"/>
              <a:gd name="connsiteX3365" fmla="*/ 9119443 w 11343419"/>
              <a:gd name="connsiteY3365" fmla="*/ 8155386 h 10274631"/>
              <a:gd name="connsiteX3366" fmla="*/ 9141923 w 11343419"/>
              <a:gd name="connsiteY3366" fmla="*/ 8204862 h 10274631"/>
              <a:gd name="connsiteX3367" fmla="*/ 9141923 w 11343419"/>
              <a:gd name="connsiteY3367" fmla="*/ 8213108 h 10274631"/>
              <a:gd name="connsiteX3368" fmla="*/ 9134430 w 11343419"/>
              <a:gd name="connsiteY3368" fmla="*/ 8204862 h 10274631"/>
              <a:gd name="connsiteX3369" fmla="*/ 9089470 w 11343419"/>
              <a:gd name="connsiteY3369" fmla="*/ 8180124 h 10274631"/>
              <a:gd name="connsiteX3370" fmla="*/ 9104456 w 11343419"/>
              <a:gd name="connsiteY3370" fmla="*/ 8138893 h 10274631"/>
              <a:gd name="connsiteX3371" fmla="*/ 9089470 w 11343419"/>
              <a:gd name="connsiteY3371" fmla="*/ 8122401 h 10274631"/>
              <a:gd name="connsiteX3372" fmla="*/ 9104456 w 11343419"/>
              <a:gd name="connsiteY3372" fmla="*/ 8110032 h 10274631"/>
              <a:gd name="connsiteX3373" fmla="*/ 9089470 w 11343419"/>
              <a:gd name="connsiteY3373" fmla="*/ 8105909 h 10274631"/>
              <a:gd name="connsiteX3374" fmla="*/ 9096963 w 11343419"/>
              <a:gd name="connsiteY3374" fmla="*/ 8077048 h 10274631"/>
              <a:gd name="connsiteX3375" fmla="*/ 9059496 w 11343419"/>
              <a:gd name="connsiteY3375" fmla="*/ 8019325 h 10274631"/>
              <a:gd name="connsiteX3376" fmla="*/ 9037016 w 11343419"/>
              <a:gd name="connsiteY3376" fmla="*/ 7998710 h 10274631"/>
              <a:gd name="connsiteX3377" fmla="*/ 9044509 w 11343419"/>
              <a:gd name="connsiteY3377" fmla="*/ 7978095 h 10274631"/>
              <a:gd name="connsiteX3378" fmla="*/ 8999549 w 11343419"/>
              <a:gd name="connsiteY3378" fmla="*/ 7899757 h 10274631"/>
              <a:gd name="connsiteX3379" fmla="*/ 8992056 w 11343419"/>
              <a:gd name="connsiteY3379" fmla="*/ 7883265 h 10274631"/>
              <a:gd name="connsiteX3380" fmla="*/ 8999549 w 11343419"/>
              <a:gd name="connsiteY3380" fmla="*/ 7875018 h 10274631"/>
              <a:gd name="connsiteX3381" fmla="*/ 8984562 w 11343419"/>
              <a:gd name="connsiteY3381" fmla="*/ 7858526 h 10274631"/>
              <a:gd name="connsiteX3382" fmla="*/ 8969576 w 11343419"/>
              <a:gd name="connsiteY3382" fmla="*/ 7850280 h 10274631"/>
              <a:gd name="connsiteX3383" fmla="*/ 8962082 w 11343419"/>
              <a:gd name="connsiteY3383" fmla="*/ 7862649 h 10274631"/>
              <a:gd name="connsiteX3384" fmla="*/ 8939602 w 11343419"/>
              <a:gd name="connsiteY3384" fmla="*/ 7776065 h 10274631"/>
              <a:gd name="connsiteX3385" fmla="*/ 8924615 w 11343419"/>
              <a:gd name="connsiteY3385" fmla="*/ 7780188 h 10274631"/>
              <a:gd name="connsiteX3386" fmla="*/ 8909628 w 11343419"/>
              <a:gd name="connsiteY3386" fmla="*/ 7718343 h 10274631"/>
              <a:gd name="connsiteX3387" fmla="*/ 8909628 w 11343419"/>
              <a:gd name="connsiteY3387" fmla="*/ 7668866 h 10274631"/>
              <a:gd name="connsiteX3388" fmla="*/ 8879655 w 11343419"/>
              <a:gd name="connsiteY3388" fmla="*/ 7561667 h 10274631"/>
              <a:gd name="connsiteX3389" fmla="*/ 8834695 w 11343419"/>
              <a:gd name="connsiteY3389" fmla="*/ 7499821 h 10274631"/>
              <a:gd name="connsiteX3390" fmla="*/ 8879655 w 11343419"/>
              <a:gd name="connsiteY3390" fmla="*/ 7520436 h 10274631"/>
              <a:gd name="connsiteX3391" fmla="*/ 8894642 w 11343419"/>
              <a:gd name="connsiteY3391" fmla="*/ 7516313 h 10274631"/>
              <a:gd name="connsiteX3392" fmla="*/ 8887148 w 11343419"/>
              <a:gd name="connsiteY3392" fmla="*/ 7499821 h 10274631"/>
              <a:gd name="connsiteX3393" fmla="*/ 8879655 w 11343419"/>
              <a:gd name="connsiteY3393" fmla="*/ 7483329 h 10274631"/>
              <a:gd name="connsiteX3394" fmla="*/ 8864668 w 11343419"/>
              <a:gd name="connsiteY3394" fmla="*/ 7491575 h 10274631"/>
              <a:gd name="connsiteX3395" fmla="*/ 8842188 w 11343419"/>
              <a:gd name="connsiteY3395" fmla="*/ 7491575 h 10274631"/>
              <a:gd name="connsiteX3396" fmla="*/ 8819708 w 11343419"/>
              <a:gd name="connsiteY3396" fmla="*/ 7454468 h 10274631"/>
              <a:gd name="connsiteX3397" fmla="*/ 8819708 w 11343419"/>
              <a:gd name="connsiteY3397" fmla="*/ 7425606 h 10274631"/>
              <a:gd name="connsiteX3398" fmla="*/ 8752268 w 11343419"/>
              <a:gd name="connsiteY3398" fmla="*/ 7380253 h 10274631"/>
              <a:gd name="connsiteX3399" fmla="*/ 8782241 w 11343419"/>
              <a:gd name="connsiteY3399" fmla="*/ 7388499 h 10274631"/>
              <a:gd name="connsiteX3400" fmla="*/ 8797228 w 11343419"/>
              <a:gd name="connsiteY3400" fmla="*/ 7372007 h 10274631"/>
              <a:gd name="connsiteX3401" fmla="*/ 8767254 w 11343419"/>
              <a:gd name="connsiteY3401" fmla="*/ 7314284 h 10274631"/>
              <a:gd name="connsiteX3402" fmla="*/ 8752268 w 11343419"/>
              <a:gd name="connsiteY3402" fmla="*/ 7306038 h 10274631"/>
              <a:gd name="connsiteX3403" fmla="*/ 8752268 w 11343419"/>
              <a:gd name="connsiteY3403" fmla="*/ 7310161 h 10274631"/>
              <a:gd name="connsiteX3404" fmla="*/ 8737281 w 11343419"/>
              <a:gd name="connsiteY3404" fmla="*/ 7260685 h 10274631"/>
              <a:gd name="connsiteX3405" fmla="*/ 8692320 w 11343419"/>
              <a:gd name="connsiteY3405" fmla="*/ 7244192 h 10274631"/>
              <a:gd name="connsiteX3406" fmla="*/ 8692320 w 11343419"/>
              <a:gd name="connsiteY3406" fmla="*/ 7264808 h 10274631"/>
              <a:gd name="connsiteX3407" fmla="*/ 8692320 w 11343419"/>
              <a:gd name="connsiteY3407" fmla="*/ 7268931 h 10274631"/>
              <a:gd name="connsiteX3408" fmla="*/ 8684827 w 11343419"/>
              <a:gd name="connsiteY3408" fmla="*/ 7268931 h 10274631"/>
              <a:gd name="connsiteX3409" fmla="*/ 8639867 w 11343419"/>
              <a:gd name="connsiteY3409" fmla="*/ 7215331 h 10274631"/>
              <a:gd name="connsiteX3410" fmla="*/ 8617387 w 11343419"/>
              <a:gd name="connsiteY3410" fmla="*/ 7215331 h 10274631"/>
              <a:gd name="connsiteX3411" fmla="*/ 8579920 w 11343419"/>
              <a:gd name="connsiteY3411" fmla="*/ 7252438 h 10274631"/>
              <a:gd name="connsiteX3412" fmla="*/ 8579920 w 11343419"/>
              <a:gd name="connsiteY3412" fmla="*/ 7268931 h 10274631"/>
              <a:gd name="connsiteX3413" fmla="*/ 8602400 w 11343419"/>
              <a:gd name="connsiteY3413" fmla="*/ 7268931 h 10274631"/>
              <a:gd name="connsiteX3414" fmla="*/ 8632374 w 11343419"/>
              <a:gd name="connsiteY3414" fmla="*/ 7297792 h 10274631"/>
              <a:gd name="connsiteX3415" fmla="*/ 8624880 w 11343419"/>
              <a:gd name="connsiteY3415" fmla="*/ 7318407 h 10274631"/>
              <a:gd name="connsiteX3416" fmla="*/ 8594906 w 11343419"/>
              <a:gd name="connsiteY3416" fmla="*/ 7326653 h 10274631"/>
              <a:gd name="connsiteX3417" fmla="*/ 8609893 w 11343419"/>
              <a:gd name="connsiteY3417" fmla="*/ 7343145 h 10274631"/>
              <a:gd name="connsiteX3418" fmla="*/ 8654854 w 11343419"/>
              <a:gd name="connsiteY3418" fmla="*/ 7372007 h 10274631"/>
              <a:gd name="connsiteX3419" fmla="*/ 8714801 w 11343419"/>
              <a:gd name="connsiteY3419" fmla="*/ 7330776 h 10274631"/>
              <a:gd name="connsiteX3420" fmla="*/ 8669840 w 11343419"/>
              <a:gd name="connsiteY3420" fmla="*/ 7396745 h 10274631"/>
              <a:gd name="connsiteX3421" fmla="*/ 8692320 w 11343419"/>
              <a:gd name="connsiteY3421" fmla="*/ 7417360 h 10274631"/>
              <a:gd name="connsiteX3422" fmla="*/ 8707307 w 11343419"/>
              <a:gd name="connsiteY3422" fmla="*/ 7446222 h 10274631"/>
              <a:gd name="connsiteX3423" fmla="*/ 8729788 w 11343419"/>
              <a:gd name="connsiteY3423" fmla="*/ 7450345 h 10274631"/>
              <a:gd name="connsiteX3424" fmla="*/ 8744774 w 11343419"/>
              <a:gd name="connsiteY3424" fmla="*/ 7450345 h 10274631"/>
              <a:gd name="connsiteX3425" fmla="*/ 8722294 w 11343419"/>
              <a:gd name="connsiteY3425" fmla="*/ 7475083 h 10274631"/>
              <a:gd name="connsiteX3426" fmla="*/ 8722294 w 11343419"/>
              <a:gd name="connsiteY3426" fmla="*/ 7487452 h 10274631"/>
              <a:gd name="connsiteX3427" fmla="*/ 8699814 w 11343419"/>
              <a:gd name="connsiteY3427" fmla="*/ 7462714 h 10274631"/>
              <a:gd name="connsiteX3428" fmla="*/ 8699814 w 11343419"/>
              <a:gd name="connsiteY3428" fmla="*/ 7446222 h 10274631"/>
              <a:gd name="connsiteX3429" fmla="*/ 8669840 w 11343419"/>
              <a:gd name="connsiteY3429" fmla="*/ 7437976 h 10274631"/>
              <a:gd name="connsiteX3430" fmla="*/ 8669840 w 11343419"/>
              <a:gd name="connsiteY3430" fmla="*/ 7417360 h 10274631"/>
              <a:gd name="connsiteX3431" fmla="*/ 8632374 w 11343419"/>
              <a:gd name="connsiteY3431" fmla="*/ 7421483 h 10274631"/>
              <a:gd name="connsiteX3432" fmla="*/ 8647360 w 11343419"/>
              <a:gd name="connsiteY3432" fmla="*/ 7450345 h 10274631"/>
              <a:gd name="connsiteX3433" fmla="*/ 8639867 w 11343419"/>
              <a:gd name="connsiteY3433" fmla="*/ 7462714 h 10274631"/>
              <a:gd name="connsiteX3434" fmla="*/ 8692320 w 11343419"/>
              <a:gd name="connsiteY3434" fmla="*/ 7545175 h 10274631"/>
              <a:gd name="connsiteX3435" fmla="*/ 8729788 w 11343419"/>
              <a:gd name="connsiteY3435" fmla="*/ 7631759 h 10274631"/>
              <a:gd name="connsiteX3436" fmla="*/ 8729788 w 11343419"/>
              <a:gd name="connsiteY3436" fmla="*/ 7664743 h 10274631"/>
              <a:gd name="connsiteX3437" fmla="*/ 8707307 w 11343419"/>
              <a:gd name="connsiteY3437" fmla="*/ 7668866 h 10274631"/>
              <a:gd name="connsiteX3438" fmla="*/ 8714801 w 11343419"/>
              <a:gd name="connsiteY3438" fmla="*/ 7677112 h 10274631"/>
              <a:gd name="connsiteX3439" fmla="*/ 8737281 w 11343419"/>
              <a:gd name="connsiteY3439" fmla="*/ 7672989 h 10274631"/>
              <a:gd name="connsiteX3440" fmla="*/ 8729788 w 11343419"/>
              <a:gd name="connsiteY3440" fmla="*/ 7710097 h 10274631"/>
              <a:gd name="connsiteX3441" fmla="*/ 8752268 w 11343419"/>
              <a:gd name="connsiteY3441" fmla="*/ 7714220 h 10274631"/>
              <a:gd name="connsiteX3442" fmla="*/ 8767254 w 11343419"/>
              <a:gd name="connsiteY3442" fmla="*/ 7776065 h 10274631"/>
              <a:gd name="connsiteX3443" fmla="*/ 8767254 w 11343419"/>
              <a:gd name="connsiteY3443" fmla="*/ 7821419 h 10274631"/>
              <a:gd name="connsiteX3444" fmla="*/ 8827201 w 11343419"/>
              <a:gd name="connsiteY3444" fmla="*/ 7953356 h 10274631"/>
              <a:gd name="connsiteX3445" fmla="*/ 8842188 w 11343419"/>
              <a:gd name="connsiteY3445" fmla="*/ 7969848 h 10274631"/>
              <a:gd name="connsiteX3446" fmla="*/ 8864668 w 11343419"/>
              <a:gd name="connsiteY3446" fmla="*/ 8023448 h 10274631"/>
              <a:gd name="connsiteX3447" fmla="*/ 8887148 w 11343419"/>
              <a:gd name="connsiteY3447" fmla="*/ 8027571 h 10274631"/>
              <a:gd name="connsiteX3448" fmla="*/ 8902135 w 11343419"/>
              <a:gd name="connsiteY3448" fmla="*/ 8039940 h 10274631"/>
              <a:gd name="connsiteX3449" fmla="*/ 8879655 w 11343419"/>
              <a:gd name="connsiteY3449" fmla="*/ 8048186 h 10274631"/>
              <a:gd name="connsiteX3450" fmla="*/ 8864668 w 11343419"/>
              <a:gd name="connsiteY3450" fmla="*/ 8039940 h 10274631"/>
              <a:gd name="connsiteX3451" fmla="*/ 8834695 w 11343419"/>
              <a:gd name="connsiteY3451" fmla="*/ 7998710 h 10274631"/>
              <a:gd name="connsiteX3452" fmla="*/ 8819708 w 11343419"/>
              <a:gd name="connsiteY3452" fmla="*/ 8031694 h 10274631"/>
              <a:gd name="connsiteX3453" fmla="*/ 8872162 w 11343419"/>
              <a:gd name="connsiteY3453" fmla="*/ 8064679 h 10274631"/>
              <a:gd name="connsiteX3454" fmla="*/ 8834695 w 11343419"/>
              <a:gd name="connsiteY3454" fmla="*/ 8072925 h 10274631"/>
              <a:gd name="connsiteX3455" fmla="*/ 8834695 w 11343419"/>
              <a:gd name="connsiteY3455" fmla="*/ 8110032 h 10274631"/>
              <a:gd name="connsiteX3456" fmla="*/ 8804721 w 11343419"/>
              <a:gd name="connsiteY3456" fmla="*/ 8097663 h 10274631"/>
              <a:gd name="connsiteX3457" fmla="*/ 8804721 w 11343419"/>
              <a:gd name="connsiteY3457" fmla="*/ 8138893 h 10274631"/>
              <a:gd name="connsiteX3458" fmla="*/ 8819708 w 11343419"/>
              <a:gd name="connsiteY3458" fmla="*/ 8204862 h 10274631"/>
              <a:gd name="connsiteX3459" fmla="*/ 8834695 w 11343419"/>
              <a:gd name="connsiteY3459" fmla="*/ 8229600 h 10274631"/>
              <a:gd name="connsiteX3460" fmla="*/ 8842188 w 11343419"/>
              <a:gd name="connsiteY3460" fmla="*/ 8221354 h 10274631"/>
              <a:gd name="connsiteX3461" fmla="*/ 8834695 w 11343419"/>
              <a:gd name="connsiteY3461" fmla="*/ 8237846 h 10274631"/>
              <a:gd name="connsiteX3462" fmla="*/ 8819708 w 11343419"/>
              <a:gd name="connsiteY3462" fmla="*/ 8246093 h 10274631"/>
              <a:gd name="connsiteX3463" fmla="*/ 8819708 w 11343419"/>
              <a:gd name="connsiteY3463" fmla="*/ 8295569 h 10274631"/>
              <a:gd name="connsiteX3464" fmla="*/ 8827201 w 11343419"/>
              <a:gd name="connsiteY3464" fmla="*/ 8357415 h 10274631"/>
              <a:gd name="connsiteX3465" fmla="*/ 8834695 w 11343419"/>
              <a:gd name="connsiteY3465" fmla="*/ 8394522 h 10274631"/>
              <a:gd name="connsiteX3466" fmla="*/ 8849682 w 11343419"/>
              <a:gd name="connsiteY3466" fmla="*/ 8402768 h 10274631"/>
              <a:gd name="connsiteX3467" fmla="*/ 8827201 w 11343419"/>
              <a:gd name="connsiteY3467" fmla="*/ 8419260 h 10274631"/>
              <a:gd name="connsiteX3468" fmla="*/ 8842188 w 11343419"/>
              <a:gd name="connsiteY3468" fmla="*/ 8443999 h 10274631"/>
              <a:gd name="connsiteX3469" fmla="*/ 8819708 w 11343419"/>
              <a:gd name="connsiteY3469" fmla="*/ 8551198 h 10274631"/>
              <a:gd name="connsiteX3470" fmla="*/ 8812214 w 11343419"/>
              <a:gd name="connsiteY3470" fmla="*/ 8596551 h 10274631"/>
              <a:gd name="connsiteX3471" fmla="*/ 8804721 w 11343419"/>
              <a:gd name="connsiteY3471" fmla="*/ 8621290 h 10274631"/>
              <a:gd name="connsiteX3472" fmla="*/ 8789734 w 11343419"/>
              <a:gd name="connsiteY3472" fmla="*/ 8613043 h 10274631"/>
              <a:gd name="connsiteX3473" fmla="*/ 8767254 w 11343419"/>
              <a:gd name="connsiteY3473" fmla="*/ 8625413 h 10274631"/>
              <a:gd name="connsiteX3474" fmla="*/ 8767254 w 11343419"/>
              <a:gd name="connsiteY3474" fmla="*/ 8629536 h 10274631"/>
              <a:gd name="connsiteX3475" fmla="*/ 8797228 w 11343419"/>
              <a:gd name="connsiteY3475" fmla="*/ 8633659 h 10274631"/>
              <a:gd name="connsiteX3476" fmla="*/ 8782241 w 11343419"/>
              <a:gd name="connsiteY3476" fmla="*/ 8658397 h 10274631"/>
              <a:gd name="connsiteX3477" fmla="*/ 8729788 w 11343419"/>
              <a:gd name="connsiteY3477" fmla="*/ 8650151 h 10274631"/>
              <a:gd name="connsiteX3478" fmla="*/ 8722294 w 11343419"/>
              <a:gd name="connsiteY3478" fmla="*/ 8629536 h 10274631"/>
              <a:gd name="connsiteX3479" fmla="*/ 8654854 w 11343419"/>
              <a:gd name="connsiteY3479" fmla="*/ 8596551 h 10274631"/>
              <a:gd name="connsiteX3480" fmla="*/ 8542453 w 11343419"/>
              <a:gd name="connsiteY3480" fmla="*/ 8485229 h 10274631"/>
              <a:gd name="connsiteX3481" fmla="*/ 8504986 w 11343419"/>
              <a:gd name="connsiteY3481" fmla="*/ 8468737 h 10274631"/>
              <a:gd name="connsiteX3482" fmla="*/ 8527466 w 11343419"/>
              <a:gd name="connsiteY3482" fmla="*/ 8456368 h 10274631"/>
              <a:gd name="connsiteX3483" fmla="*/ 8489999 w 11343419"/>
              <a:gd name="connsiteY3483" fmla="*/ 8419260 h 10274631"/>
              <a:gd name="connsiteX3484" fmla="*/ 8504986 w 11343419"/>
              <a:gd name="connsiteY3484" fmla="*/ 8402768 h 10274631"/>
              <a:gd name="connsiteX3485" fmla="*/ 8482506 w 11343419"/>
              <a:gd name="connsiteY3485" fmla="*/ 8390399 h 10274631"/>
              <a:gd name="connsiteX3486" fmla="*/ 8475012 w 11343419"/>
              <a:gd name="connsiteY3486" fmla="*/ 8402768 h 10274631"/>
              <a:gd name="connsiteX3487" fmla="*/ 8467519 w 11343419"/>
              <a:gd name="connsiteY3487" fmla="*/ 8390399 h 10274631"/>
              <a:gd name="connsiteX3488" fmla="*/ 8445039 w 11343419"/>
              <a:gd name="connsiteY3488" fmla="*/ 8415137 h 10274631"/>
              <a:gd name="connsiteX3489" fmla="*/ 8489999 w 11343419"/>
              <a:gd name="connsiteY3489" fmla="*/ 8481106 h 10274631"/>
              <a:gd name="connsiteX3490" fmla="*/ 8452532 w 11343419"/>
              <a:gd name="connsiteY3490" fmla="*/ 8493475 h 10274631"/>
              <a:gd name="connsiteX3491" fmla="*/ 8422559 w 11343419"/>
              <a:gd name="connsiteY3491" fmla="*/ 8497598 h 10274631"/>
              <a:gd name="connsiteX3492" fmla="*/ 8445039 w 11343419"/>
              <a:gd name="connsiteY3492" fmla="*/ 8514090 h 10274631"/>
              <a:gd name="connsiteX3493" fmla="*/ 8452532 w 11343419"/>
              <a:gd name="connsiteY3493" fmla="*/ 8509967 h 10274631"/>
              <a:gd name="connsiteX3494" fmla="*/ 8467519 w 11343419"/>
              <a:gd name="connsiteY3494" fmla="*/ 8522336 h 10274631"/>
              <a:gd name="connsiteX3495" fmla="*/ 8460026 w 11343419"/>
              <a:gd name="connsiteY3495" fmla="*/ 8530583 h 10274631"/>
              <a:gd name="connsiteX3496" fmla="*/ 8489999 w 11343419"/>
              <a:gd name="connsiteY3496" fmla="*/ 8534706 h 10274631"/>
              <a:gd name="connsiteX3497" fmla="*/ 8467519 w 11343419"/>
              <a:gd name="connsiteY3497" fmla="*/ 8542952 h 10274631"/>
              <a:gd name="connsiteX3498" fmla="*/ 8467519 w 11343419"/>
              <a:gd name="connsiteY3498" fmla="*/ 8547075 h 10274631"/>
              <a:gd name="connsiteX3499" fmla="*/ 8482506 w 11343419"/>
              <a:gd name="connsiteY3499" fmla="*/ 8563567 h 10274631"/>
              <a:gd name="connsiteX3500" fmla="*/ 8475012 w 11343419"/>
              <a:gd name="connsiteY3500" fmla="*/ 8580059 h 10274631"/>
              <a:gd name="connsiteX3501" fmla="*/ 8445039 w 11343419"/>
              <a:gd name="connsiteY3501" fmla="*/ 8571813 h 10274631"/>
              <a:gd name="connsiteX3502" fmla="*/ 8437546 w 11343419"/>
              <a:gd name="connsiteY3502" fmla="*/ 8584182 h 10274631"/>
              <a:gd name="connsiteX3503" fmla="*/ 8437546 w 11343419"/>
              <a:gd name="connsiteY3503" fmla="*/ 8596551 h 10274631"/>
              <a:gd name="connsiteX3504" fmla="*/ 8475012 w 11343419"/>
              <a:gd name="connsiteY3504" fmla="*/ 8588305 h 10274631"/>
              <a:gd name="connsiteX3505" fmla="*/ 8489999 w 11343419"/>
              <a:gd name="connsiteY3505" fmla="*/ 8596551 h 10274631"/>
              <a:gd name="connsiteX3506" fmla="*/ 8452532 w 11343419"/>
              <a:gd name="connsiteY3506" fmla="*/ 8608920 h 10274631"/>
              <a:gd name="connsiteX3507" fmla="*/ 8460026 w 11343419"/>
              <a:gd name="connsiteY3507" fmla="*/ 8617166 h 10274631"/>
              <a:gd name="connsiteX3508" fmla="*/ 8452532 w 11343419"/>
              <a:gd name="connsiteY3508" fmla="*/ 8617166 h 10274631"/>
              <a:gd name="connsiteX3509" fmla="*/ 8452532 w 11343419"/>
              <a:gd name="connsiteY3509" fmla="*/ 8633659 h 10274631"/>
              <a:gd name="connsiteX3510" fmla="*/ 8489999 w 11343419"/>
              <a:gd name="connsiteY3510" fmla="*/ 8646028 h 10274631"/>
              <a:gd name="connsiteX3511" fmla="*/ 8497492 w 11343419"/>
              <a:gd name="connsiteY3511" fmla="*/ 8629536 h 10274631"/>
              <a:gd name="connsiteX3512" fmla="*/ 8512480 w 11343419"/>
              <a:gd name="connsiteY3512" fmla="*/ 8646028 h 10274631"/>
              <a:gd name="connsiteX3513" fmla="*/ 8527466 w 11343419"/>
              <a:gd name="connsiteY3513" fmla="*/ 8707873 h 10274631"/>
              <a:gd name="connsiteX3514" fmla="*/ 8519973 w 11343419"/>
              <a:gd name="connsiteY3514" fmla="*/ 8740858 h 10274631"/>
              <a:gd name="connsiteX3515" fmla="*/ 8504986 w 11343419"/>
              <a:gd name="connsiteY3515" fmla="*/ 8707873 h 10274631"/>
              <a:gd name="connsiteX3516" fmla="*/ 8460026 w 11343419"/>
              <a:gd name="connsiteY3516" fmla="*/ 8711997 h 10274631"/>
              <a:gd name="connsiteX3517" fmla="*/ 8445039 w 11343419"/>
              <a:gd name="connsiteY3517" fmla="*/ 8699627 h 10274631"/>
              <a:gd name="connsiteX3518" fmla="*/ 8430052 w 11343419"/>
              <a:gd name="connsiteY3518" fmla="*/ 8740858 h 10274631"/>
              <a:gd name="connsiteX3519" fmla="*/ 8437546 w 11343419"/>
              <a:gd name="connsiteY3519" fmla="*/ 8761473 h 10274631"/>
              <a:gd name="connsiteX3520" fmla="*/ 8437546 w 11343419"/>
              <a:gd name="connsiteY3520" fmla="*/ 8765596 h 10274631"/>
              <a:gd name="connsiteX3521" fmla="*/ 8445039 w 11343419"/>
              <a:gd name="connsiteY3521" fmla="*/ 8773842 h 10274631"/>
              <a:gd name="connsiteX3522" fmla="*/ 8437546 w 11343419"/>
              <a:gd name="connsiteY3522" fmla="*/ 8782088 h 10274631"/>
              <a:gd name="connsiteX3523" fmla="*/ 8475012 w 11343419"/>
              <a:gd name="connsiteY3523" fmla="*/ 8798580 h 10274631"/>
              <a:gd name="connsiteX3524" fmla="*/ 8489999 w 11343419"/>
              <a:gd name="connsiteY3524" fmla="*/ 8819196 h 10274631"/>
              <a:gd name="connsiteX3525" fmla="*/ 8519973 w 11343419"/>
              <a:gd name="connsiteY3525" fmla="*/ 8823319 h 10274631"/>
              <a:gd name="connsiteX3526" fmla="*/ 8497492 w 11343419"/>
              <a:gd name="connsiteY3526" fmla="*/ 8839811 h 10274631"/>
              <a:gd name="connsiteX3527" fmla="*/ 8519973 w 11343419"/>
              <a:gd name="connsiteY3527" fmla="*/ 8860426 h 10274631"/>
              <a:gd name="connsiteX3528" fmla="*/ 8489999 w 11343419"/>
              <a:gd name="connsiteY3528" fmla="*/ 8864549 h 10274631"/>
              <a:gd name="connsiteX3529" fmla="*/ 8467519 w 11343419"/>
              <a:gd name="connsiteY3529" fmla="*/ 8872795 h 10274631"/>
              <a:gd name="connsiteX3530" fmla="*/ 8504986 w 11343419"/>
              <a:gd name="connsiteY3530" fmla="*/ 8947010 h 10274631"/>
              <a:gd name="connsiteX3531" fmla="*/ 8572426 w 11343419"/>
              <a:gd name="connsiteY3531" fmla="*/ 8971748 h 10274631"/>
              <a:gd name="connsiteX3532" fmla="*/ 8564933 w 11343419"/>
              <a:gd name="connsiteY3532" fmla="*/ 8979995 h 10274631"/>
              <a:gd name="connsiteX3533" fmla="*/ 8594906 w 11343419"/>
              <a:gd name="connsiteY3533" fmla="*/ 9012979 h 10274631"/>
              <a:gd name="connsiteX3534" fmla="*/ 8542453 w 11343419"/>
              <a:gd name="connsiteY3534" fmla="*/ 9000610 h 10274631"/>
              <a:gd name="connsiteX3535" fmla="*/ 8497492 w 11343419"/>
              <a:gd name="connsiteY3535" fmla="*/ 8975871 h 10274631"/>
              <a:gd name="connsiteX3536" fmla="*/ 8504986 w 11343419"/>
              <a:gd name="connsiteY3536" fmla="*/ 8967625 h 10274631"/>
              <a:gd name="connsiteX3537" fmla="*/ 8497492 w 11343419"/>
              <a:gd name="connsiteY3537" fmla="*/ 8963502 h 10274631"/>
              <a:gd name="connsiteX3538" fmla="*/ 8460026 w 11343419"/>
              <a:gd name="connsiteY3538" fmla="*/ 8971748 h 10274631"/>
              <a:gd name="connsiteX3539" fmla="*/ 8482506 w 11343419"/>
              <a:gd name="connsiteY3539" fmla="*/ 8979995 h 10274631"/>
              <a:gd name="connsiteX3540" fmla="*/ 8452532 w 11343419"/>
              <a:gd name="connsiteY3540" fmla="*/ 9000610 h 10274631"/>
              <a:gd name="connsiteX3541" fmla="*/ 8452532 w 11343419"/>
              <a:gd name="connsiteY3541" fmla="*/ 9025348 h 10274631"/>
              <a:gd name="connsiteX3542" fmla="*/ 8430052 w 11343419"/>
              <a:gd name="connsiteY3542" fmla="*/ 9033594 h 10274631"/>
              <a:gd name="connsiteX3543" fmla="*/ 8422559 w 11343419"/>
              <a:gd name="connsiteY3543" fmla="*/ 9033594 h 10274631"/>
              <a:gd name="connsiteX3544" fmla="*/ 8452532 w 11343419"/>
              <a:gd name="connsiteY3544" fmla="*/ 9054209 h 10274631"/>
              <a:gd name="connsiteX3545" fmla="*/ 8430052 w 11343419"/>
              <a:gd name="connsiteY3545" fmla="*/ 9054209 h 10274631"/>
              <a:gd name="connsiteX3546" fmla="*/ 8407572 w 11343419"/>
              <a:gd name="connsiteY3546" fmla="*/ 9070702 h 10274631"/>
              <a:gd name="connsiteX3547" fmla="*/ 8392585 w 11343419"/>
              <a:gd name="connsiteY3547" fmla="*/ 9041840 h 10274631"/>
              <a:gd name="connsiteX3548" fmla="*/ 8370105 w 11343419"/>
              <a:gd name="connsiteY3548" fmla="*/ 9045963 h 10274631"/>
              <a:gd name="connsiteX3549" fmla="*/ 8347625 w 11343419"/>
              <a:gd name="connsiteY3549" fmla="*/ 9095440 h 10274631"/>
              <a:gd name="connsiteX3550" fmla="*/ 8302665 w 11343419"/>
              <a:gd name="connsiteY3550" fmla="*/ 9074825 h 10274631"/>
              <a:gd name="connsiteX3551" fmla="*/ 8280184 w 11343419"/>
              <a:gd name="connsiteY3551" fmla="*/ 9058332 h 10274631"/>
              <a:gd name="connsiteX3552" fmla="*/ 8272691 w 11343419"/>
              <a:gd name="connsiteY3552" fmla="*/ 9058332 h 10274631"/>
              <a:gd name="connsiteX3553" fmla="*/ 8265198 w 11343419"/>
              <a:gd name="connsiteY3553" fmla="*/ 9083071 h 10274631"/>
              <a:gd name="connsiteX3554" fmla="*/ 8287678 w 11343419"/>
              <a:gd name="connsiteY3554" fmla="*/ 9078948 h 10274631"/>
              <a:gd name="connsiteX3555" fmla="*/ 8272691 w 11343419"/>
              <a:gd name="connsiteY3555" fmla="*/ 9087194 h 10274631"/>
              <a:gd name="connsiteX3556" fmla="*/ 8280184 w 11343419"/>
              <a:gd name="connsiteY3556" fmla="*/ 9111932 h 10274631"/>
              <a:gd name="connsiteX3557" fmla="*/ 8287678 w 11343419"/>
              <a:gd name="connsiteY3557" fmla="*/ 9124301 h 10274631"/>
              <a:gd name="connsiteX3558" fmla="*/ 8265198 w 11343419"/>
              <a:gd name="connsiteY3558" fmla="*/ 9149039 h 10274631"/>
              <a:gd name="connsiteX3559" fmla="*/ 8257704 w 11343419"/>
              <a:gd name="connsiteY3559" fmla="*/ 9149039 h 10274631"/>
              <a:gd name="connsiteX3560" fmla="*/ 8280184 w 11343419"/>
              <a:gd name="connsiteY3560" fmla="*/ 9124301 h 10274631"/>
              <a:gd name="connsiteX3561" fmla="*/ 8235224 w 11343419"/>
              <a:gd name="connsiteY3561" fmla="*/ 9132547 h 10274631"/>
              <a:gd name="connsiteX3562" fmla="*/ 8227731 w 11343419"/>
              <a:gd name="connsiteY3562" fmla="*/ 9161409 h 10274631"/>
              <a:gd name="connsiteX3563" fmla="*/ 8212744 w 11343419"/>
              <a:gd name="connsiteY3563" fmla="*/ 9140793 h 10274631"/>
              <a:gd name="connsiteX3564" fmla="*/ 8190264 w 11343419"/>
              <a:gd name="connsiteY3564" fmla="*/ 9144916 h 10274631"/>
              <a:gd name="connsiteX3565" fmla="*/ 8182771 w 11343419"/>
              <a:gd name="connsiteY3565" fmla="*/ 9165532 h 10274631"/>
              <a:gd name="connsiteX3566" fmla="*/ 8137810 w 11343419"/>
              <a:gd name="connsiteY3566" fmla="*/ 9153162 h 10274631"/>
              <a:gd name="connsiteX3567" fmla="*/ 8145304 w 11343419"/>
              <a:gd name="connsiteY3567" fmla="*/ 9186147 h 10274631"/>
              <a:gd name="connsiteX3568" fmla="*/ 8160290 w 11343419"/>
              <a:gd name="connsiteY3568" fmla="*/ 9190270 h 10274631"/>
              <a:gd name="connsiteX3569" fmla="*/ 8152797 w 11343419"/>
              <a:gd name="connsiteY3569" fmla="*/ 9206762 h 10274631"/>
              <a:gd name="connsiteX3570" fmla="*/ 8145304 w 11343419"/>
              <a:gd name="connsiteY3570" fmla="*/ 9215008 h 10274631"/>
              <a:gd name="connsiteX3571" fmla="*/ 8130317 w 11343419"/>
              <a:gd name="connsiteY3571" fmla="*/ 9190270 h 10274631"/>
              <a:gd name="connsiteX3572" fmla="*/ 8115330 w 11343419"/>
              <a:gd name="connsiteY3572" fmla="*/ 9194393 h 10274631"/>
              <a:gd name="connsiteX3573" fmla="*/ 8115330 w 11343419"/>
              <a:gd name="connsiteY3573" fmla="*/ 9177901 h 10274631"/>
              <a:gd name="connsiteX3574" fmla="*/ 8055383 w 11343419"/>
              <a:gd name="connsiteY3574" fmla="*/ 9128424 h 10274631"/>
              <a:gd name="connsiteX3575" fmla="*/ 8040396 w 11343419"/>
              <a:gd name="connsiteY3575" fmla="*/ 9161409 h 10274631"/>
              <a:gd name="connsiteX3576" fmla="*/ 8055383 w 11343419"/>
              <a:gd name="connsiteY3576" fmla="*/ 9210885 h 10274631"/>
              <a:gd name="connsiteX3577" fmla="*/ 8017916 w 11343419"/>
              <a:gd name="connsiteY3577" fmla="*/ 9186147 h 10274631"/>
              <a:gd name="connsiteX3578" fmla="*/ 8017916 w 11343419"/>
              <a:gd name="connsiteY3578" fmla="*/ 9169655 h 10274631"/>
              <a:gd name="connsiteX3579" fmla="*/ 7987943 w 11343419"/>
              <a:gd name="connsiteY3579" fmla="*/ 9165532 h 10274631"/>
              <a:gd name="connsiteX3580" fmla="*/ 7972956 w 11343419"/>
              <a:gd name="connsiteY3580" fmla="*/ 9215008 h 10274631"/>
              <a:gd name="connsiteX3581" fmla="*/ 7972956 w 11343419"/>
              <a:gd name="connsiteY3581" fmla="*/ 9219131 h 10274631"/>
              <a:gd name="connsiteX3582" fmla="*/ 7957969 w 11343419"/>
              <a:gd name="connsiteY3582" fmla="*/ 9247993 h 10274631"/>
              <a:gd name="connsiteX3583" fmla="*/ 7965463 w 11343419"/>
              <a:gd name="connsiteY3583" fmla="*/ 9264485 h 10274631"/>
              <a:gd name="connsiteX3584" fmla="*/ 7950476 w 11343419"/>
              <a:gd name="connsiteY3584" fmla="*/ 9268608 h 10274631"/>
              <a:gd name="connsiteX3585" fmla="*/ 7942982 w 11343419"/>
              <a:gd name="connsiteY3585" fmla="*/ 9247993 h 10274631"/>
              <a:gd name="connsiteX3586" fmla="*/ 7853062 w 11343419"/>
              <a:gd name="connsiteY3586" fmla="*/ 9293346 h 10274631"/>
              <a:gd name="connsiteX3587" fmla="*/ 7853062 w 11343419"/>
              <a:gd name="connsiteY3587" fmla="*/ 9318084 h 10274631"/>
              <a:gd name="connsiteX3588" fmla="*/ 7883036 w 11343419"/>
              <a:gd name="connsiteY3588" fmla="*/ 9309838 h 10274631"/>
              <a:gd name="connsiteX3589" fmla="*/ 7883036 w 11343419"/>
              <a:gd name="connsiteY3589" fmla="*/ 9293346 h 10274631"/>
              <a:gd name="connsiteX3590" fmla="*/ 7913009 w 11343419"/>
              <a:gd name="connsiteY3590" fmla="*/ 9301592 h 10274631"/>
              <a:gd name="connsiteX3591" fmla="*/ 7920502 w 11343419"/>
              <a:gd name="connsiteY3591" fmla="*/ 9285100 h 10274631"/>
              <a:gd name="connsiteX3592" fmla="*/ 7935489 w 11343419"/>
              <a:gd name="connsiteY3592" fmla="*/ 9309838 h 10274631"/>
              <a:gd name="connsiteX3593" fmla="*/ 7920502 w 11343419"/>
              <a:gd name="connsiteY3593" fmla="*/ 9305715 h 10274631"/>
              <a:gd name="connsiteX3594" fmla="*/ 7853062 w 11343419"/>
              <a:gd name="connsiteY3594" fmla="*/ 9326330 h 10274631"/>
              <a:gd name="connsiteX3595" fmla="*/ 7815595 w 11343419"/>
              <a:gd name="connsiteY3595" fmla="*/ 9326330 h 10274631"/>
              <a:gd name="connsiteX3596" fmla="*/ 7785622 w 11343419"/>
              <a:gd name="connsiteY3596" fmla="*/ 9351069 h 10274631"/>
              <a:gd name="connsiteX3597" fmla="*/ 7785622 w 11343419"/>
              <a:gd name="connsiteY3597" fmla="*/ 9367561 h 10274631"/>
              <a:gd name="connsiteX3598" fmla="*/ 7733168 w 11343419"/>
              <a:gd name="connsiteY3598" fmla="*/ 9359315 h 10274631"/>
              <a:gd name="connsiteX3599" fmla="*/ 7755648 w 11343419"/>
              <a:gd name="connsiteY3599" fmla="*/ 9338700 h 10274631"/>
              <a:gd name="connsiteX3600" fmla="*/ 7763142 w 11343419"/>
              <a:gd name="connsiteY3600" fmla="*/ 9330453 h 10274631"/>
              <a:gd name="connsiteX3601" fmla="*/ 7733168 w 11343419"/>
              <a:gd name="connsiteY3601" fmla="*/ 9322207 h 10274631"/>
              <a:gd name="connsiteX3602" fmla="*/ 7725674 w 11343419"/>
              <a:gd name="connsiteY3602" fmla="*/ 9334576 h 10274631"/>
              <a:gd name="connsiteX3603" fmla="*/ 7718181 w 11343419"/>
              <a:gd name="connsiteY3603" fmla="*/ 9330453 h 10274631"/>
              <a:gd name="connsiteX3604" fmla="*/ 7718181 w 11343419"/>
              <a:gd name="connsiteY3604" fmla="*/ 9355192 h 10274631"/>
              <a:gd name="connsiteX3605" fmla="*/ 7710688 w 11343419"/>
              <a:gd name="connsiteY3605" fmla="*/ 9371684 h 10274631"/>
              <a:gd name="connsiteX3606" fmla="*/ 7733168 w 11343419"/>
              <a:gd name="connsiteY3606" fmla="*/ 9392299 h 10274631"/>
              <a:gd name="connsiteX3607" fmla="*/ 7695701 w 11343419"/>
              <a:gd name="connsiteY3607" fmla="*/ 9408791 h 10274631"/>
              <a:gd name="connsiteX3608" fmla="*/ 7665728 w 11343419"/>
              <a:gd name="connsiteY3608" fmla="*/ 9400545 h 10274631"/>
              <a:gd name="connsiteX3609" fmla="*/ 7658234 w 11343419"/>
              <a:gd name="connsiteY3609" fmla="*/ 9408791 h 10274631"/>
              <a:gd name="connsiteX3610" fmla="*/ 7628260 w 11343419"/>
              <a:gd name="connsiteY3610" fmla="*/ 9400545 h 10274631"/>
              <a:gd name="connsiteX3611" fmla="*/ 7628260 w 11343419"/>
              <a:gd name="connsiteY3611" fmla="*/ 9351069 h 10274631"/>
              <a:gd name="connsiteX3612" fmla="*/ 7620767 w 11343419"/>
              <a:gd name="connsiteY3612" fmla="*/ 9338700 h 10274631"/>
              <a:gd name="connsiteX3613" fmla="*/ 7643247 w 11343419"/>
              <a:gd name="connsiteY3613" fmla="*/ 9334576 h 10274631"/>
              <a:gd name="connsiteX3614" fmla="*/ 7680714 w 11343419"/>
              <a:gd name="connsiteY3614" fmla="*/ 9351069 h 10274631"/>
              <a:gd name="connsiteX3615" fmla="*/ 7695701 w 11343419"/>
              <a:gd name="connsiteY3615" fmla="*/ 9305715 h 10274631"/>
              <a:gd name="connsiteX3616" fmla="*/ 7680714 w 11343419"/>
              <a:gd name="connsiteY3616" fmla="*/ 9285100 h 10274631"/>
              <a:gd name="connsiteX3617" fmla="*/ 7680714 w 11343419"/>
              <a:gd name="connsiteY3617" fmla="*/ 9276854 h 10274631"/>
              <a:gd name="connsiteX3618" fmla="*/ 7650741 w 11343419"/>
              <a:gd name="connsiteY3618" fmla="*/ 9215008 h 10274631"/>
              <a:gd name="connsiteX3619" fmla="*/ 7628260 w 11343419"/>
              <a:gd name="connsiteY3619" fmla="*/ 9215008 h 10274631"/>
              <a:gd name="connsiteX3620" fmla="*/ 7613274 w 11343419"/>
              <a:gd name="connsiteY3620" fmla="*/ 9252116 h 10274631"/>
              <a:gd name="connsiteX3621" fmla="*/ 7613274 w 11343419"/>
              <a:gd name="connsiteY3621" fmla="*/ 9256239 h 10274631"/>
              <a:gd name="connsiteX3622" fmla="*/ 7635754 w 11343419"/>
              <a:gd name="connsiteY3622" fmla="*/ 9252116 h 10274631"/>
              <a:gd name="connsiteX3623" fmla="*/ 7598287 w 11343419"/>
              <a:gd name="connsiteY3623" fmla="*/ 9301592 h 10274631"/>
              <a:gd name="connsiteX3624" fmla="*/ 7628260 w 11343419"/>
              <a:gd name="connsiteY3624" fmla="*/ 9322207 h 10274631"/>
              <a:gd name="connsiteX3625" fmla="*/ 7590794 w 11343419"/>
              <a:gd name="connsiteY3625" fmla="*/ 9318084 h 10274631"/>
              <a:gd name="connsiteX3626" fmla="*/ 7590794 w 11343419"/>
              <a:gd name="connsiteY3626" fmla="*/ 9326330 h 10274631"/>
              <a:gd name="connsiteX3627" fmla="*/ 7568314 w 11343419"/>
              <a:gd name="connsiteY3627" fmla="*/ 9330453 h 10274631"/>
              <a:gd name="connsiteX3628" fmla="*/ 7538340 w 11343419"/>
              <a:gd name="connsiteY3628" fmla="*/ 9351069 h 10274631"/>
              <a:gd name="connsiteX3629" fmla="*/ 7530846 w 11343419"/>
              <a:gd name="connsiteY3629" fmla="*/ 9346946 h 10274631"/>
              <a:gd name="connsiteX3630" fmla="*/ 7515860 w 11343419"/>
              <a:gd name="connsiteY3630" fmla="*/ 9359315 h 10274631"/>
              <a:gd name="connsiteX3631" fmla="*/ 7553327 w 11343419"/>
              <a:gd name="connsiteY3631" fmla="*/ 9363438 h 10274631"/>
              <a:gd name="connsiteX3632" fmla="*/ 7553327 w 11343419"/>
              <a:gd name="connsiteY3632" fmla="*/ 9375807 h 10274631"/>
              <a:gd name="connsiteX3633" fmla="*/ 7508366 w 11343419"/>
              <a:gd name="connsiteY3633" fmla="*/ 9379930 h 10274631"/>
              <a:gd name="connsiteX3634" fmla="*/ 7500873 w 11343419"/>
              <a:gd name="connsiteY3634" fmla="*/ 9363438 h 10274631"/>
              <a:gd name="connsiteX3635" fmla="*/ 7500873 w 11343419"/>
              <a:gd name="connsiteY3635" fmla="*/ 9355192 h 10274631"/>
              <a:gd name="connsiteX3636" fmla="*/ 7455913 w 11343419"/>
              <a:gd name="connsiteY3636" fmla="*/ 9351069 h 10274631"/>
              <a:gd name="connsiteX3637" fmla="*/ 7440926 w 11343419"/>
              <a:gd name="connsiteY3637" fmla="*/ 9334576 h 10274631"/>
              <a:gd name="connsiteX3638" fmla="*/ 7433433 w 11343419"/>
              <a:gd name="connsiteY3638" fmla="*/ 9330453 h 10274631"/>
              <a:gd name="connsiteX3639" fmla="*/ 7410952 w 11343419"/>
              <a:gd name="connsiteY3639" fmla="*/ 9334576 h 10274631"/>
              <a:gd name="connsiteX3640" fmla="*/ 7418446 w 11343419"/>
              <a:gd name="connsiteY3640" fmla="*/ 9351069 h 10274631"/>
              <a:gd name="connsiteX3641" fmla="*/ 7410952 w 11343419"/>
              <a:gd name="connsiteY3641" fmla="*/ 9359315 h 10274631"/>
              <a:gd name="connsiteX3642" fmla="*/ 7410952 w 11343419"/>
              <a:gd name="connsiteY3642" fmla="*/ 9412914 h 10274631"/>
              <a:gd name="connsiteX3643" fmla="*/ 7425939 w 11343419"/>
              <a:gd name="connsiteY3643" fmla="*/ 9437653 h 10274631"/>
              <a:gd name="connsiteX3644" fmla="*/ 7455913 w 11343419"/>
              <a:gd name="connsiteY3644" fmla="*/ 9445899 h 10274631"/>
              <a:gd name="connsiteX3645" fmla="*/ 7440926 w 11343419"/>
              <a:gd name="connsiteY3645" fmla="*/ 9454145 h 10274631"/>
              <a:gd name="connsiteX3646" fmla="*/ 7455913 w 11343419"/>
              <a:gd name="connsiteY3646" fmla="*/ 9462391 h 10274631"/>
              <a:gd name="connsiteX3647" fmla="*/ 7440926 w 11343419"/>
              <a:gd name="connsiteY3647" fmla="*/ 9470637 h 10274631"/>
              <a:gd name="connsiteX3648" fmla="*/ 7403459 w 11343419"/>
              <a:gd name="connsiteY3648" fmla="*/ 9454145 h 10274631"/>
              <a:gd name="connsiteX3649" fmla="*/ 7388472 w 11343419"/>
              <a:gd name="connsiteY3649" fmla="*/ 9421160 h 10274631"/>
              <a:gd name="connsiteX3650" fmla="*/ 7373486 w 11343419"/>
              <a:gd name="connsiteY3650" fmla="*/ 9445899 h 10274631"/>
              <a:gd name="connsiteX3651" fmla="*/ 7253592 w 11343419"/>
              <a:gd name="connsiteY3651" fmla="*/ 9392299 h 10274631"/>
              <a:gd name="connsiteX3652" fmla="*/ 7193644 w 11343419"/>
              <a:gd name="connsiteY3652" fmla="*/ 9384053 h 10274631"/>
              <a:gd name="connsiteX3653" fmla="*/ 7208631 w 11343419"/>
              <a:gd name="connsiteY3653" fmla="*/ 9371684 h 10274631"/>
              <a:gd name="connsiteX3654" fmla="*/ 7186151 w 11343419"/>
              <a:gd name="connsiteY3654" fmla="*/ 9351069 h 10274631"/>
              <a:gd name="connsiteX3655" fmla="*/ 7163671 w 11343419"/>
              <a:gd name="connsiteY3655" fmla="*/ 9346946 h 10274631"/>
              <a:gd name="connsiteX3656" fmla="*/ 7163671 w 11343419"/>
              <a:gd name="connsiteY3656" fmla="*/ 9334576 h 10274631"/>
              <a:gd name="connsiteX3657" fmla="*/ 7141191 w 11343419"/>
              <a:gd name="connsiteY3657" fmla="*/ 9330453 h 10274631"/>
              <a:gd name="connsiteX3658" fmla="*/ 7156178 w 11343419"/>
              <a:gd name="connsiteY3658" fmla="*/ 9309838 h 10274631"/>
              <a:gd name="connsiteX3659" fmla="*/ 7088737 w 11343419"/>
              <a:gd name="connsiteY3659" fmla="*/ 9309838 h 10274631"/>
              <a:gd name="connsiteX3660" fmla="*/ 7088737 w 11343419"/>
              <a:gd name="connsiteY3660" fmla="*/ 9276854 h 10274631"/>
              <a:gd name="connsiteX3661" fmla="*/ 7058764 w 11343419"/>
              <a:gd name="connsiteY3661" fmla="*/ 9289223 h 10274631"/>
              <a:gd name="connsiteX3662" fmla="*/ 7006310 w 11343419"/>
              <a:gd name="connsiteY3662" fmla="*/ 9252116 h 10274631"/>
              <a:gd name="connsiteX3663" fmla="*/ 6991324 w 11343419"/>
              <a:gd name="connsiteY3663" fmla="*/ 9260362 h 10274631"/>
              <a:gd name="connsiteX3664" fmla="*/ 7006310 w 11343419"/>
              <a:gd name="connsiteY3664" fmla="*/ 9268608 h 10274631"/>
              <a:gd name="connsiteX3665" fmla="*/ 7006310 w 11343419"/>
              <a:gd name="connsiteY3665" fmla="*/ 9272731 h 10274631"/>
              <a:gd name="connsiteX3666" fmla="*/ 6991324 w 11343419"/>
              <a:gd name="connsiteY3666" fmla="*/ 9276854 h 10274631"/>
              <a:gd name="connsiteX3667" fmla="*/ 7006310 w 11343419"/>
              <a:gd name="connsiteY3667" fmla="*/ 9309838 h 10274631"/>
              <a:gd name="connsiteX3668" fmla="*/ 7021297 w 11343419"/>
              <a:gd name="connsiteY3668" fmla="*/ 9318084 h 10274631"/>
              <a:gd name="connsiteX3669" fmla="*/ 6983830 w 11343419"/>
              <a:gd name="connsiteY3669" fmla="*/ 9334576 h 10274631"/>
              <a:gd name="connsiteX3670" fmla="*/ 7006310 w 11343419"/>
              <a:gd name="connsiteY3670" fmla="*/ 9367561 h 10274631"/>
              <a:gd name="connsiteX3671" fmla="*/ 7028790 w 11343419"/>
              <a:gd name="connsiteY3671" fmla="*/ 9392299 h 10274631"/>
              <a:gd name="connsiteX3672" fmla="*/ 7021297 w 11343419"/>
              <a:gd name="connsiteY3672" fmla="*/ 9400545 h 10274631"/>
              <a:gd name="connsiteX3673" fmla="*/ 7036284 w 11343419"/>
              <a:gd name="connsiteY3673" fmla="*/ 9417037 h 10274631"/>
              <a:gd name="connsiteX3674" fmla="*/ 7006310 w 11343419"/>
              <a:gd name="connsiteY3674" fmla="*/ 9425284 h 10274631"/>
              <a:gd name="connsiteX3675" fmla="*/ 6998816 w 11343419"/>
              <a:gd name="connsiteY3675" fmla="*/ 9417037 h 10274631"/>
              <a:gd name="connsiteX3676" fmla="*/ 6998816 w 11343419"/>
              <a:gd name="connsiteY3676" fmla="*/ 9433530 h 10274631"/>
              <a:gd name="connsiteX3677" fmla="*/ 7021297 w 11343419"/>
              <a:gd name="connsiteY3677" fmla="*/ 9437653 h 10274631"/>
              <a:gd name="connsiteX3678" fmla="*/ 7051270 w 11343419"/>
              <a:gd name="connsiteY3678" fmla="*/ 9454145 h 10274631"/>
              <a:gd name="connsiteX3679" fmla="*/ 7036284 w 11343419"/>
              <a:gd name="connsiteY3679" fmla="*/ 9454145 h 10274631"/>
              <a:gd name="connsiteX3680" fmla="*/ 7028790 w 11343419"/>
              <a:gd name="connsiteY3680" fmla="*/ 9487129 h 10274631"/>
              <a:gd name="connsiteX3681" fmla="*/ 7036284 w 11343419"/>
              <a:gd name="connsiteY3681" fmla="*/ 9540729 h 10274631"/>
              <a:gd name="connsiteX3682" fmla="*/ 7043777 w 11343419"/>
              <a:gd name="connsiteY3682" fmla="*/ 9557221 h 10274631"/>
              <a:gd name="connsiteX3683" fmla="*/ 7006310 w 11343419"/>
              <a:gd name="connsiteY3683" fmla="*/ 9553098 h 10274631"/>
              <a:gd name="connsiteX3684" fmla="*/ 7006310 w 11343419"/>
              <a:gd name="connsiteY3684" fmla="*/ 9544852 h 10274631"/>
              <a:gd name="connsiteX3685" fmla="*/ 6968843 w 11343419"/>
              <a:gd name="connsiteY3685" fmla="*/ 9548975 h 10274631"/>
              <a:gd name="connsiteX3686" fmla="*/ 6931376 w 11343419"/>
              <a:gd name="connsiteY3686" fmla="*/ 9565467 h 10274631"/>
              <a:gd name="connsiteX3687" fmla="*/ 6953856 w 11343419"/>
              <a:gd name="connsiteY3687" fmla="*/ 9548975 h 10274631"/>
              <a:gd name="connsiteX3688" fmla="*/ 6931376 w 11343419"/>
              <a:gd name="connsiteY3688" fmla="*/ 9540729 h 10274631"/>
              <a:gd name="connsiteX3689" fmla="*/ 6893910 w 11343419"/>
              <a:gd name="connsiteY3689" fmla="*/ 9553098 h 10274631"/>
              <a:gd name="connsiteX3690" fmla="*/ 6893910 w 11343419"/>
              <a:gd name="connsiteY3690" fmla="*/ 9581959 h 10274631"/>
              <a:gd name="connsiteX3691" fmla="*/ 6871429 w 11343419"/>
              <a:gd name="connsiteY3691" fmla="*/ 9573713 h 10274631"/>
              <a:gd name="connsiteX3692" fmla="*/ 6841456 w 11343419"/>
              <a:gd name="connsiteY3692" fmla="*/ 9598451 h 10274631"/>
              <a:gd name="connsiteX3693" fmla="*/ 6833962 w 11343419"/>
              <a:gd name="connsiteY3693" fmla="*/ 9594328 h 10274631"/>
              <a:gd name="connsiteX3694" fmla="*/ 6833962 w 11343419"/>
              <a:gd name="connsiteY3694" fmla="*/ 9586082 h 10274631"/>
              <a:gd name="connsiteX3695" fmla="*/ 6796496 w 11343419"/>
              <a:gd name="connsiteY3695" fmla="*/ 9569590 h 10274631"/>
              <a:gd name="connsiteX3696" fmla="*/ 6803989 w 11343419"/>
              <a:gd name="connsiteY3696" fmla="*/ 9544852 h 10274631"/>
              <a:gd name="connsiteX3697" fmla="*/ 6796496 w 11343419"/>
              <a:gd name="connsiteY3697" fmla="*/ 9536606 h 10274631"/>
              <a:gd name="connsiteX3698" fmla="*/ 6781508 w 11343419"/>
              <a:gd name="connsiteY3698" fmla="*/ 9544852 h 10274631"/>
              <a:gd name="connsiteX3699" fmla="*/ 6774015 w 11343419"/>
              <a:gd name="connsiteY3699" fmla="*/ 9548975 h 10274631"/>
              <a:gd name="connsiteX3700" fmla="*/ 6774015 w 11343419"/>
              <a:gd name="connsiteY3700" fmla="*/ 9544852 h 10274631"/>
              <a:gd name="connsiteX3701" fmla="*/ 6759028 w 11343419"/>
              <a:gd name="connsiteY3701" fmla="*/ 9536606 h 10274631"/>
              <a:gd name="connsiteX3702" fmla="*/ 6774015 w 11343419"/>
              <a:gd name="connsiteY3702" fmla="*/ 9503621 h 10274631"/>
              <a:gd name="connsiteX3703" fmla="*/ 6736548 w 11343419"/>
              <a:gd name="connsiteY3703" fmla="*/ 9478883 h 10274631"/>
              <a:gd name="connsiteX3704" fmla="*/ 6721562 w 11343419"/>
              <a:gd name="connsiteY3704" fmla="*/ 9478883 h 10274631"/>
              <a:gd name="connsiteX3705" fmla="*/ 6729055 w 11343419"/>
              <a:gd name="connsiteY3705" fmla="*/ 9499498 h 10274631"/>
              <a:gd name="connsiteX3706" fmla="*/ 6699082 w 11343419"/>
              <a:gd name="connsiteY3706" fmla="*/ 9487129 h 10274631"/>
              <a:gd name="connsiteX3707" fmla="*/ 6691588 w 11343419"/>
              <a:gd name="connsiteY3707" fmla="*/ 9487129 h 10274631"/>
              <a:gd name="connsiteX3708" fmla="*/ 6661614 w 11343419"/>
              <a:gd name="connsiteY3708" fmla="*/ 9445899 h 10274631"/>
              <a:gd name="connsiteX3709" fmla="*/ 6624148 w 11343419"/>
              <a:gd name="connsiteY3709" fmla="*/ 9433530 h 10274631"/>
              <a:gd name="connsiteX3710" fmla="*/ 6616654 w 11343419"/>
              <a:gd name="connsiteY3710" fmla="*/ 9417037 h 10274631"/>
              <a:gd name="connsiteX3711" fmla="*/ 6646628 w 11343419"/>
              <a:gd name="connsiteY3711" fmla="*/ 9408791 h 10274631"/>
              <a:gd name="connsiteX3712" fmla="*/ 6654121 w 11343419"/>
              <a:gd name="connsiteY3712" fmla="*/ 9400545 h 10274631"/>
              <a:gd name="connsiteX3713" fmla="*/ 6631641 w 11343419"/>
              <a:gd name="connsiteY3713" fmla="*/ 9379930 h 10274631"/>
              <a:gd name="connsiteX3714" fmla="*/ 6609161 w 11343419"/>
              <a:gd name="connsiteY3714" fmla="*/ 9384053 h 10274631"/>
              <a:gd name="connsiteX3715" fmla="*/ 6616654 w 11343419"/>
              <a:gd name="connsiteY3715" fmla="*/ 9388176 h 10274631"/>
              <a:gd name="connsiteX3716" fmla="*/ 6601668 w 11343419"/>
              <a:gd name="connsiteY3716" fmla="*/ 9425284 h 10274631"/>
              <a:gd name="connsiteX3717" fmla="*/ 6579188 w 11343419"/>
              <a:gd name="connsiteY3717" fmla="*/ 9417037 h 10274631"/>
              <a:gd name="connsiteX3718" fmla="*/ 6564200 w 11343419"/>
              <a:gd name="connsiteY3718" fmla="*/ 9425284 h 10274631"/>
              <a:gd name="connsiteX3719" fmla="*/ 6526734 w 11343419"/>
              <a:gd name="connsiteY3719" fmla="*/ 9404668 h 10274631"/>
              <a:gd name="connsiteX3720" fmla="*/ 6526734 w 11343419"/>
              <a:gd name="connsiteY3720" fmla="*/ 9400545 h 10274631"/>
              <a:gd name="connsiteX3721" fmla="*/ 6549214 w 11343419"/>
              <a:gd name="connsiteY3721" fmla="*/ 9404668 h 10274631"/>
              <a:gd name="connsiteX3722" fmla="*/ 6546052 w 11343419"/>
              <a:gd name="connsiteY3722" fmla="*/ 9392492 h 10274631"/>
              <a:gd name="connsiteX3723" fmla="*/ 6541742 w 11343419"/>
              <a:gd name="connsiteY3723" fmla="*/ 9375892 h 10274631"/>
              <a:gd name="connsiteX3724" fmla="*/ 6543184 w 11343419"/>
              <a:gd name="connsiteY3724" fmla="*/ 9376437 h 10274631"/>
              <a:gd name="connsiteX3725" fmla="*/ 6550853 w 11343419"/>
              <a:gd name="connsiteY3725" fmla="*/ 9379737 h 10274631"/>
              <a:gd name="connsiteX3726" fmla="*/ 6552258 w 11343419"/>
              <a:gd name="connsiteY3726" fmla="*/ 9379866 h 10274631"/>
              <a:gd name="connsiteX3727" fmla="*/ 6543184 w 11343419"/>
              <a:gd name="connsiteY3727" fmla="*/ 9376437 h 10274631"/>
              <a:gd name="connsiteX3728" fmla="*/ 6541720 w 11343419"/>
              <a:gd name="connsiteY3728" fmla="*/ 9375807 h 10274631"/>
              <a:gd name="connsiteX3729" fmla="*/ 6541742 w 11343419"/>
              <a:gd name="connsiteY3729" fmla="*/ 9375892 h 10274631"/>
              <a:gd name="connsiteX3730" fmla="*/ 6539876 w 11343419"/>
              <a:gd name="connsiteY3730" fmla="*/ 9375187 h 10274631"/>
              <a:gd name="connsiteX3731" fmla="*/ 6519240 w 11343419"/>
              <a:gd name="connsiteY3731" fmla="*/ 9367561 h 10274631"/>
              <a:gd name="connsiteX3732" fmla="*/ 6519240 w 11343419"/>
              <a:gd name="connsiteY3732" fmla="*/ 9359315 h 10274631"/>
              <a:gd name="connsiteX3733" fmla="*/ 6496760 w 11343419"/>
              <a:gd name="connsiteY3733" fmla="*/ 9359315 h 10274631"/>
              <a:gd name="connsiteX3734" fmla="*/ 6481774 w 11343419"/>
              <a:gd name="connsiteY3734" fmla="*/ 9367561 h 10274631"/>
              <a:gd name="connsiteX3735" fmla="*/ 6466786 w 11343419"/>
              <a:gd name="connsiteY3735" fmla="*/ 9367561 h 10274631"/>
              <a:gd name="connsiteX3736" fmla="*/ 6466786 w 11343419"/>
              <a:gd name="connsiteY3736" fmla="*/ 9322207 h 10274631"/>
              <a:gd name="connsiteX3737" fmla="*/ 6474280 w 11343419"/>
              <a:gd name="connsiteY3737" fmla="*/ 9309838 h 10274631"/>
              <a:gd name="connsiteX3738" fmla="*/ 6496760 w 11343419"/>
              <a:gd name="connsiteY3738" fmla="*/ 9334576 h 10274631"/>
              <a:gd name="connsiteX3739" fmla="*/ 6504254 w 11343419"/>
              <a:gd name="connsiteY3739" fmla="*/ 9334576 h 10274631"/>
              <a:gd name="connsiteX3740" fmla="*/ 6504254 w 11343419"/>
              <a:gd name="connsiteY3740" fmla="*/ 9268608 h 10274631"/>
              <a:gd name="connsiteX3741" fmla="*/ 6466786 w 11343419"/>
              <a:gd name="connsiteY3741" fmla="*/ 9243869 h 10274631"/>
              <a:gd name="connsiteX3742" fmla="*/ 6451800 w 11343419"/>
              <a:gd name="connsiteY3742" fmla="*/ 9264485 h 10274631"/>
              <a:gd name="connsiteX3743" fmla="*/ 6436813 w 11343419"/>
              <a:gd name="connsiteY3743" fmla="*/ 9260362 h 10274631"/>
              <a:gd name="connsiteX3744" fmla="*/ 6451800 w 11343419"/>
              <a:gd name="connsiteY3744" fmla="*/ 9231500 h 10274631"/>
              <a:gd name="connsiteX3745" fmla="*/ 6406840 w 11343419"/>
              <a:gd name="connsiteY3745" fmla="*/ 9219131 h 10274631"/>
              <a:gd name="connsiteX3746" fmla="*/ 6406840 w 11343419"/>
              <a:gd name="connsiteY3746" fmla="*/ 9202639 h 10274631"/>
              <a:gd name="connsiteX3747" fmla="*/ 6309426 w 11343419"/>
              <a:gd name="connsiteY3747" fmla="*/ 9116055 h 10274631"/>
              <a:gd name="connsiteX3748" fmla="*/ 6249478 w 11343419"/>
              <a:gd name="connsiteY3748" fmla="*/ 9070702 h 10274631"/>
              <a:gd name="connsiteX3749" fmla="*/ 6241986 w 11343419"/>
              <a:gd name="connsiteY3749" fmla="*/ 9045963 h 10274631"/>
              <a:gd name="connsiteX3750" fmla="*/ 6219505 w 11343419"/>
              <a:gd name="connsiteY3750" fmla="*/ 9078948 h 10274631"/>
              <a:gd name="connsiteX3751" fmla="*/ 6226998 w 11343419"/>
              <a:gd name="connsiteY3751" fmla="*/ 9091317 h 10274631"/>
              <a:gd name="connsiteX3752" fmla="*/ 6241986 w 11343419"/>
              <a:gd name="connsiteY3752" fmla="*/ 9083071 h 10274631"/>
              <a:gd name="connsiteX3753" fmla="*/ 6256972 w 11343419"/>
              <a:gd name="connsiteY3753" fmla="*/ 9095440 h 10274631"/>
              <a:gd name="connsiteX3754" fmla="*/ 6241986 w 11343419"/>
              <a:gd name="connsiteY3754" fmla="*/ 9103686 h 10274631"/>
              <a:gd name="connsiteX3755" fmla="*/ 6264466 w 11343419"/>
              <a:gd name="connsiteY3755" fmla="*/ 9120178 h 10274631"/>
              <a:gd name="connsiteX3756" fmla="*/ 6256972 w 11343419"/>
              <a:gd name="connsiteY3756" fmla="*/ 9120178 h 10274631"/>
              <a:gd name="connsiteX3757" fmla="*/ 6271959 w 11343419"/>
              <a:gd name="connsiteY3757" fmla="*/ 9132547 h 10274631"/>
              <a:gd name="connsiteX3758" fmla="*/ 6256972 w 11343419"/>
              <a:gd name="connsiteY3758" fmla="*/ 9136670 h 10274631"/>
              <a:gd name="connsiteX3759" fmla="*/ 6249478 w 11343419"/>
              <a:gd name="connsiteY3759" fmla="*/ 9144916 h 10274631"/>
              <a:gd name="connsiteX3760" fmla="*/ 6279452 w 11343419"/>
              <a:gd name="connsiteY3760" fmla="*/ 9165532 h 10274631"/>
              <a:gd name="connsiteX3761" fmla="*/ 6279452 w 11343419"/>
              <a:gd name="connsiteY3761" fmla="*/ 9124301 h 10274631"/>
              <a:gd name="connsiteX3762" fmla="*/ 6294439 w 11343419"/>
              <a:gd name="connsiteY3762" fmla="*/ 9124301 h 10274631"/>
              <a:gd name="connsiteX3763" fmla="*/ 6294439 w 11343419"/>
              <a:gd name="connsiteY3763" fmla="*/ 9165532 h 10274631"/>
              <a:gd name="connsiteX3764" fmla="*/ 6324412 w 11343419"/>
              <a:gd name="connsiteY3764" fmla="*/ 9169655 h 10274631"/>
              <a:gd name="connsiteX3765" fmla="*/ 6324412 w 11343419"/>
              <a:gd name="connsiteY3765" fmla="*/ 9186147 h 10274631"/>
              <a:gd name="connsiteX3766" fmla="*/ 6294439 w 11343419"/>
              <a:gd name="connsiteY3766" fmla="*/ 9169655 h 10274631"/>
              <a:gd name="connsiteX3767" fmla="*/ 6309426 w 11343419"/>
              <a:gd name="connsiteY3767" fmla="*/ 9227377 h 10274631"/>
              <a:gd name="connsiteX3768" fmla="*/ 6339399 w 11343419"/>
              <a:gd name="connsiteY3768" fmla="*/ 9223254 h 10274631"/>
              <a:gd name="connsiteX3769" fmla="*/ 6369372 w 11343419"/>
              <a:gd name="connsiteY3769" fmla="*/ 9293346 h 10274631"/>
              <a:gd name="connsiteX3770" fmla="*/ 6369372 w 11343419"/>
              <a:gd name="connsiteY3770" fmla="*/ 9318084 h 10274631"/>
              <a:gd name="connsiteX3771" fmla="*/ 6361880 w 11343419"/>
              <a:gd name="connsiteY3771" fmla="*/ 9309838 h 10274631"/>
              <a:gd name="connsiteX3772" fmla="*/ 6346892 w 11343419"/>
              <a:gd name="connsiteY3772" fmla="*/ 9318084 h 10274631"/>
              <a:gd name="connsiteX3773" fmla="*/ 6376866 w 11343419"/>
              <a:gd name="connsiteY3773" fmla="*/ 9367561 h 10274631"/>
              <a:gd name="connsiteX3774" fmla="*/ 6421826 w 11343419"/>
              <a:gd name="connsiteY3774" fmla="*/ 9454145 h 10274631"/>
              <a:gd name="connsiteX3775" fmla="*/ 6429320 w 11343419"/>
              <a:gd name="connsiteY3775" fmla="*/ 9503621 h 10274631"/>
              <a:gd name="connsiteX3776" fmla="*/ 6474280 w 11343419"/>
              <a:gd name="connsiteY3776" fmla="*/ 9557221 h 10274631"/>
              <a:gd name="connsiteX3777" fmla="*/ 6504254 w 11343419"/>
              <a:gd name="connsiteY3777" fmla="*/ 9639682 h 10274631"/>
              <a:gd name="connsiteX3778" fmla="*/ 6511747 w 11343419"/>
              <a:gd name="connsiteY3778" fmla="*/ 9656174 h 10274631"/>
              <a:gd name="connsiteX3779" fmla="*/ 6496760 w 11343419"/>
              <a:gd name="connsiteY3779" fmla="*/ 9672666 h 10274631"/>
              <a:gd name="connsiteX3780" fmla="*/ 6489267 w 11343419"/>
              <a:gd name="connsiteY3780" fmla="*/ 9689158 h 10274631"/>
              <a:gd name="connsiteX3781" fmla="*/ 6481774 w 11343419"/>
              <a:gd name="connsiteY3781" fmla="*/ 9726266 h 10274631"/>
              <a:gd name="connsiteX3782" fmla="*/ 6481774 w 11343419"/>
              <a:gd name="connsiteY3782" fmla="*/ 9722143 h 10274631"/>
              <a:gd name="connsiteX3783" fmla="*/ 6451800 w 11343419"/>
              <a:gd name="connsiteY3783" fmla="*/ 9746881 h 10274631"/>
              <a:gd name="connsiteX3784" fmla="*/ 6436813 w 11343419"/>
              <a:gd name="connsiteY3784" fmla="*/ 9734512 h 10274631"/>
              <a:gd name="connsiteX3785" fmla="*/ 6444306 w 11343419"/>
              <a:gd name="connsiteY3785" fmla="*/ 9730389 h 10274631"/>
              <a:gd name="connsiteX3786" fmla="*/ 6369372 w 11343419"/>
              <a:gd name="connsiteY3786" fmla="*/ 9668543 h 10274631"/>
              <a:gd name="connsiteX3787" fmla="*/ 6346892 w 11343419"/>
              <a:gd name="connsiteY3787" fmla="*/ 9643805 h 10274631"/>
              <a:gd name="connsiteX3788" fmla="*/ 6324412 w 11343419"/>
              <a:gd name="connsiteY3788" fmla="*/ 9627313 h 10274631"/>
              <a:gd name="connsiteX3789" fmla="*/ 6286946 w 11343419"/>
              <a:gd name="connsiteY3789" fmla="*/ 9581959 h 10274631"/>
              <a:gd name="connsiteX3790" fmla="*/ 6264466 w 11343419"/>
              <a:gd name="connsiteY3790" fmla="*/ 9553098 h 10274631"/>
              <a:gd name="connsiteX3791" fmla="*/ 6294439 w 11343419"/>
              <a:gd name="connsiteY3791" fmla="*/ 9553098 h 10274631"/>
              <a:gd name="connsiteX3792" fmla="*/ 6292566 w 11343419"/>
              <a:gd name="connsiteY3792" fmla="*/ 9551037 h 10274631"/>
              <a:gd name="connsiteX3793" fmla="*/ 6281948 w 11343419"/>
              <a:gd name="connsiteY3793" fmla="*/ 9539353 h 10274631"/>
              <a:gd name="connsiteX3794" fmla="*/ 6286595 w 11343419"/>
              <a:gd name="connsiteY3794" fmla="*/ 9543370 h 10274631"/>
              <a:gd name="connsiteX3795" fmla="*/ 6316919 w 11343419"/>
              <a:gd name="connsiteY3795" fmla="*/ 9569590 h 10274631"/>
              <a:gd name="connsiteX3796" fmla="*/ 6309426 w 11343419"/>
              <a:gd name="connsiteY3796" fmla="*/ 9581959 h 10274631"/>
              <a:gd name="connsiteX3797" fmla="*/ 6324412 w 11343419"/>
              <a:gd name="connsiteY3797" fmla="*/ 9590205 h 10274631"/>
              <a:gd name="connsiteX3798" fmla="*/ 6346892 w 11343419"/>
              <a:gd name="connsiteY3798" fmla="*/ 9536606 h 10274631"/>
              <a:gd name="connsiteX3799" fmla="*/ 6331906 w 11343419"/>
              <a:gd name="connsiteY3799" fmla="*/ 9503621 h 10274631"/>
              <a:gd name="connsiteX3800" fmla="*/ 6346892 w 11343419"/>
              <a:gd name="connsiteY3800" fmla="*/ 9515991 h 10274631"/>
              <a:gd name="connsiteX3801" fmla="*/ 6369372 w 11343419"/>
              <a:gd name="connsiteY3801" fmla="*/ 9569590 h 10274631"/>
              <a:gd name="connsiteX3802" fmla="*/ 6354386 w 11343419"/>
              <a:gd name="connsiteY3802" fmla="*/ 9577836 h 10274631"/>
              <a:gd name="connsiteX3803" fmla="*/ 6399346 w 11343419"/>
              <a:gd name="connsiteY3803" fmla="*/ 9619067 h 10274631"/>
              <a:gd name="connsiteX3804" fmla="*/ 6399346 w 11343419"/>
              <a:gd name="connsiteY3804" fmla="*/ 9606698 h 10274631"/>
              <a:gd name="connsiteX3805" fmla="*/ 6421826 w 11343419"/>
              <a:gd name="connsiteY3805" fmla="*/ 9631436 h 10274631"/>
              <a:gd name="connsiteX3806" fmla="*/ 6406840 w 11343419"/>
              <a:gd name="connsiteY3806" fmla="*/ 9643805 h 10274631"/>
              <a:gd name="connsiteX3807" fmla="*/ 6429320 w 11343419"/>
              <a:gd name="connsiteY3807" fmla="*/ 9693282 h 10274631"/>
              <a:gd name="connsiteX3808" fmla="*/ 6444306 w 11343419"/>
              <a:gd name="connsiteY3808" fmla="*/ 9701528 h 10274631"/>
              <a:gd name="connsiteX3809" fmla="*/ 6466786 w 11343419"/>
              <a:gd name="connsiteY3809" fmla="*/ 9660297 h 10274631"/>
              <a:gd name="connsiteX3810" fmla="*/ 6429320 w 11343419"/>
              <a:gd name="connsiteY3810" fmla="*/ 9569590 h 10274631"/>
              <a:gd name="connsiteX3811" fmla="*/ 6391853 w 11343419"/>
              <a:gd name="connsiteY3811" fmla="*/ 9544852 h 10274631"/>
              <a:gd name="connsiteX3812" fmla="*/ 6369372 w 11343419"/>
              <a:gd name="connsiteY3812" fmla="*/ 9503621 h 10274631"/>
              <a:gd name="connsiteX3813" fmla="*/ 6369372 w 11343419"/>
              <a:gd name="connsiteY3813" fmla="*/ 9470637 h 10274631"/>
              <a:gd name="connsiteX3814" fmla="*/ 6331906 w 11343419"/>
              <a:gd name="connsiteY3814" fmla="*/ 9429407 h 10274631"/>
              <a:gd name="connsiteX3815" fmla="*/ 6339399 w 11343419"/>
              <a:gd name="connsiteY3815" fmla="*/ 9421160 h 10274631"/>
              <a:gd name="connsiteX3816" fmla="*/ 6309426 w 11343419"/>
              <a:gd name="connsiteY3816" fmla="*/ 9417037 h 10274631"/>
              <a:gd name="connsiteX3817" fmla="*/ 6279452 w 11343419"/>
              <a:gd name="connsiteY3817" fmla="*/ 9363438 h 10274631"/>
              <a:gd name="connsiteX3818" fmla="*/ 6256972 w 11343419"/>
              <a:gd name="connsiteY3818" fmla="*/ 9351069 h 10274631"/>
              <a:gd name="connsiteX3819" fmla="*/ 6271959 w 11343419"/>
              <a:gd name="connsiteY3819" fmla="*/ 9404668 h 10274631"/>
              <a:gd name="connsiteX3820" fmla="*/ 6241986 w 11343419"/>
              <a:gd name="connsiteY3820" fmla="*/ 9379930 h 10274631"/>
              <a:gd name="connsiteX3821" fmla="*/ 6234492 w 11343419"/>
              <a:gd name="connsiteY3821" fmla="*/ 9359315 h 10274631"/>
              <a:gd name="connsiteX3822" fmla="*/ 6197025 w 11343419"/>
              <a:gd name="connsiteY3822" fmla="*/ 9301592 h 10274631"/>
              <a:gd name="connsiteX3823" fmla="*/ 6174545 w 11343419"/>
              <a:gd name="connsiteY3823" fmla="*/ 9289223 h 10274631"/>
              <a:gd name="connsiteX3824" fmla="*/ 6159558 w 11343419"/>
              <a:gd name="connsiteY3824" fmla="*/ 9260362 h 10274631"/>
              <a:gd name="connsiteX3825" fmla="*/ 6159558 w 11343419"/>
              <a:gd name="connsiteY3825" fmla="*/ 9256239 h 10274631"/>
              <a:gd name="connsiteX3826" fmla="*/ 6167052 w 11343419"/>
              <a:gd name="connsiteY3826" fmla="*/ 9260362 h 10274631"/>
              <a:gd name="connsiteX3827" fmla="*/ 6159558 w 11343419"/>
              <a:gd name="connsiteY3827" fmla="*/ 9256239 h 10274631"/>
              <a:gd name="connsiteX3828" fmla="*/ 6174545 w 11343419"/>
              <a:gd name="connsiteY3828" fmla="*/ 9260362 h 10274631"/>
              <a:gd name="connsiteX3829" fmla="*/ 6182038 w 11343419"/>
              <a:gd name="connsiteY3829" fmla="*/ 9260362 h 10274631"/>
              <a:gd name="connsiteX3830" fmla="*/ 6197025 w 11343419"/>
              <a:gd name="connsiteY3830" fmla="*/ 9293346 h 10274631"/>
              <a:gd name="connsiteX3831" fmla="*/ 6204518 w 11343419"/>
              <a:gd name="connsiteY3831" fmla="*/ 9293346 h 10274631"/>
              <a:gd name="connsiteX3832" fmla="*/ 6226998 w 11343419"/>
              <a:gd name="connsiteY3832" fmla="*/ 9334576 h 10274631"/>
              <a:gd name="connsiteX3833" fmla="*/ 6249478 w 11343419"/>
              <a:gd name="connsiteY3833" fmla="*/ 9351069 h 10274631"/>
              <a:gd name="connsiteX3834" fmla="*/ 6249478 w 11343419"/>
              <a:gd name="connsiteY3834" fmla="*/ 9293346 h 10274631"/>
              <a:gd name="connsiteX3835" fmla="*/ 6219505 w 11343419"/>
              <a:gd name="connsiteY3835" fmla="*/ 9252116 h 10274631"/>
              <a:gd name="connsiteX3836" fmla="*/ 6197025 w 11343419"/>
              <a:gd name="connsiteY3836" fmla="*/ 9252116 h 10274631"/>
              <a:gd name="connsiteX3837" fmla="*/ 6144572 w 11343419"/>
              <a:gd name="connsiteY3837" fmla="*/ 9153162 h 10274631"/>
              <a:gd name="connsiteX3838" fmla="*/ 6137078 w 11343419"/>
              <a:gd name="connsiteY3838" fmla="*/ 9153162 h 10274631"/>
              <a:gd name="connsiteX3839" fmla="*/ 6144572 w 11343419"/>
              <a:gd name="connsiteY3839" fmla="*/ 9140793 h 10274631"/>
              <a:gd name="connsiteX3840" fmla="*/ 6084624 w 11343419"/>
              <a:gd name="connsiteY3840" fmla="*/ 9054209 h 10274631"/>
              <a:gd name="connsiteX3841" fmla="*/ 6054651 w 11343419"/>
              <a:gd name="connsiteY3841" fmla="*/ 9000610 h 10274631"/>
              <a:gd name="connsiteX3842" fmla="*/ 6032170 w 11343419"/>
              <a:gd name="connsiteY3842" fmla="*/ 8996487 h 10274631"/>
              <a:gd name="connsiteX3843" fmla="*/ 6039664 w 11343419"/>
              <a:gd name="connsiteY3843" fmla="*/ 8996487 h 10274631"/>
              <a:gd name="connsiteX3844" fmla="*/ 5994704 w 11343419"/>
              <a:gd name="connsiteY3844" fmla="*/ 8922272 h 10274631"/>
              <a:gd name="connsiteX3845" fmla="*/ 5957237 w 11343419"/>
              <a:gd name="connsiteY3845" fmla="*/ 8905780 h 10274631"/>
              <a:gd name="connsiteX3846" fmla="*/ 5942250 w 11343419"/>
              <a:gd name="connsiteY3846" fmla="*/ 8872795 h 10274631"/>
              <a:gd name="connsiteX3847" fmla="*/ 5957237 w 11343419"/>
              <a:gd name="connsiteY3847" fmla="*/ 8868672 h 10274631"/>
              <a:gd name="connsiteX3848" fmla="*/ 5919770 w 11343419"/>
              <a:gd name="connsiteY3848" fmla="*/ 8831565 h 10274631"/>
              <a:gd name="connsiteX3849" fmla="*/ 5919770 w 11343419"/>
              <a:gd name="connsiteY3849" fmla="*/ 8819196 h 10274631"/>
              <a:gd name="connsiteX3850" fmla="*/ 5897290 w 11343419"/>
              <a:gd name="connsiteY3850" fmla="*/ 8802704 h 10274631"/>
              <a:gd name="connsiteX3851" fmla="*/ 5912276 w 11343419"/>
              <a:gd name="connsiteY3851" fmla="*/ 8773842 h 10274631"/>
              <a:gd name="connsiteX3852" fmla="*/ 5822356 w 11343419"/>
              <a:gd name="connsiteY3852" fmla="*/ 8674889 h 10274631"/>
              <a:gd name="connsiteX3853" fmla="*/ 5822356 w 11343419"/>
              <a:gd name="connsiteY3853" fmla="*/ 8662520 h 10274631"/>
              <a:gd name="connsiteX3854" fmla="*/ 5829850 w 11343419"/>
              <a:gd name="connsiteY3854" fmla="*/ 8662520 h 10274631"/>
              <a:gd name="connsiteX3855" fmla="*/ 5814862 w 11343419"/>
              <a:gd name="connsiteY3855" fmla="*/ 8654274 h 10274631"/>
              <a:gd name="connsiteX3856" fmla="*/ 5784889 w 11343419"/>
              <a:gd name="connsiteY3856" fmla="*/ 8662520 h 10274631"/>
              <a:gd name="connsiteX3857" fmla="*/ 5784889 w 11343419"/>
              <a:gd name="connsiteY3857" fmla="*/ 8654274 h 10274631"/>
              <a:gd name="connsiteX3858" fmla="*/ 5762409 w 11343419"/>
              <a:gd name="connsiteY3858" fmla="*/ 8662520 h 10274631"/>
              <a:gd name="connsiteX3859" fmla="*/ 5664995 w 11343419"/>
              <a:gd name="connsiteY3859" fmla="*/ 8551198 h 10274631"/>
              <a:gd name="connsiteX3860" fmla="*/ 5605048 w 11343419"/>
              <a:gd name="connsiteY3860" fmla="*/ 8493475 h 10274631"/>
              <a:gd name="connsiteX3861" fmla="*/ 5590061 w 11343419"/>
              <a:gd name="connsiteY3861" fmla="*/ 8464614 h 10274631"/>
              <a:gd name="connsiteX3862" fmla="*/ 5560088 w 11343419"/>
              <a:gd name="connsiteY3862" fmla="*/ 8460491 h 10274631"/>
              <a:gd name="connsiteX3863" fmla="*/ 5545101 w 11343419"/>
              <a:gd name="connsiteY3863" fmla="*/ 8464614 h 10274631"/>
              <a:gd name="connsiteX3864" fmla="*/ 5552594 w 11343419"/>
              <a:gd name="connsiteY3864" fmla="*/ 8468737 h 10274631"/>
              <a:gd name="connsiteX3865" fmla="*/ 5536788 w 11343419"/>
              <a:gd name="connsiteY3865" fmla="*/ 8465258 h 10274631"/>
              <a:gd name="connsiteX3866" fmla="*/ 5517048 w 11343419"/>
              <a:gd name="connsiteY3866" fmla="*/ 8460914 h 10274631"/>
              <a:gd name="connsiteX3867" fmla="*/ 5517279 w 11343419"/>
              <a:gd name="connsiteY3867" fmla="*/ 8459476 h 10274631"/>
              <a:gd name="connsiteX3868" fmla="*/ 5515128 w 11343419"/>
              <a:gd name="connsiteY3868" fmla="*/ 8460491 h 10274631"/>
              <a:gd name="connsiteX3869" fmla="*/ 5517048 w 11343419"/>
              <a:gd name="connsiteY3869" fmla="*/ 8460914 h 10274631"/>
              <a:gd name="connsiteX3870" fmla="*/ 5515128 w 11343419"/>
              <a:gd name="connsiteY3870" fmla="*/ 8472860 h 10274631"/>
              <a:gd name="connsiteX3871" fmla="*/ 5492648 w 11343419"/>
              <a:gd name="connsiteY3871" fmla="*/ 8472860 h 10274631"/>
              <a:gd name="connsiteX3872" fmla="*/ 5492648 w 11343419"/>
              <a:gd name="connsiteY3872" fmla="*/ 8460491 h 10274631"/>
              <a:gd name="connsiteX3873" fmla="*/ 5515128 w 11343419"/>
              <a:gd name="connsiteY3873" fmla="*/ 8452245 h 10274631"/>
              <a:gd name="connsiteX3874" fmla="*/ 5530114 w 11343419"/>
              <a:gd name="connsiteY3874" fmla="*/ 8415137 h 10274631"/>
              <a:gd name="connsiteX3875" fmla="*/ 5515128 w 11343419"/>
              <a:gd name="connsiteY3875" fmla="*/ 8415137 h 10274631"/>
              <a:gd name="connsiteX3876" fmla="*/ 5515128 w 11343419"/>
              <a:gd name="connsiteY3876" fmla="*/ 8386276 h 10274631"/>
              <a:gd name="connsiteX3877" fmla="*/ 5507634 w 11343419"/>
              <a:gd name="connsiteY3877" fmla="*/ 8386276 h 10274631"/>
              <a:gd name="connsiteX3878" fmla="*/ 5500140 w 11343419"/>
              <a:gd name="connsiteY3878" fmla="*/ 8373907 h 10274631"/>
              <a:gd name="connsiteX3879" fmla="*/ 5485154 w 11343419"/>
              <a:gd name="connsiteY3879" fmla="*/ 8369784 h 10274631"/>
              <a:gd name="connsiteX3880" fmla="*/ 5432700 w 11343419"/>
              <a:gd name="connsiteY3880" fmla="*/ 8386276 h 10274631"/>
              <a:gd name="connsiteX3881" fmla="*/ 5455180 w 11343419"/>
              <a:gd name="connsiteY3881" fmla="*/ 8373907 h 10274631"/>
              <a:gd name="connsiteX3882" fmla="*/ 5455180 w 11343419"/>
              <a:gd name="connsiteY3882" fmla="*/ 8369784 h 10274631"/>
              <a:gd name="connsiteX3883" fmla="*/ 5417714 w 11343419"/>
              <a:gd name="connsiteY3883" fmla="*/ 8345046 h 10274631"/>
              <a:gd name="connsiteX3884" fmla="*/ 5432700 w 11343419"/>
              <a:gd name="connsiteY3884" fmla="*/ 8336800 h 10274631"/>
              <a:gd name="connsiteX3885" fmla="*/ 5410220 w 11343419"/>
              <a:gd name="connsiteY3885" fmla="*/ 8324430 h 10274631"/>
              <a:gd name="connsiteX3886" fmla="*/ 5410220 w 11343419"/>
              <a:gd name="connsiteY3886" fmla="*/ 8312061 h 10274631"/>
              <a:gd name="connsiteX3887" fmla="*/ 5432700 w 11343419"/>
              <a:gd name="connsiteY3887" fmla="*/ 8316184 h 10274631"/>
              <a:gd name="connsiteX3888" fmla="*/ 5432700 w 11343419"/>
              <a:gd name="connsiteY3888" fmla="*/ 8299692 h 10274631"/>
              <a:gd name="connsiteX3889" fmla="*/ 5402726 w 11343419"/>
              <a:gd name="connsiteY3889" fmla="*/ 8295569 h 10274631"/>
              <a:gd name="connsiteX3890" fmla="*/ 5387740 w 11343419"/>
              <a:gd name="connsiteY3890" fmla="*/ 8283200 h 10274631"/>
              <a:gd name="connsiteX3891" fmla="*/ 5380246 w 11343419"/>
              <a:gd name="connsiteY3891" fmla="*/ 8262585 h 10274631"/>
              <a:gd name="connsiteX3892" fmla="*/ 5365260 w 11343419"/>
              <a:gd name="connsiteY3892" fmla="*/ 8246093 h 10274631"/>
              <a:gd name="connsiteX3893" fmla="*/ 5380246 w 11343419"/>
              <a:gd name="connsiteY3893" fmla="*/ 8233723 h 10274631"/>
              <a:gd name="connsiteX3894" fmla="*/ 5290326 w 11343419"/>
              <a:gd name="connsiteY3894" fmla="*/ 8126524 h 10274631"/>
              <a:gd name="connsiteX3895" fmla="*/ 5237872 w 11343419"/>
              <a:gd name="connsiteY3895" fmla="*/ 8077048 h 10274631"/>
              <a:gd name="connsiteX3896" fmla="*/ 5230379 w 11343419"/>
              <a:gd name="connsiteY3896" fmla="*/ 8077048 h 10274631"/>
              <a:gd name="connsiteX3897" fmla="*/ 5207899 w 11343419"/>
              <a:gd name="connsiteY3897" fmla="*/ 8048186 h 10274631"/>
              <a:gd name="connsiteX3898" fmla="*/ 5177926 w 11343419"/>
              <a:gd name="connsiteY3898" fmla="*/ 8039940 h 10274631"/>
              <a:gd name="connsiteX3899" fmla="*/ 5162938 w 11343419"/>
              <a:gd name="connsiteY3899" fmla="*/ 8056432 h 10274631"/>
              <a:gd name="connsiteX3900" fmla="*/ 5185418 w 11343419"/>
              <a:gd name="connsiteY3900" fmla="*/ 8093540 h 10274631"/>
              <a:gd name="connsiteX3901" fmla="*/ 5185418 w 11343419"/>
              <a:gd name="connsiteY3901" fmla="*/ 8097663 h 10274631"/>
              <a:gd name="connsiteX3902" fmla="*/ 5192912 w 11343419"/>
              <a:gd name="connsiteY3902" fmla="*/ 8105909 h 10274631"/>
              <a:gd name="connsiteX3903" fmla="*/ 5200406 w 11343419"/>
              <a:gd name="connsiteY3903" fmla="*/ 8093540 h 10274631"/>
              <a:gd name="connsiteX3904" fmla="*/ 5207899 w 11343419"/>
              <a:gd name="connsiteY3904" fmla="*/ 8105909 h 10274631"/>
              <a:gd name="connsiteX3905" fmla="*/ 5222886 w 11343419"/>
              <a:gd name="connsiteY3905" fmla="*/ 8097663 h 10274631"/>
              <a:gd name="connsiteX3906" fmla="*/ 5245366 w 11343419"/>
              <a:gd name="connsiteY3906" fmla="*/ 8122401 h 10274631"/>
              <a:gd name="connsiteX3907" fmla="*/ 5200406 w 11343419"/>
              <a:gd name="connsiteY3907" fmla="*/ 8130647 h 10274631"/>
              <a:gd name="connsiteX3908" fmla="*/ 5215392 w 11343419"/>
              <a:gd name="connsiteY3908" fmla="*/ 8188370 h 10274631"/>
              <a:gd name="connsiteX3909" fmla="*/ 5237872 w 11343419"/>
              <a:gd name="connsiteY3909" fmla="*/ 8204862 h 10274631"/>
              <a:gd name="connsiteX3910" fmla="*/ 5254733 w 11343419"/>
              <a:gd name="connsiteY3910" fmla="*/ 8190367 h 10274631"/>
              <a:gd name="connsiteX3911" fmla="*/ 5253564 w 11343419"/>
              <a:gd name="connsiteY3911" fmla="*/ 8189122 h 10274631"/>
              <a:gd name="connsiteX3912" fmla="*/ 5264334 w 11343419"/>
              <a:gd name="connsiteY3912" fmla="*/ 8190109 h 10274631"/>
              <a:gd name="connsiteX3913" fmla="*/ 5290326 w 11343419"/>
              <a:gd name="connsiteY3913" fmla="*/ 8192493 h 10274631"/>
              <a:gd name="connsiteX3914" fmla="*/ 5312806 w 11343419"/>
              <a:gd name="connsiteY3914" fmla="*/ 8188370 h 10274631"/>
              <a:gd name="connsiteX3915" fmla="*/ 5327793 w 11343419"/>
              <a:gd name="connsiteY3915" fmla="*/ 8200739 h 10274631"/>
              <a:gd name="connsiteX3916" fmla="*/ 5320300 w 11343419"/>
              <a:gd name="connsiteY3916" fmla="*/ 8204862 h 10274631"/>
              <a:gd name="connsiteX3917" fmla="*/ 5290326 w 11343419"/>
              <a:gd name="connsiteY3917" fmla="*/ 8200739 h 10274631"/>
              <a:gd name="connsiteX3918" fmla="*/ 5282832 w 11343419"/>
              <a:gd name="connsiteY3918" fmla="*/ 8213108 h 10274631"/>
              <a:gd name="connsiteX3919" fmla="*/ 5290326 w 11343419"/>
              <a:gd name="connsiteY3919" fmla="*/ 8221354 h 10274631"/>
              <a:gd name="connsiteX3920" fmla="*/ 5267846 w 11343419"/>
              <a:gd name="connsiteY3920" fmla="*/ 8204862 h 10274631"/>
              <a:gd name="connsiteX3921" fmla="*/ 5252859 w 11343419"/>
              <a:gd name="connsiteY3921" fmla="*/ 8204862 h 10274631"/>
              <a:gd name="connsiteX3922" fmla="*/ 5252859 w 11343419"/>
              <a:gd name="connsiteY3922" fmla="*/ 8250216 h 10274631"/>
              <a:gd name="connsiteX3923" fmla="*/ 5290326 w 11343419"/>
              <a:gd name="connsiteY3923" fmla="*/ 8283200 h 10274631"/>
              <a:gd name="connsiteX3924" fmla="*/ 5297820 w 11343419"/>
              <a:gd name="connsiteY3924" fmla="*/ 8295569 h 10274631"/>
              <a:gd name="connsiteX3925" fmla="*/ 5320300 w 11343419"/>
              <a:gd name="connsiteY3925" fmla="*/ 8307938 h 10274631"/>
              <a:gd name="connsiteX3926" fmla="*/ 5327793 w 11343419"/>
              <a:gd name="connsiteY3926" fmla="*/ 8303815 h 10274631"/>
              <a:gd name="connsiteX3927" fmla="*/ 5350273 w 11343419"/>
              <a:gd name="connsiteY3927" fmla="*/ 8320307 h 10274631"/>
              <a:gd name="connsiteX3928" fmla="*/ 5327793 w 11343419"/>
              <a:gd name="connsiteY3928" fmla="*/ 8332677 h 10274631"/>
              <a:gd name="connsiteX3929" fmla="*/ 5357766 w 11343419"/>
              <a:gd name="connsiteY3929" fmla="*/ 8357415 h 10274631"/>
              <a:gd name="connsiteX3930" fmla="*/ 5350273 w 11343419"/>
              <a:gd name="connsiteY3930" fmla="*/ 8365661 h 10274631"/>
              <a:gd name="connsiteX3931" fmla="*/ 5372753 w 11343419"/>
              <a:gd name="connsiteY3931" fmla="*/ 8369784 h 10274631"/>
              <a:gd name="connsiteX3932" fmla="*/ 5372753 w 11343419"/>
              <a:gd name="connsiteY3932" fmla="*/ 8382153 h 10274631"/>
              <a:gd name="connsiteX3933" fmla="*/ 5342780 w 11343419"/>
              <a:gd name="connsiteY3933" fmla="*/ 8378030 h 10274631"/>
              <a:gd name="connsiteX3934" fmla="*/ 5327793 w 11343419"/>
              <a:gd name="connsiteY3934" fmla="*/ 8365661 h 10274631"/>
              <a:gd name="connsiteX3935" fmla="*/ 5342780 w 11343419"/>
              <a:gd name="connsiteY3935" fmla="*/ 8394522 h 10274631"/>
              <a:gd name="connsiteX3936" fmla="*/ 5350273 w 11343419"/>
              <a:gd name="connsiteY3936" fmla="*/ 8402768 h 10274631"/>
              <a:gd name="connsiteX3937" fmla="*/ 5395234 w 11343419"/>
              <a:gd name="connsiteY3937" fmla="*/ 8369784 h 10274631"/>
              <a:gd name="connsiteX3938" fmla="*/ 5395234 w 11343419"/>
              <a:gd name="connsiteY3938" fmla="*/ 8402768 h 10274631"/>
              <a:gd name="connsiteX3939" fmla="*/ 5380246 w 11343419"/>
              <a:gd name="connsiteY3939" fmla="*/ 8394522 h 10274631"/>
              <a:gd name="connsiteX3940" fmla="*/ 5342780 w 11343419"/>
              <a:gd name="connsiteY3940" fmla="*/ 8402768 h 10274631"/>
              <a:gd name="connsiteX3941" fmla="*/ 5335286 w 11343419"/>
              <a:gd name="connsiteY3941" fmla="*/ 8411014 h 10274631"/>
              <a:gd name="connsiteX3942" fmla="*/ 5350273 w 11343419"/>
              <a:gd name="connsiteY3942" fmla="*/ 8415137 h 10274631"/>
              <a:gd name="connsiteX3943" fmla="*/ 5357766 w 11343419"/>
              <a:gd name="connsiteY3943" fmla="*/ 8452245 h 10274631"/>
              <a:gd name="connsiteX3944" fmla="*/ 5402726 w 11343419"/>
              <a:gd name="connsiteY3944" fmla="*/ 8456368 h 10274631"/>
              <a:gd name="connsiteX3945" fmla="*/ 5425207 w 11343419"/>
              <a:gd name="connsiteY3945" fmla="*/ 8489352 h 10274631"/>
              <a:gd name="connsiteX3946" fmla="*/ 5432700 w 11343419"/>
              <a:gd name="connsiteY3946" fmla="*/ 8497598 h 10274631"/>
              <a:gd name="connsiteX3947" fmla="*/ 5432700 w 11343419"/>
              <a:gd name="connsiteY3947" fmla="*/ 8509967 h 10274631"/>
              <a:gd name="connsiteX3948" fmla="*/ 5440194 w 11343419"/>
              <a:gd name="connsiteY3948" fmla="*/ 8522336 h 10274631"/>
              <a:gd name="connsiteX3949" fmla="*/ 5410220 w 11343419"/>
              <a:gd name="connsiteY3949" fmla="*/ 8530583 h 10274631"/>
              <a:gd name="connsiteX3950" fmla="*/ 5425207 w 11343419"/>
              <a:gd name="connsiteY3950" fmla="*/ 8580059 h 10274631"/>
              <a:gd name="connsiteX3951" fmla="*/ 5462674 w 11343419"/>
              <a:gd name="connsiteY3951" fmla="*/ 8596551 h 10274631"/>
              <a:gd name="connsiteX3952" fmla="*/ 5477660 w 11343419"/>
              <a:gd name="connsiteY3952" fmla="*/ 8613043 h 10274631"/>
              <a:gd name="connsiteX3953" fmla="*/ 5462674 w 11343419"/>
              <a:gd name="connsiteY3953" fmla="*/ 8621290 h 10274631"/>
              <a:gd name="connsiteX3954" fmla="*/ 5470167 w 11343419"/>
              <a:gd name="connsiteY3954" fmla="*/ 8637782 h 10274631"/>
              <a:gd name="connsiteX3955" fmla="*/ 5447687 w 11343419"/>
              <a:gd name="connsiteY3955" fmla="*/ 8679012 h 10274631"/>
              <a:gd name="connsiteX3956" fmla="*/ 5507634 w 11343419"/>
              <a:gd name="connsiteY3956" fmla="*/ 8674889 h 10274631"/>
              <a:gd name="connsiteX3957" fmla="*/ 5507634 w 11343419"/>
              <a:gd name="connsiteY3957" fmla="*/ 8720243 h 10274631"/>
              <a:gd name="connsiteX3958" fmla="*/ 5530114 w 11343419"/>
              <a:gd name="connsiteY3958" fmla="*/ 8736735 h 10274631"/>
              <a:gd name="connsiteX3959" fmla="*/ 5515128 w 11343419"/>
              <a:gd name="connsiteY3959" fmla="*/ 8740858 h 10274631"/>
              <a:gd name="connsiteX3960" fmla="*/ 5530114 w 11343419"/>
              <a:gd name="connsiteY3960" fmla="*/ 8761473 h 10274631"/>
              <a:gd name="connsiteX3961" fmla="*/ 5545101 w 11343419"/>
              <a:gd name="connsiteY3961" fmla="*/ 8765596 h 10274631"/>
              <a:gd name="connsiteX3962" fmla="*/ 5552594 w 11343419"/>
              <a:gd name="connsiteY3962" fmla="*/ 8753227 h 10274631"/>
              <a:gd name="connsiteX3963" fmla="*/ 5537608 w 11343419"/>
              <a:gd name="connsiteY3963" fmla="*/ 8740858 h 10274631"/>
              <a:gd name="connsiteX3964" fmla="*/ 5552594 w 11343419"/>
              <a:gd name="connsiteY3964" fmla="*/ 8740858 h 10274631"/>
              <a:gd name="connsiteX3965" fmla="*/ 5560088 w 11343419"/>
              <a:gd name="connsiteY3965" fmla="*/ 8757350 h 10274631"/>
              <a:gd name="connsiteX3966" fmla="*/ 5545101 w 11343419"/>
              <a:gd name="connsiteY3966" fmla="*/ 8782088 h 10274631"/>
              <a:gd name="connsiteX3967" fmla="*/ 5575074 w 11343419"/>
              <a:gd name="connsiteY3967" fmla="*/ 8794457 h 10274631"/>
              <a:gd name="connsiteX3968" fmla="*/ 5597554 w 11343419"/>
              <a:gd name="connsiteY3968" fmla="*/ 8815073 h 10274631"/>
              <a:gd name="connsiteX3969" fmla="*/ 5582568 w 11343419"/>
              <a:gd name="connsiteY3969" fmla="*/ 8827442 h 10274631"/>
              <a:gd name="connsiteX3970" fmla="*/ 5620034 w 11343419"/>
              <a:gd name="connsiteY3970" fmla="*/ 8864549 h 10274631"/>
              <a:gd name="connsiteX3971" fmla="*/ 5650008 w 11343419"/>
              <a:gd name="connsiteY3971" fmla="*/ 8881041 h 10274631"/>
              <a:gd name="connsiteX3972" fmla="*/ 5642515 w 11343419"/>
              <a:gd name="connsiteY3972" fmla="*/ 8885164 h 10274631"/>
              <a:gd name="connsiteX3973" fmla="*/ 5657502 w 11343419"/>
              <a:gd name="connsiteY3973" fmla="*/ 8889288 h 10274631"/>
              <a:gd name="connsiteX3974" fmla="*/ 5620034 w 11343419"/>
              <a:gd name="connsiteY3974" fmla="*/ 8914026 h 10274631"/>
              <a:gd name="connsiteX3975" fmla="*/ 5650008 w 11343419"/>
              <a:gd name="connsiteY3975" fmla="*/ 8951133 h 10274631"/>
              <a:gd name="connsiteX3976" fmla="*/ 5672488 w 11343419"/>
              <a:gd name="connsiteY3976" fmla="*/ 8955256 h 10274631"/>
              <a:gd name="connsiteX3977" fmla="*/ 5672488 w 11343419"/>
              <a:gd name="connsiteY3977" fmla="*/ 8979995 h 10274631"/>
              <a:gd name="connsiteX3978" fmla="*/ 5687475 w 11343419"/>
              <a:gd name="connsiteY3978" fmla="*/ 8984118 h 10274631"/>
              <a:gd name="connsiteX3979" fmla="*/ 5679982 w 11343419"/>
              <a:gd name="connsiteY3979" fmla="*/ 8984118 h 10274631"/>
              <a:gd name="connsiteX3980" fmla="*/ 5702462 w 11343419"/>
              <a:gd name="connsiteY3980" fmla="*/ 9000610 h 10274631"/>
              <a:gd name="connsiteX3981" fmla="*/ 5702462 w 11343419"/>
              <a:gd name="connsiteY3981" fmla="*/ 9033594 h 10274631"/>
              <a:gd name="connsiteX3982" fmla="*/ 5690051 w 11343419"/>
              <a:gd name="connsiteY3982" fmla="*/ 9042806 h 10274631"/>
              <a:gd name="connsiteX3983" fmla="*/ 5690265 w 11343419"/>
              <a:gd name="connsiteY3983" fmla="*/ 9043024 h 10274631"/>
              <a:gd name="connsiteX3984" fmla="*/ 5679982 w 11343419"/>
              <a:gd name="connsiteY3984" fmla="*/ 9033594 h 10274631"/>
              <a:gd name="connsiteX3985" fmla="*/ 5694968 w 11343419"/>
              <a:gd name="connsiteY3985" fmla="*/ 9025348 h 10274631"/>
              <a:gd name="connsiteX3986" fmla="*/ 5612542 w 11343419"/>
              <a:gd name="connsiteY3986" fmla="*/ 8984118 h 10274631"/>
              <a:gd name="connsiteX3987" fmla="*/ 5597554 w 11343419"/>
              <a:gd name="connsiteY3987" fmla="*/ 8967625 h 10274631"/>
              <a:gd name="connsiteX3988" fmla="*/ 5605048 w 11343419"/>
              <a:gd name="connsiteY3988" fmla="*/ 8967625 h 10274631"/>
              <a:gd name="connsiteX3989" fmla="*/ 5567581 w 11343419"/>
              <a:gd name="connsiteY3989" fmla="*/ 8918149 h 10274631"/>
              <a:gd name="connsiteX3990" fmla="*/ 5552594 w 11343419"/>
              <a:gd name="connsiteY3990" fmla="*/ 8909903 h 10274631"/>
              <a:gd name="connsiteX3991" fmla="*/ 5590061 w 11343419"/>
              <a:gd name="connsiteY3991" fmla="*/ 9012979 h 10274631"/>
              <a:gd name="connsiteX3992" fmla="*/ 5635022 w 11343419"/>
              <a:gd name="connsiteY3992" fmla="*/ 9037717 h 10274631"/>
              <a:gd name="connsiteX3993" fmla="*/ 5620034 w 11343419"/>
              <a:gd name="connsiteY3993" fmla="*/ 9037717 h 10274631"/>
              <a:gd name="connsiteX3994" fmla="*/ 5635022 w 11343419"/>
              <a:gd name="connsiteY3994" fmla="*/ 9050086 h 10274631"/>
              <a:gd name="connsiteX3995" fmla="*/ 5642515 w 11343419"/>
              <a:gd name="connsiteY3995" fmla="*/ 9083071 h 10274631"/>
              <a:gd name="connsiteX3996" fmla="*/ 5620034 w 11343419"/>
              <a:gd name="connsiteY3996" fmla="*/ 9066578 h 10274631"/>
              <a:gd name="connsiteX3997" fmla="*/ 5597554 w 11343419"/>
              <a:gd name="connsiteY3997" fmla="*/ 9111932 h 10274631"/>
              <a:gd name="connsiteX3998" fmla="*/ 5612542 w 11343419"/>
              <a:gd name="connsiteY3998" fmla="*/ 9120178 h 10274631"/>
              <a:gd name="connsiteX3999" fmla="*/ 5590061 w 11343419"/>
              <a:gd name="connsiteY3999" fmla="*/ 9120178 h 10274631"/>
              <a:gd name="connsiteX4000" fmla="*/ 5582568 w 11343419"/>
              <a:gd name="connsiteY4000" fmla="*/ 9132547 h 10274631"/>
              <a:gd name="connsiteX4001" fmla="*/ 5612542 w 11343419"/>
              <a:gd name="connsiteY4001" fmla="*/ 9136670 h 10274631"/>
              <a:gd name="connsiteX4002" fmla="*/ 5627528 w 11343419"/>
              <a:gd name="connsiteY4002" fmla="*/ 9153162 h 10274631"/>
              <a:gd name="connsiteX4003" fmla="*/ 5597554 w 11343419"/>
              <a:gd name="connsiteY4003" fmla="*/ 9149039 h 10274631"/>
              <a:gd name="connsiteX4004" fmla="*/ 5597554 w 11343419"/>
              <a:gd name="connsiteY4004" fmla="*/ 9177901 h 10274631"/>
              <a:gd name="connsiteX4005" fmla="*/ 5627528 w 11343419"/>
              <a:gd name="connsiteY4005" fmla="*/ 9186147 h 10274631"/>
              <a:gd name="connsiteX4006" fmla="*/ 5627528 w 11343419"/>
              <a:gd name="connsiteY4006" fmla="*/ 9202639 h 10274631"/>
              <a:gd name="connsiteX4007" fmla="*/ 5642515 w 11343419"/>
              <a:gd name="connsiteY4007" fmla="*/ 9182024 h 10274631"/>
              <a:gd name="connsiteX4008" fmla="*/ 5642515 w 11343419"/>
              <a:gd name="connsiteY4008" fmla="*/ 9177901 h 10274631"/>
              <a:gd name="connsiteX4009" fmla="*/ 5657502 w 11343419"/>
              <a:gd name="connsiteY4009" fmla="*/ 9182024 h 10274631"/>
              <a:gd name="connsiteX4010" fmla="*/ 5664995 w 11343419"/>
              <a:gd name="connsiteY4010" fmla="*/ 9169655 h 10274631"/>
              <a:gd name="connsiteX4011" fmla="*/ 5702462 w 11343419"/>
              <a:gd name="connsiteY4011" fmla="*/ 9169655 h 10274631"/>
              <a:gd name="connsiteX4012" fmla="*/ 5694968 w 11343419"/>
              <a:gd name="connsiteY4012" fmla="*/ 9190270 h 10274631"/>
              <a:gd name="connsiteX4013" fmla="*/ 5657502 w 11343419"/>
              <a:gd name="connsiteY4013" fmla="*/ 9190270 h 10274631"/>
              <a:gd name="connsiteX4014" fmla="*/ 5679982 w 11343419"/>
              <a:gd name="connsiteY4014" fmla="*/ 9210885 h 10274631"/>
              <a:gd name="connsiteX4015" fmla="*/ 5717448 w 11343419"/>
              <a:gd name="connsiteY4015" fmla="*/ 9215008 h 10274631"/>
              <a:gd name="connsiteX4016" fmla="*/ 5717448 w 11343419"/>
              <a:gd name="connsiteY4016" fmla="*/ 9252116 h 10274631"/>
              <a:gd name="connsiteX4017" fmla="*/ 5717448 w 11343419"/>
              <a:gd name="connsiteY4017" fmla="*/ 9276854 h 10274631"/>
              <a:gd name="connsiteX4018" fmla="*/ 5687475 w 11343419"/>
              <a:gd name="connsiteY4018" fmla="*/ 9260362 h 10274631"/>
              <a:gd name="connsiteX4019" fmla="*/ 5679982 w 11343419"/>
              <a:gd name="connsiteY4019" fmla="*/ 9276854 h 10274631"/>
              <a:gd name="connsiteX4020" fmla="*/ 5717448 w 11343419"/>
              <a:gd name="connsiteY4020" fmla="*/ 9326330 h 10274631"/>
              <a:gd name="connsiteX4021" fmla="*/ 5732436 w 11343419"/>
              <a:gd name="connsiteY4021" fmla="*/ 9330453 h 10274631"/>
              <a:gd name="connsiteX4022" fmla="*/ 5754916 w 11343419"/>
              <a:gd name="connsiteY4022" fmla="*/ 9379930 h 10274631"/>
              <a:gd name="connsiteX4023" fmla="*/ 5799876 w 11343419"/>
              <a:gd name="connsiteY4023" fmla="*/ 9425284 h 10274631"/>
              <a:gd name="connsiteX4024" fmla="*/ 5799876 w 11343419"/>
              <a:gd name="connsiteY4024" fmla="*/ 9454145 h 10274631"/>
              <a:gd name="connsiteX4025" fmla="*/ 5829850 w 11343419"/>
              <a:gd name="connsiteY4025" fmla="*/ 9454145 h 10274631"/>
              <a:gd name="connsiteX4026" fmla="*/ 5829850 w 11343419"/>
              <a:gd name="connsiteY4026" fmla="*/ 9474760 h 10274631"/>
              <a:gd name="connsiteX4027" fmla="*/ 5852330 w 11343419"/>
              <a:gd name="connsiteY4027" fmla="*/ 9478883 h 10274631"/>
              <a:gd name="connsiteX4028" fmla="*/ 5829850 w 11343419"/>
              <a:gd name="connsiteY4028" fmla="*/ 9483006 h 10274631"/>
              <a:gd name="connsiteX4029" fmla="*/ 5784889 w 11343419"/>
              <a:gd name="connsiteY4029" fmla="*/ 9454145 h 10274631"/>
              <a:gd name="connsiteX4030" fmla="*/ 5769902 w 11343419"/>
              <a:gd name="connsiteY4030" fmla="*/ 9425284 h 10274631"/>
              <a:gd name="connsiteX4031" fmla="*/ 5754916 w 11343419"/>
              <a:gd name="connsiteY4031" fmla="*/ 9425284 h 10274631"/>
              <a:gd name="connsiteX4032" fmla="*/ 5747422 w 11343419"/>
              <a:gd name="connsiteY4032" fmla="*/ 9450022 h 10274631"/>
              <a:gd name="connsiteX4033" fmla="*/ 5762409 w 11343419"/>
              <a:gd name="connsiteY4033" fmla="*/ 9474760 h 10274631"/>
              <a:gd name="connsiteX4034" fmla="*/ 5784889 w 11343419"/>
              <a:gd name="connsiteY4034" fmla="*/ 9478883 h 10274631"/>
              <a:gd name="connsiteX4035" fmla="*/ 5784889 w 11343419"/>
              <a:gd name="connsiteY4035" fmla="*/ 9503621 h 10274631"/>
              <a:gd name="connsiteX4036" fmla="*/ 5792382 w 11343419"/>
              <a:gd name="connsiteY4036" fmla="*/ 9511867 h 10274631"/>
              <a:gd name="connsiteX4037" fmla="*/ 5747422 w 11343419"/>
              <a:gd name="connsiteY4037" fmla="*/ 9478883 h 10274631"/>
              <a:gd name="connsiteX4038" fmla="*/ 5769902 w 11343419"/>
              <a:gd name="connsiteY4038" fmla="*/ 9524237 h 10274631"/>
              <a:gd name="connsiteX4039" fmla="*/ 5769902 w 11343419"/>
              <a:gd name="connsiteY4039" fmla="*/ 9553098 h 10274631"/>
              <a:gd name="connsiteX4040" fmla="*/ 5777396 w 11343419"/>
              <a:gd name="connsiteY4040" fmla="*/ 9528360 h 10274631"/>
              <a:gd name="connsiteX4041" fmla="*/ 5769902 w 11343419"/>
              <a:gd name="connsiteY4041" fmla="*/ 9520114 h 10274631"/>
              <a:gd name="connsiteX4042" fmla="*/ 5852330 w 11343419"/>
              <a:gd name="connsiteY4042" fmla="*/ 9594328 h 10274631"/>
              <a:gd name="connsiteX4043" fmla="*/ 5852330 w 11343419"/>
              <a:gd name="connsiteY4043" fmla="*/ 9598451 h 10274631"/>
              <a:gd name="connsiteX4044" fmla="*/ 5874810 w 11343419"/>
              <a:gd name="connsiteY4044" fmla="*/ 9614944 h 10274631"/>
              <a:gd name="connsiteX4045" fmla="*/ 5904783 w 11343419"/>
              <a:gd name="connsiteY4045" fmla="*/ 9594328 h 10274631"/>
              <a:gd name="connsiteX4046" fmla="*/ 5904783 w 11343419"/>
              <a:gd name="connsiteY4046" fmla="*/ 9565467 h 10274631"/>
              <a:gd name="connsiteX4047" fmla="*/ 5889796 w 11343419"/>
              <a:gd name="connsiteY4047" fmla="*/ 9557221 h 10274631"/>
              <a:gd name="connsiteX4048" fmla="*/ 5904783 w 11343419"/>
              <a:gd name="connsiteY4048" fmla="*/ 9553098 h 10274631"/>
              <a:gd name="connsiteX4049" fmla="*/ 5927264 w 11343419"/>
              <a:gd name="connsiteY4049" fmla="*/ 9569590 h 10274631"/>
              <a:gd name="connsiteX4050" fmla="*/ 5934756 w 11343419"/>
              <a:gd name="connsiteY4050" fmla="*/ 9565467 h 10274631"/>
              <a:gd name="connsiteX4051" fmla="*/ 5972224 w 11343419"/>
              <a:gd name="connsiteY4051" fmla="*/ 9577836 h 10274631"/>
              <a:gd name="connsiteX4052" fmla="*/ 5957237 w 11343419"/>
              <a:gd name="connsiteY4052" fmla="*/ 9590205 h 10274631"/>
              <a:gd name="connsiteX4053" fmla="*/ 5927264 w 11343419"/>
              <a:gd name="connsiteY4053" fmla="*/ 9581959 h 10274631"/>
              <a:gd name="connsiteX4054" fmla="*/ 5942250 w 11343419"/>
              <a:gd name="connsiteY4054" fmla="*/ 9594328 h 10274631"/>
              <a:gd name="connsiteX4055" fmla="*/ 5919770 w 11343419"/>
              <a:gd name="connsiteY4055" fmla="*/ 9594328 h 10274631"/>
              <a:gd name="connsiteX4056" fmla="*/ 5919770 w 11343419"/>
              <a:gd name="connsiteY4056" fmla="*/ 9619067 h 10274631"/>
              <a:gd name="connsiteX4057" fmla="*/ 5927264 w 11343419"/>
              <a:gd name="connsiteY4057" fmla="*/ 9635559 h 10274631"/>
              <a:gd name="connsiteX4058" fmla="*/ 5904783 w 11343419"/>
              <a:gd name="connsiteY4058" fmla="*/ 9639682 h 10274631"/>
              <a:gd name="connsiteX4059" fmla="*/ 5942250 w 11343419"/>
              <a:gd name="connsiteY4059" fmla="*/ 9668543 h 10274631"/>
              <a:gd name="connsiteX4060" fmla="*/ 5972224 w 11343419"/>
              <a:gd name="connsiteY4060" fmla="*/ 9664420 h 10274631"/>
              <a:gd name="connsiteX4061" fmla="*/ 5987210 w 11343419"/>
              <a:gd name="connsiteY4061" fmla="*/ 9672666 h 10274631"/>
              <a:gd name="connsiteX4062" fmla="*/ 5972224 w 11343419"/>
              <a:gd name="connsiteY4062" fmla="*/ 9693282 h 10274631"/>
              <a:gd name="connsiteX4063" fmla="*/ 6009690 w 11343419"/>
              <a:gd name="connsiteY4063" fmla="*/ 9705651 h 10274631"/>
              <a:gd name="connsiteX4064" fmla="*/ 6009690 w 11343419"/>
              <a:gd name="connsiteY4064" fmla="*/ 9718020 h 10274631"/>
              <a:gd name="connsiteX4065" fmla="*/ 5957237 w 11343419"/>
              <a:gd name="connsiteY4065" fmla="*/ 9713897 h 10274631"/>
              <a:gd name="connsiteX4066" fmla="*/ 5942250 w 11343419"/>
              <a:gd name="connsiteY4066" fmla="*/ 9701528 h 10274631"/>
              <a:gd name="connsiteX4067" fmla="*/ 5934756 w 11343419"/>
              <a:gd name="connsiteY4067" fmla="*/ 9705651 h 10274631"/>
              <a:gd name="connsiteX4068" fmla="*/ 5912276 w 11343419"/>
              <a:gd name="connsiteY4068" fmla="*/ 9689158 h 10274631"/>
              <a:gd name="connsiteX4069" fmla="*/ 5882303 w 11343419"/>
              <a:gd name="connsiteY4069" fmla="*/ 9697405 h 10274631"/>
              <a:gd name="connsiteX4070" fmla="*/ 5889796 w 11343419"/>
              <a:gd name="connsiteY4070" fmla="*/ 9668543 h 10274631"/>
              <a:gd name="connsiteX4071" fmla="*/ 5867316 w 11343419"/>
              <a:gd name="connsiteY4071" fmla="*/ 9680912 h 10274631"/>
              <a:gd name="connsiteX4072" fmla="*/ 5867316 w 11343419"/>
              <a:gd name="connsiteY4072" fmla="*/ 9643805 h 10274631"/>
              <a:gd name="connsiteX4073" fmla="*/ 5852330 w 11343419"/>
              <a:gd name="connsiteY4073" fmla="*/ 9652051 h 10274631"/>
              <a:gd name="connsiteX4074" fmla="*/ 5867316 w 11343419"/>
              <a:gd name="connsiteY4074" fmla="*/ 9627313 h 10274631"/>
              <a:gd name="connsiteX4075" fmla="*/ 5784889 w 11343419"/>
              <a:gd name="connsiteY4075" fmla="*/ 9577836 h 10274631"/>
              <a:gd name="connsiteX4076" fmla="*/ 5769902 w 11343419"/>
              <a:gd name="connsiteY4076" fmla="*/ 9590205 h 10274631"/>
              <a:gd name="connsiteX4077" fmla="*/ 5792382 w 11343419"/>
              <a:gd name="connsiteY4077" fmla="*/ 9631436 h 10274631"/>
              <a:gd name="connsiteX4078" fmla="*/ 5777396 w 11343419"/>
              <a:gd name="connsiteY4078" fmla="*/ 9660297 h 10274631"/>
              <a:gd name="connsiteX4079" fmla="*/ 5792382 w 11343419"/>
              <a:gd name="connsiteY4079" fmla="*/ 9705651 h 10274631"/>
              <a:gd name="connsiteX4080" fmla="*/ 5814862 w 11343419"/>
              <a:gd name="connsiteY4080" fmla="*/ 9920049 h 10274631"/>
              <a:gd name="connsiteX4081" fmla="*/ 5822356 w 11343419"/>
              <a:gd name="connsiteY4081" fmla="*/ 9944787 h 10274631"/>
              <a:gd name="connsiteX4082" fmla="*/ 5807369 w 11343419"/>
              <a:gd name="connsiteY4082" fmla="*/ 9953033 h 10274631"/>
              <a:gd name="connsiteX4083" fmla="*/ 5784889 w 11343419"/>
              <a:gd name="connsiteY4083" fmla="*/ 9907680 h 10274631"/>
              <a:gd name="connsiteX4084" fmla="*/ 5769902 w 11343419"/>
              <a:gd name="connsiteY4084" fmla="*/ 10126201 h 10274631"/>
              <a:gd name="connsiteX4085" fmla="*/ 5784889 w 11343419"/>
              <a:gd name="connsiteY4085" fmla="*/ 10237524 h 10274631"/>
              <a:gd name="connsiteX4086" fmla="*/ 5777396 w 11343419"/>
              <a:gd name="connsiteY4086" fmla="*/ 10229277 h 10274631"/>
              <a:gd name="connsiteX4087" fmla="*/ 5754916 w 11343419"/>
              <a:gd name="connsiteY4087" fmla="*/ 10237524 h 10274631"/>
              <a:gd name="connsiteX4088" fmla="*/ 5747422 w 11343419"/>
              <a:gd name="connsiteY4088" fmla="*/ 10146817 h 10274631"/>
              <a:gd name="connsiteX4089" fmla="*/ 5709956 w 11343419"/>
              <a:gd name="connsiteY4089" fmla="*/ 10155063 h 10274631"/>
              <a:gd name="connsiteX4090" fmla="*/ 5672488 w 11343419"/>
              <a:gd name="connsiteY4090" fmla="*/ 10155063 h 10274631"/>
              <a:gd name="connsiteX4091" fmla="*/ 5679982 w 11343419"/>
              <a:gd name="connsiteY4091" fmla="*/ 10150940 h 10274631"/>
              <a:gd name="connsiteX4092" fmla="*/ 5664995 w 11343419"/>
              <a:gd name="connsiteY4092" fmla="*/ 10146817 h 10274631"/>
              <a:gd name="connsiteX4093" fmla="*/ 5650008 w 11343419"/>
              <a:gd name="connsiteY4093" fmla="*/ 10155063 h 10274631"/>
              <a:gd name="connsiteX4094" fmla="*/ 5642515 w 11343419"/>
              <a:gd name="connsiteY4094" fmla="*/ 10134447 h 10274631"/>
              <a:gd name="connsiteX4095" fmla="*/ 5657502 w 11343419"/>
              <a:gd name="connsiteY4095" fmla="*/ 10122078 h 10274631"/>
              <a:gd name="connsiteX4096" fmla="*/ 5642515 w 11343419"/>
              <a:gd name="connsiteY4096" fmla="*/ 10109709 h 10274631"/>
              <a:gd name="connsiteX4097" fmla="*/ 5642515 w 11343419"/>
              <a:gd name="connsiteY4097" fmla="*/ 10084971 h 10274631"/>
              <a:gd name="connsiteX4098" fmla="*/ 5620034 w 11343419"/>
              <a:gd name="connsiteY4098" fmla="*/ 10064356 h 10274631"/>
              <a:gd name="connsiteX4099" fmla="*/ 5635022 w 11343419"/>
              <a:gd name="connsiteY4099" fmla="*/ 10068479 h 10274631"/>
              <a:gd name="connsiteX4100" fmla="*/ 5620034 w 11343419"/>
              <a:gd name="connsiteY4100" fmla="*/ 10027248 h 10274631"/>
              <a:gd name="connsiteX4101" fmla="*/ 5582568 w 11343419"/>
              <a:gd name="connsiteY4101" fmla="*/ 9986018 h 10274631"/>
              <a:gd name="connsiteX4102" fmla="*/ 5597554 w 11343419"/>
              <a:gd name="connsiteY4102" fmla="*/ 9977772 h 10274631"/>
              <a:gd name="connsiteX4103" fmla="*/ 5590061 w 11343419"/>
              <a:gd name="connsiteY4103" fmla="*/ 9961279 h 10274631"/>
              <a:gd name="connsiteX4104" fmla="*/ 5567581 w 11343419"/>
              <a:gd name="connsiteY4104" fmla="*/ 9965403 h 10274631"/>
              <a:gd name="connsiteX4105" fmla="*/ 5552594 w 11343419"/>
              <a:gd name="connsiteY4105" fmla="*/ 9944787 h 10274631"/>
              <a:gd name="connsiteX4106" fmla="*/ 5537608 w 11343419"/>
              <a:gd name="connsiteY4106" fmla="*/ 9887065 h 10274631"/>
              <a:gd name="connsiteX4107" fmla="*/ 5515128 w 11343419"/>
              <a:gd name="connsiteY4107" fmla="*/ 9858203 h 10274631"/>
              <a:gd name="connsiteX4108" fmla="*/ 5522621 w 11343419"/>
              <a:gd name="connsiteY4108" fmla="*/ 9845834 h 10274631"/>
              <a:gd name="connsiteX4109" fmla="*/ 5522621 w 11343419"/>
              <a:gd name="connsiteY4109" fmla="*/ 9825219 h 10274631"/>
              <a:gd name="connsiteX4110" fmla="*/ 5545101 w 11343419"/>
              <a:gd name="connsiteY4110" fmla="*/ 9816973 h 10274631"/>
              <a:gd name="connsiteX4111" fmla="*/ 5500140 w 11343419"/>
              <a:gd name="connsiteY4111" fmla="*/ 9796358 h 10274631"/>
              <a:gd name="connsiteX4112" fmla="*/ 5470167 w 11343419"/>
              <a:gd name="connsiteY4112" fmla="*/ 9775742 h 10274631"/>
              <a:gd name="connsiteX4113" fmla="*/ 5477660 w 11343419"/>
              <a:gd name="connsiteY4113" fmla="*/ 9775742 h 10274631"/>
              <a:gd name="connsiteX4114" fmla="*/ 5447687 w 11343419"/>
              <a:gd name="connsiteY4114" fmla="*/ 9734512 h 10274631"/>
              <a:gd name="connsiteX4115" fmla="*/ 5432700 w 11343419"/>
              <a:gd name="connsiteY4115" fmla="*/ 9730389 h 10274631"/>
              <a:gd name="connsiteX4116" fmla="*/ 5425207 w 11343419"/>
              <a:gd name="connsiteY4116" fmla="*/ 9746881 h 10274631"/>
              <a:gd name="connsiteX4117" fmla="*/ 5477660 w 11343419"/>
              <a:gd name="connsiteY4117" fmla="*/ 9874696 h 10274631"/>
              <a:gd name="connsiteX4118" fmla="*/ 5492648 w 11343419"/>
              <a:gd name="connsiteY4118" fmla="*/ 9920049 h 10274631"/>
              <a:gd name="connsiteX4119" fmla="*/ 5485154 w 11343419"/>
              <a:gd name="connsiteY4119" fmla="*/ 10002510 h 10274631"/>
              <a:gd name="connsiteX4120" fmla="*/ 5492648 w 11343419"/>
              <a:gd name="connsiteY4120" fmla="*/ 10010756 h 10274631"/>
              <a:gd name="connsiteX4121" fmla="*/ 5477660 w 11343419"/>
              <a:gd name="connsiteY4121" fmla="*/ 10035494 h 10274631"/>
              <a:gd name="connsiteX4122" fmla="*/ 5455180 w 11343419"/>
              <a:gd name="connsiteY4122" fmla="*/ 10035494 h 10274631"/>
              <a:gd name="connsiteX4123" fmla="*/ 5432700 w 11343419"/>
              <a:gd name="connsiteY4123" fmla="*/ 10010756 h 10274631"/>
              <a:gd name="connsiteX4124" fmla="*/ 5432700 w 11343419"/>
              <a:gd name="connsiteY4124" fmla="*/ 9969526 h 10274631"/>
              <a:gd name="connsiteX4125" fmla="*/ 5440194 w 11343419"/>
              <a:gd name="connsiteY4125" fmla="*/ 9965403 h 10274631"/>
              <a:gd name="connsiteX4126" fmla="*/ 5402726 w 11343419"/>
              <a:gd name="connsiteY4126" fmla="*/ 9903557 h 10274631"/>
              <a:gd name="connsiteX4127" fmla="*/ 5417714 w 11343419"/>
              <a:gd name="connsiteY4127" fmla="*/ 9874696 h 10274631"/>
              <a:gd name="connsiteX4128" fmla="*/ 5410220 w 11343419"/>
              <a:gd name="connsiteY4128" fmla="*/ 9825219 h 10274631"/>
              <a:gd name="connsiteX4129" fmla="*/ 5402726 w 11343419"/>
              <a:gd name="connsiteY4129" fmla="*/ 9829342 h 10274631"/>
              <a:gd name="connsiteX4130" fmla="*/ 5372753 w 11343419"/>
              <a:gd name="connsiteY4130" fmla="*/ 9812850 h 10274631"/>
              <a:gd name="connsiteX4131" fmla="*/ 5387740 w 11343419"/>
              <a:gd name="connsiteY4131" fmla="*/ 9808727 h 10274631"/>
              <a:gd name="connsiteX4132" fmla="*/ 5380246 w 11343419"/>
              <a:gd name="connsiteY4132" fmla="*/ 9792235 h 10274631"/>
              <a:gd name="connsiteX4133" fmla="*/ 5357766 w 11343419"/>
              <a:gd name="connsiteY4133" fmla="*/ 9788112 h 10274631"/>
              <a:gd name="connsiteX4134" fmla="*/ 5380246 w 11343419"/>
              <a:gd name="connsiteY4134" fmla="*/ 9878819 h 10274631"/>
              <a:gd name="connsiteX4135" fmla="*/ 5365260 w 11343419"/>
              <a:gd name="connsiteY4135" fmla="*/ 9870572 h 10274631"/>
              <a:gd name="connsiteX4136" fmla="*/ 5357766 w 11343419"/>
              <a:gd name="connsiteY4136" fmla="*/ 9878819 h 10274631"/>
              <a:gd name="connsiteX4137" fmla="*/ 5365260 w 11343419"/>
              <a:gd name="connsiteY4137" fmla="*/ 9862326 h 10274631"/>
              <a:gd name="connsiteX4138" fmla="*/ 5335286 w 11343419"/>
              <a:gd name="connsiteY4138" fmla="*/ 9845834 h 10274631"/>
              <a:gd name="connsiteX4139" fmla="*/ 5290326 w 11343419"/>
              <a:gd name="connsiteY4139" fmla="*/ 9866449 h 10274631"/>
              <a:gd name="connsiteX4140" fmla="*/ 5297820 w 11343419"/>
              <a:gd name="connsiteY4140" fmla="*/ 9903557 h 10274631"/>
              <a:gd name="connsiteX4141" fmla="*/ 5312806 w 11343419"/>
              <a:gd name="connsiteY4141" fmla="*/ 9911803 h 10274631"/>
              <a:gd name="connsiteX4142" fmla="*/ 5320300 w 11343419"/>
              <a:gd name="connsiteY4142" fmla="*/ 9940664 h 10274631"/>
              <a:gd name="connsiteX4143" fmla="*/ 5327793 w 11343419"/>
              <a:gd name="connsiteY4143" fmla="*/ 9940664 h 10274631"/>
              <a:gd name="connsiteX4144" fmla="*/ 5305313 w 11343419"/>
              <a:gd name="connsiteY4144" fmla="*/ 9944787 h 10274631"/>
              <a:gd name="connsiteX4145" fmla="*/ 5305313 w 11343419"/>
              <a:gd name="connsiteY4145" fmla="*/ 9961279 h 10274631"/>
              <a:gd name="connsiteX4146" fmla="*/ 5290326 w 11343419"/>
              <a:gd name="connsiteY4146" fmla="*/ 9961279 h 10274631"/>
              <a:gd name="connsiteX4147" fmla="*/ 5267846 w 11343419"/>
              <a:gd name="connsiteY4147" fmla="*/ 9903557 h 10274631"/>
              <a:gd name="connsiteX4148" fmla="*/ 5237872 w 11343419"/>
              <a:gd name="connsiteY4148" fmla="*/ 9870572 h 10274631"/>
              <a:gd name="connsiteX4149" fmla="*/ 5237872 w 11343419"/>
              <a:gd name="connsiteY4149" fmla="*/ 9837588 h 10274631"/>
              <a:gd name="connsiteX4150" fmla="*/ 5267846 w 11343419"/>
              <a:gd name="connsiteY4150" fmla="*/ 9833465 h 10274631"/>
              <a:gd name="connsiteX4151" fmla="*/ 5230379 w 11343419"/>
              <a:gd name="connsiteY4151" fmla="*/ 9783989 h 10274631"/>
              <a:gd name="connsiteX4152" fmla="*/ 5230379 w 11343419"/>
              <a:gd name="connsiteY4152" fmla="*/ 9751004 h 10274631"/>
              <a:gd name="connsiteX4153" fmla="*/ 5214573 w 11343419"/>
              <a:gd name="connsiteY4153" fmla="*/ 9731871 h 10274631"/>
              <a:gd name="connsiteX4154" fmla="*/ 5194541 w 11343419"/>
              <a:gd name="connsiteY4154" fmla="*/ 9707622 h 10274631"/>
              <a:gd name="connsiteX4155" fmla="*/ 5200406 w 11343419"/>
              <a:gd name="connsiteY4155" fmla="*/ 9709774 h 10274631"/>
              <a:gd name="connsiteX4156" fmla="*/ 5252859 w 11343419"/>
              <a:gd name="connsiteY4156" fmla="*/ 9693282 h 10274631"/>
              <a:gd name="connsiteX4157" fmla="*/ 5252859 w 11343419"/>
              <a:gd name="connsiteY4157" fmla="*/ 9718020 h 10274631"/>
              <a:gd name="connsiteX4158" fmla="*/ 5275339 w 11343419"/>
              <a:gd name="connsiteY4158" fmla="*/ 9701528 h 10274631"/>
              <a:gd name="connsiteX4159" fmla="*/ 5267846 w 11343419"/>
              <a:gd name="connsiteY4159" fmla="*/ 9664420 h 10274631"/>
              <a:gd name="connsiteX4160" fmla="*/ 5305313 w 11343419"/>
              <a:gd name="connsiteY4160" fmla="*/ 9647928 h 10274631"/>
              <a:gd name="connsiteX4161" fmla="*/ 5252859 w 11343419"/>
              <a:gd name="connsiteY4161" fmla="*/ 9635559 h 10274631"/>
              <a:gd name="connsiteX4162" fmla="*/ 5222886 w 11343419"/>
              <a:gd name="connsiteY4162" fmla="*/ 9573713 h 10274631"/>
              <a:gd name="connsiteX4163" fmla="*/ 5215392 w 11343419"/>
              <a:gd name="connsiteY4163" fmla="*/ 9553098 h 10274631"/>
              <a:gd name="connsiteX4164" fmla="*/ 5207899 w 11343419"/>
              <a:gd name="connsiteY4164" fmla="*/ 9511867 h 10274631"/>
              <a:gd name="connsiteX4165" fmla="*/ 5207899 w 11343419"/>
              <a:gd name="connsiteY4165" fmla="*/ 9487129 h 10274631"/>
              <a:gd name="connsiteX4166" fmla="*/ 5222886 w 11343419"/>
              <a:gd name="connsiteY4166" fmla="*/ 9483006 h 10274631"/>
              <a:gd name="connsiteX4167" fmla="*/ 5185418 w 11343419"/>
              <a:gd name="connsiteY4167" fmla="*/ 9441776 h 10274631"/>
              <a:gd name="connsiteX4168" fmla="*/ 5207899 w 11343419"/>
              <a:gd name="connsiteY4168" fmla="*/ 9425284 h 10274631"/>
              <a:gd name="connsiteX4169" fmla="*/ 5162938 w 11343419"/>
              <a:gd name="connsiteY4169" fmla="*/ 9412914 h 10274631"/>
              <a:gd name="connsiteX4170" fmla="*/ 5177926 w 11343419"/>
              <a:gd name="connsiteY4170" fmla="*/ 9404668 h 10274631"/>
              <a:gd name="connsiteX4171" fmla="*/ 5162938 w 11343419"/>
              <a:gd name="connsiteY4171" fmla="*/ 9371684 h 10274631"/>
              <a:gd name="connsiteX4172" fmla="*/ 5155445 w 11343419"/>
              <a:gd name="connsiteY4172" fmla="*/ 9392299 h 10274631"/>
              <a:gd name="connsiteX4173" fmla="*/ 5132965 w 11343419"/>
              <a:gd name="connsiteY4173" fmla="*/ 9408791 h 10274631"/>
              <a:gd name="connsiteX4174" fmla="*/ 5117978 w 11343419"/>
              <a:gd name="connsiteY4174" fmla="*/ 9392299 h 10274631"/>
              <a:gd name="connsiteX4175" fmla="*/ 5095498 w 11343419"/>
              <a:gd name="connsiteY4175" fmla="*/ 9425284 h 10274631"/>
              <a:gd name="connsiteX4176" fmla="*/ 5102992 w 11343419"/>
              <a:gd name="connsiteY4176" fmla="*/ 9450022 h 10274631"/>
              <a:gd name="connsiteX4177" fmla="*/ 5140458 w 11343419"/>
              <a:gd name="connsiteY4177" fmla="*/ 9474760 h 10274631"/>
              <a:gd name="connsiteX4178" fmla="*/ 5162938 w 11343419"/>
              <a:gd name="connsiteY4178" fmla="*/ 9548975 h 10274631"/>
              <a:gd name="connsiteX4179" fmla="*/ 5170432 w 11343419"/>
              <a:gd name="connsiteY4179" fmla="*/ 9553098 h 10274631"/>
              <a:gd name="connsiteX4180" fmla="*/ 5162938 w 11343419"/>
              <a:gd name="connsiteY4180" fmla="*/ 9553098 h 10274631"/>
              <a:gd name="connsiteX4181" fmla="*/ 5117978 w 11343419"/>
              <a:gd name="connsiteY4181" fmla="*/ 9487129 h 10274631"/>
              <a:gd name="connsiteX4182" fmla="*/ 5102992 w 11343419"/>
              <a:gd name="connsiteY4182" fmla="*/ 9483006 h 10274631"/>
              <a:gd name="connsiteX4183" fmla="*/ 5095498 w 11343419"/>
              <a:gd name="connsiteY4183" fmla="*/ 9487129 h 10274631"/>
              <a:gd name="connsiteX4184" fmla="*/ 5073018 w 11343419"/>
              <a:gd name="connsiteY4184" fmla="*/ 9487129 h 10274631"/>
              <a:gd name="connsiteX4185" fmla="*/ 5058031 w 11343419"/>
              <a:gd name="connsiteY4185" fmla="*/ 9491252 h 10274631"/>
              <a:gd name="connsiteX4186" fmla="*/ 5080512 w 11343419"/>
              <a:gd name="connsiteY4186" fmla="*/ 9499498 h 10274631"/>
              <a:gd name="connsiteX4187" fmla="*/ 5058031 w 11343419"/>
              <a:gd name="connsiteY4187" fmla="*/ 9503621 h 10274631"/>
              <a:gd name="connsiteX4188" fmla="*/ 5058031 w 11343419"/>
              <a:gd name="connsiteY4188" fmla="*/ 9623190 h 10274631"/>
              <a:gd name="connsiteX4189" fmla="*/ 5050538 w 11343419"/>
              <a:gd name="connsiteY4189" fmla="*/ 9631436 h 10274631"/>
              <a:gd name="connsiteX4190" fmla="*/ 5028058 w 11343419"/>
              <a:gd name="connsiteY4190" fmla="*/ 9606698 h 10274631"/>
              <a:gd name="connsiteX4191" fmla="*/ 5020564 w 11343419"/>
              <a:gd name="connsiteY4191" fmla="*/ 9594328 h 10274631"/>
              <a:gd name="connsiteX4192" fmla="*/ 5005578 w 11343419"/>
              <a:gd name="connsiteY4192" fmla="*/ 9606698 h 10274631"/>
              <a:gd name="connsiteX4193" fmla="*/ 5043044 w 11343419"/>
              <a:gd name="connsiteY4193" fmla="*/ 9668543 h 10274631"/>
              <a:gd name="connsiteX4194" fmla="*/ 5043044 w 11343419"/>
              <a:gd name="connsiteY4194" fmla="*/ 9701528 h 10274631"/>
              <a:gd name="connsiteX4195" fmla="*/ 5080512 w 11343419"/>
              <a:gd name="connsiteY4195" fmla="*/ 9783989 h 10274631"/>
              <a:gd name="connsiteX4196" fmla="*/ 5095498 w 11343419"/>
              <a:gd name="connsiteY4196" fmla="*/ 9854080 h 10274631"/>
              <a:gd name="connsiteX4197" fmla="*/ 5132965 w 11343419"/>
              <a:gd name="connsiteY4197" fmla="*/ 9961279 h 10274631"/>
              <a:gd name="connsiteX4198" fmla="*/ 5102992 w 11343419"/>
              <a:gd name="connsiteY4198" fmla="*/ 10019002 h 10274631"/>
              <a:gd name="connsiteX4199" fmla="*/ 5080512 w 11343419"/>
              <a:gd name="connsiteY4199" fmla="*/ 10047863 h 10274631"/>
              <a:gd name="connsiteX4200" fmla="*/ 5080512 w 11343419"/>
              <a:gd name="connsiteY4200" fmla="*/ 10056110 h 10274631"/>
              <a:gd name="connsiteX4201" fmla="*/ 5065524 w 11343419"/>
              <a:gd name="connsiteY4201" fmla="*/ 10068479 h 10274631"/>
              <a:gd name="connsiteX4202" fmla="*/ 5102992 w 11343419"/>
              <a:gd name="connsiteY4202" fmla="*/ 10072602 h 10274631"/>
              <a:gd name="connsiteX4203" fmla="*/ 5117978 w 11343419"/>
              <a:gd name="connsiteY4203" fmla="*/ 10097340 h 10274631"/>
              <a:gd name="connsiteX4204" fmla="*/ 5102992 w 11343419"/>
              <a:gd name="connsiteY4204" fmla="*/ 10117955 h 10274631"/>
              <a:gd name="connsiteX4205" fmla="*/ 5125472 w 11343419"/>
              <a:gd name="connsiteY4205" fmla="*/ 10146817 h 10274631"/>
              <a:gd name="connsiteX4206" fmla="*/ 5110485 w 11343419"/>
              <a:gd name="connsiteY4206" fmla="*/ 10155063 h 10274631"/>
              <a:gd name="connsiteX4207" fmla="*/ 5147952 w 11343419"/>
              <a:gd name="connsiteY4207" fmla="*/ 10241647 h 10274631"/>
              <a:gd name="connsiteX4208" fmla="*/ 5140458 w 11343419"/>
              <a:gd name="connsiteY4208" fmla="*/ 10262262 h 10274631"/>
              <a:gd name="connsiteX4209" fmla="*/ 5117978 w 11343419"/>
              <a:gd name="connsiteY4209" fmla="*/ 10249893 h 10274631"/>
              <a:gd name="connsiteX4210" fmla="*/ 5095498 w 11343419"/>
              <a:gd name="connsiteY4210" fmla="*/ 10274631 h 10274631"/>
              <a:gd name="connsiteX4211" fmla="*/ 5073018 w 11343419"/>
              <a:gd name="connsiteY4211" fmla="*/ 10258139 h 10274631"/>
              <a:gd name="connsiteX4212" fmla="*/ 5073018 w 11343419"/>
              <a:gd name="connsiteY4212" fmla="*/ 10212785 h 10274631"/>
              <a:gd name="connsiteX4213" fmla="*/ 5065524 w 11343419"/>
              <a:gd name="connsiteY4213" fmla="*/ 10216908 h 10274631"/>
              <a:gd name="connsiteX4214" fmla="*/ 5065524 w 11343419"/>
              <a:gd name="connsiteY4214" fmla="*/ 10179801 h 10274631"/>
              <a:gd name="connsiteX4215" fmla="*/ 5043044 w 11343419"/>
              <a:gd name="connsiteY4215" fmla="*/ 10183924 h 10274631"/>
              <a:gd name="connsiteX4216" fmla="*/ 5043044 w 11343419"/>
              <a:gd name="connsiteY4216" fmla="*/ 10150940 h 10274631"/>
              <a:gd name="connsiteX4217" fmla="*/ 5005578 w 11343419"/>
              <a:gd name="connsiteY4217" fmla="*/ 10105586 h 10274631"/>
              <a:gd name="connsiteX4218" fmla="*/ 4953124 w 11343419"/>
              <a:gd name="connsiteY4218" fmla="*/ 10035494 h 10274631"/>
              <a:gd name="connsiteX4219" fmla="*/ 4960618 w 11343419"/>
              <a:gd name="connsiteY4219" fmla="*/ 10023125 h 10274631"/>
              <a:gd name="connsiteX4220" fmla="*/ 4960618 w 11343419"/>
              <a:gd name="connsiteY4220" fmla="*/ 10014879 h 10274631"/>
              <a:gd name="connsiteX4221" fmla="*/ 4930644 w 11343419"/>
              <a:gd name="connsiteY4221" fmla="*/ 10010756 h 10274631"/>
              <a:gd name="connsiteX4222" fmla="*/ 4953124 w 11343419"/>
              <a:gd name="connsiteY4222" fmla="*/ 9994264 h 10274631"/>
              <a:gd name="connsiteX4223" fmla="*/ 4930644 w 11343419"/>
              <a:gd name="connsiteY4223" fmla="*/ 9981895 h 10274631"/>
              <a:gd name="connsiteX4224" fmla="*/ 4923150 w 11343419"/>
              <a:gd name="connsiteY4224" fmla="*/ 9994264 h 10274631"/>
              <a:gd name="connsiteX4225" fmla="*/ 4908164 w 11343419"/>
              <a:gd name="connsiteY4225" fmla="*/ 9940664 h 10274631"/>
              <a:gd name="connsiteX4226" fmla="*/ 4863204 w 11343419"/>
              <a:gd name="connsiteY4226" fmla="*/ 9911803 h 10274631"/>
              <a:gd name="connsiteX4227" fmla="*/ 4818243 w 11343419"/>
              <a:gd name="connsiteY4227" fmla="*/ 9841711 h 10274631"/>
              <a:gd name="connsiteX4228" fmla="*/ 4825736 w 11343419"/>
              <a:gd name="connsiteY4228" fmla="*/ 9833465 h 10274631"/>
              <a:gd name="connsiteX4229" fmla="*/ 4818243 w 11343419"/>
              <a:gd name="connsiteY4229" fmla="*/ 9829342 h 10274631"/>
              <a:gd name="connsiteX4230" fmla="*/ 4840723 w 11343419"/>
              <a:gd name="connsiteY4230" fmla="*/ 9821096 h 10274631"/>
              <a:gd name="connsiteX4231" fmla="*/ 4803256 w 11343419"/>
              <a:gd name="connsiteY4231" fmla="*/ 9792235 h 10274631"/>
              <a:gd name="connsiteX4232" fmla="*/ 4818243 w 11343419"/>
              <a:gd name="connsiteY4232" fmla="*/ 9788112 h 10274631"/>
              <a:gd name="connsiteX4233" fmla="*/ 4795763 w 11343419"/>
              <a:gd name="connsiteY4233" fmla="*/ 9779865 h 10274631"/>
              <a:gd name="connsiteX4234" fmla="*/ 4750802 w 11343419"/>
              <a:gd name="connsiteY4234" fmla="*/ 9788112 h 10274631"/>
              <a:gd name="connsiteX4235" fmla="*/ 4735816 w 11343419"/>
              <a:gd name="connsiteY4235" fmla="*/ 9788112 h 10274631"/>
              <a:gd name="connsiteX4236" fmla="*/ 4750802 w 11343419"/>
              <a:gd name="connsiteY4236" fmla="*/ 9751004 h 10274631"/>
              <a:gd name="connsiteX4237" fmla="*/ 4720829 w 11343419"/>
              <a:gd name="connsiteY4237" fmla="*/ 9775742 h 10274631"/>
              <a:gd name="connsiteX4238" fmla="*/ 4720829 w 11343419"/>
              <a:gd name="connsiteY4238" fmla="*/ 9800481 h 10274631"/>
              <a:gd name="connsiteX4239" fmla="*/ 4728322 w 11343419"/>
              <a:gd name="connsiteY4239" fmla="*/ 9804604 h 10274631"/>
              <a:gd name="connsiteX4240" fmla="*/ 4735816 w 11343419"/>
              <a:gd name="connsiteY4240" fmla="*/ 9808727 h 10274631"/>
              <a:gd name="connsiteX4241" fmla="*/ 4773283 w 11343419"/>
              <a:gd name="connsiteY4241" fmla="*/ 9845834 h 10274631"/>
              <a:gd name="connsiteX4242" fmla="*/ 4765790 w 11343419"/>
              <a:gd name="connsiteY4242" fmla="*/ 9862326 h 10274631"/>
              <a:gd name="connsiteX4243" fmla="*/ 4780776 w 11343419"/>
              <a:gd name="connsiteY4243" fmla="*/ 9870572 h 10274631"/>
              <a:gd name="connsiteX4244" fmla="*/ 4765790 w 11343419"/>
              <a:gd name="connsiteY4244" fmla="*/ 9895311 h 10274631"/>
              <a:gd name="connsiteX4245" fmla="*/ 4788270 w 11343419"/>
              <a:gd name="connsiteY4245" fmla="*/ 9920049 h 10274631"/>
              <a:gd name="connsiteX4246" fmla="*/ 4780776 w 11343419"/>
              <a:gd name="connsiteY4246" fmla="*/ 9936541 h 10274631"/>
              <a:gd name="connsiteX4247" fmla="*/ 4758296 w 11343419"/>
              <a:gd name="connsiteY4247" fmla="*/ 9936541 h 10274631"/>
              <a:gd name="connsiteX4248" fmla="*/ 4728322 w 11343419"/>
              <a:gd name="connsiteY4248" fmla="*/ 9924172 h 10274631"/>
              <a:gd name="connsiteX4249" fmla="*/ 4728322 w 11343419"/>
              <a:gd name="connsiteY4249" fmla="*/ 9878819 h 10274631"/>
              <a:gd name="connsiteX4250" fmla="*/ 4698349 w 11343419"/>
              <a:gd name="connsiteY4250" fmla="*/ 9854080 h 10274631"/>
              <a:gd name="connsiteX4251" fmla="*/ 4668376 w 11343419"/>
              <a:gd name="connsiteY4251" fmla="*/ 9833465 h 10274631"/>
              <a:gd name="connsiteX4252" fmla="*/ 4683362 w 11343419"/>
              <a:gd name="connsiteY4252" fmla="*/ 9825219 h 10274631"/>
              <a:gd name="connsiteX4253" fmla="*/ 4698349 w 11343419"/>
              <a:gd name="connsiteY4253" fmla="*/ 9796358 h 10274631"/>
              <a:gd name="connsiteX4254" fmla="*/ 4698349 w 11343419"/>
              <a:gd name="connsiteY4254" fmla="*/ 9788112 h 10274631"/>
              <a:gd name="connsiteX4255" fmla="*/ 4683362 w 11343419"/>
              <a:gd name="connsiteY4255" fmla="*/ 9779865 h 10274631"/>
              <a:gd name="connsiteX4256" fmla="*/ 4645896 w 11343419"/>
              <a:gd name="connsiteY4256" fmla="*/ 9800481 h 10274631"/>
              <a:gd name="connsiteX4257" fmla="*/ 4630908 w 11343419"/>
              <a:gd name="connsiteY4257" fmla="*/ 9788112 h 10274631"/>
              <a:gd name="connsiteX4258" fmla="*/ 4630908 w 11343419"/>
              <a:gd name="connsiteY4258" fmla="*/ 9751004 h 10274631"/>
              <a:gd name="connsiteX4259" fmla="*/ 4608428 w 11343419"/>
              <a:gd name="connsiteY4259" fmla="*/ 9726266 h 10274631"/>
              <a:gd name="connsiteX4260" fmla="*/ 4593442 w 11343419"/>
              <a:gd name="connsiteY4260" fmla="*/ 9701528 h 10274631"/>
              <a:gd name="connsiteX4261" fmla="*/ 4578455 w 11343419"/>
              <a:gd name="connsiteY4261" fmla="*/ 9701528 h 10274631"/>
              <a:gd name="connsiteX4262" fmla="*/ 4585948 w 11343419"/>
              <a:gd name="connsiteY4262" fmla="*/ 9734512 h 10274631"/>
              <a:gd name="connsiteX4263" fmla="*/ 4555975 w 11343419"/>
              <a:gd name="connsiteY4263" fmla="*/ 9705651 h 10274631"/>
              <a:gd name="connsiteX4264" fmla="*/ 4540988 w 11343419"/>
              <a:gd name="connsiteY4264" fmla="*/ 9718020 h 10274631"/>
              <a:gd name="connsiteX4265" fmla="*/ 4548482 w 11343419"/>
              <a:gd name="connsiteY4265" fmla="*/ 9730389 h 10274631"/>
              <a:gd name="connsiteX4266" fmla="*/ 4526001 w 11343419"/>
              <a:gd name="connsiteY4266" fmla="*/ 9751004 h 10274631"/>
              <a:gd name="connsiteX4267" fmla="*/ 4526001 w 11343419"/>
              <a:gd name="connsiteY4267" fmla="*/ 9730389 h 10274631"/>
              <a:gd name="connsiteX4268" fmla="*/ 4511014 w 11343419"/>
              <a:gd name="connsiteY4268" fmla="*/ 9730389 h 10274631"/>
              <a:gd name="connsiteX4269" fmla="*/ 4496028 w 11343419"/>
              <a:gd name="connsiteY4269" fmla="*/ 9734512 h 10274631"/>
              <a:gd name="connsiteX4270" fmla="*/ 4511014 w 11343419"/>
              <a:gd name="connsiteY4270" fmla="*/ 9718020 h 10274631"/>
              <a:gd name="connsiteX4271" fmla="*/ 4503521 w 11343419"/>
              <a:gd name="connsiteY4271" fmla="*/ 9709774 h 10274631"/>
              <a:gd name="connsiteX4272" fmla="*/ 4548482 w 11343419"/>
              <a:gd name="connsiteY4272" fmla="*/ 9693282 h 10274631"/>
              <a:gd name="connsiteX4273" fmla="*/ 4548482 w 11343419"/>
              <a:gd name="connsiteY4273" fmla="*/ 9680912 h 10274631"/>
              <a:gd name="connsiteX4274" fmla="*/ 4563468 w 11343419"/>
              <a:gd name="connsiteY4274" fmla="*/ 9685035 h 10274631"/>
              <a:gd name="connsiteX4275" fmla="*/ 4593442 w 11343419"/>
              <a:gd name="connsiteY4275" fmla="*/ 9693282 h 10274631"/>
              <a:gd name="connsiteX4276" fmla="*/ 4585948 w 11343419"/>
              <a:gd name="connsiteY4276" fmla="*/ 9652051 h 10274631"/>
              <a:gd name="connsiteX4277" fmla="*/ 4578455 w 11343419"/>
              <a:gd name="connsiteY4277" fmla="*/ 9647928 h 10274631"/>
              <a:gd name="connsiteX4278" fmla="*/ 4563468 w 11343419"/>
              <a:gd name="connsiteY4278" fmla="*/ 9594328 h 10274631"/>
              <a:gd name="connsiteX4279" fmla="*/ 4533494 w 11343419"/>
              <a:gd name="connsiteY4279" fmla="*/ 9577836 h 10274631"/>
              <a:gd name="connsiteX4280" fmla="*/ 4518508 w 11343419"/>
              <a:gd name="connsiteY4280" fmla="*/ 9577836 h 10274631"/>
              <a:gd name="connsiteX4281" fmla="*/ 4540988 w 11343419"/>
              <a:gd name="connsiteY4281" fmla="*/ 9569590 h 10274631"/>
              <a:gd name="connsiteX4282" fmla="*/ 4503521 w 11343419"/>
              <a:gd name="connsiteY4282" fmla="*/ 9553098 h 10274631"/>
              <a:gd name="connsiteX4283" fmla="*/ 4481041 w 11343419"/>
              <a:gd name="connsiteY4283" fmla="*/ 9544852 h 10274631"/>
              <a:gd name="connsiteX4284" fmla="*/ 4488534 w 11343419"/>
              <a:gd name="connsiteY4284" fmla="*/ 9581959 h 10274631"/>
              <a:gd name="connsiteX4285" fmla="*/ 4466054 w 11343419"/>
              <a:gd name="connsiteY4285" fmla="*/ 9569590 h 10274631"/>
              <a:gd name="connsiteX4286" fmla="*/ 4421094 w 11343419"/>
              <a:gd name="connsiteY4286" fmla="*/ 9602574 h 10274631"/>
              <a:gd name="connsiteX4287" fmla="*/ 4428588 w 11343419"/>
              <a:gd name="connsiteY4287" fmla="*/ 9610821 h 10274631"/>
              <a:gd name="connsiteX4288" fmla="*/ 4421094 w 11343419"/>
              <a:gd name="connsiteY4288" fmla="*/ 9623190 h 10274631"/>
              <a:gd name="connsiteX4289" fmla="*/ 4436080 w 11343419"/>
              <a:gd name="connsiteY4289" fmla="*/ 9627313 h 10274631"/>
              <a:gd name="connsiteX4290" fmla="*/ 4436080 w 11343419"/>
              <a:gd name="connsiteY4290" fmla="*/ 9660297 h 10274631"/>
              <a:gd name="connsiteX4291" fmla="*/ 4421094 w 11343419"/>
              <a:gd name="connsiteY4291" fmla="*/ 9656174 h 10274631"/>
              <a:gd name="connsiteX4292" fmla="*/ 4428588 w 11343419"/>
              <a:gd name="connsiteY4292" fmla="*/ 9680912 h 10274631"/>
              <a:gd name="connsiteX4293" fmla="*/ 4443574 w 11343419"/>
              <a:gd name="connsiteY4293" fmla="*/ 9668543 h 10274631"/>
              <a:gd name="connsiteX4294" fmla="*/ 4436080 w 11343419"/>
              <a:gd name="connsiteY4294" fmla="*/ 9685035 h 10274631"/>
              <a:gd name="connsiteX4295" fmla="*/ 4428588 w 11343419"/>
              <a:gd name="connsiteY4295" fmla="*/ 9693282 h 10274631"/>
              <a:gd name="connsiteX4296" fmla="*/ 4436080 w 11343419"/>
              <a:gd name="connsiteY4296" fmla="*/ 9697405 h 10274631"/>
              <a:gd name="connsiteX4297" fmla="*/ 4443574 w 11343419"/>
              <a:gd name="connsiteY4297" fmla="*/ 9705651 h 10274631"/>
              <a:gd name="connsiteX4298" fmla="*/ 4406107 w 11343419"/>
              <a:gd name="connsiteY4298" fmla="*/ 9730389 h 10274631"/>
              <a:gd name="connsiteX4299" fmla="*/ 4413600 w 11343419"/>
              <a:gd name="connsiteY4299" fmla="*/ 9738635 h 10274631"/>
              <a:gd name="connsiteX4300" fmla="*/ 4436080 w 11343419"/>
              <a:gd name="connsiteY4300" fmla="*/ 9742758 h 10274631"/>
              <a:gd name="connsiteX4301" fmla="*/ 4421094 w 11343419"/>
              <a:gd name="connsiteY4301" fmla="*/ 9751004 h 10274631"/>
              <a:gd name="connsiteX4302" fmla="*/ 4443574 w 11343419"/>
              <a:gd name="connsiteY4302" fmla="*/ 9763373 h 10274631"/>
              <a:gd name="connsiteX4303" fmla="*/ 4466054 w 11343419"/>
              <a:gd name="connsiteY4303" fmla="*/ 9763373 h 10274631"/>
              <a:gd name="connsiteX4304" fmla="*/ 4458561 w 11343419"/>
              <a:gd name="connsiteY4304" fmla="*/ 9788112 h 10274631"/>
              <a:gd name="connsiteX4305" fmla="*/ 4473548 w 11343419"/>
              <a:gd name="connsiteY4305" fmla="*/ 9792235 h 10274631"/>
              <a:gd name="connsiteX4306" fmla="*/ 4451068 w 11343419"/>
              <a:gd name="connsiteY4306" fmla="*/ 9792235 h 10274631"/>
              <a:gd name="connsiteX4307" fmla="*/ 4473548 w 11343419"/>
              <a:gd name="connsiteY4307" fmla="*/ 9825219 h 10274631"/>
              <a:gd name="connsiteX4308" fmla="*/ 4481041 w 11343419"/>
              <a:gd name="connsiteY4308" fmla="*/ 9849957 h 10274631"/>
              <a:gd name="connsiteX4309" fmla="*/ 4526001 w 11343419"/>
              <a:gd name="connsiteY4309" fmla="*/ 9994264 h 10274631"/>
              <a:gd name="connsiteX4310" fmla="*/ 4563468 w 11343419"/>
              <a:gd name="connsiteY4310" fmla="*/ 10072602 h 10274631"/>
              <a:gd name="connsiteX4311" fmla="*/ 4570962 w 11343419"/>
              <a:gd name="connsiteY4311" fmla="*/ 10212785 h 10274631"/>
              <a:gd name="connsiteX4312" fmla="*/ 4570962 w 11343419"/>
              <a:gd name="connsiteY4312" fmla="*/ 10225154 h 10274631"/>
              <a:gd name="connsiteX4313" fmla="*/ 4540988 w 11343419"/>
              <a:gd name="connsiteY4313" fmla="*/ 10196293 h 10274631"/>
              <a:gd name="connsiteX4314" fmla="*/ 4503521 w 11343419"/>
              <a:gd name="connsiteY4314" fmla="*/ 10122078 h 10274631"/>
              <a:gd name="connsiteX4315" fmla="*/ 4473548 w 11343419"/>
              <a:gd name="connsiteY4315" fmla="*/ 10084971 h 10274631"/>
              <a:gd name="connsiteX4316" fmla="*/ 4451068 w 11343419"/>
              <a:gd name="connsiteY4316" fmla="*/ 10039617 h 10274631"/>
              <a:gd name="connsiteX4317" fmla="*/ 4391120 w 11343419"/>
              <a:gd name="connsiteY4317" fmla="*/ 10035494 h 10274631"/>
              <a:gd name="connsiteX4318" fmla="*/ 4413600 w 11343419"/>
              <a:gd name="connsiteY4318" fmla="*/ 10072602 h 10274631"/>
              <a:gd name="connsiteX4319" fmla="*/ 4406107 w 11343419"/>
              <a:gd name="connsiteY4319" fmla="*/ 10076725 h 10274631"/>
              <a:gd name="connsiteX4320" fmla="*/ 4361147 w 11343419"/>
              <a:gd name="connsiteY4320" fmla="*/ 10031371 h 10274631"/>
              <a:gd name="connsiteX4321" fmla="*/ 4323680 w 11343419"/>
              <a:gd name="connsiteY4321" fmla="*/ 9940664 h 10274631"/>
              <a:gd name="connsiteX4322" fmla="*/ 4293707 w 11343419"/>
              <a:gd name="connsiteY4322" fmla="*/ 9895311 h 10274631"/>
              <a:gd name="connsiteX4323" fmla="*/ 4286213 w 11343419"/>
              <a:gd name="connsiteY4323" fmla="*/ 9903557 h 10274631"/>
              <a:gd name="connsiteX4324" fmla="*/ 4263733 w 11343419"/>
              <a:gd name="connsiteY4324" fmla="*/ 9903557 h 10274631"/>
              <a:gd name="connsiteX4325" fmla="*/ 4308693 w 11343419"/>
              <a:gd name="connsiteY4325" fmla="*/ 9870572 h 10274631"/>
              <a:gd name="connsiteX4326" fmla="*/ 4308693 w 11343419"/>
              <a:gd name="connsiteY4326" fmla="*/ 9866449 h 10274631"/>
              <a:gd name="connsiteX4327" fmla="*/ 4293707 w 11343419"/>
              <a:gd name="connsiteY4327" fmla="*/ 9849957 h 10274631"/>
              <a:gd name="connsiteX4328" fmla="*/ 4256240 w 11343419"/>
              <a:gd name="connsiteY4328" fmla="*/ 9862326 h 10274631"/>
              <a:gd name="connsiteX4329" fmla="*/ 4248747 w 11343419"/>
              <a:gd name="connsiteY4329" fmla="*/ 9841711 h 10274631"/>
              <a:gd name="connsiteX4330" fmla="*/ 4218773 w 11343419"/>
              <a:gd name="connsiteY4330" fmla="*/ 9841711 h 10274631"/>
              <a:gd name="connsiteX4331" fmla="*/ 4218773 w 11343419"/>
              <a:gd name="connsiteY4331" fmla="*/ 9816973 h 10274631"/>
              <a:gd name="connsiteX4332" fmla="*/ 4181306 w 11343419"/>
              <a:gd name="connsiteY4332" fmla="*/ 9788112 h 10274631"/>
              <a:gd name="connsiteX4333" fmla="*/ 4166319 w 11343419"/>
              <a:gd name="connsiteY4333" fmla="*/ 9755127 h 10274631"/>
              <a:gd name="connsiteX4334" fmla="*/ 4136346 w 11343419"/>
              <a:gd name="connsiteY4334" fmla="*/ 9751004 h 10274631"/>
              <a:gd name="connsiteX4335" fmla="*/ 4121359 w 11343419"/>
              <a:gd name="connsiteY4335" fmla="*/ 9755127 h 10274631"/>
              <a:gd name="connsiteX4336" fmla="*/ 4113866 w 11343419"/>
              <a:gd name="connsiteY4336" fmla="*/ 9751004 h 10274631"/>
              <a:gd name="connsiteX4337" fmla="*/ 4143839 w 11343419"/>
              <a:gd name="connsiteY4337" fmla="*/ 9693282 h 10274631"/>
              <a:gd name="connsiteX4338" fmla="*/ 4151333 w 11343419"/>
              <a:gd name="connsiteY4338" fmla="*/ 9652051 h 10274631"/>
              <a:gd name="connsiteX4339" fmla="*/ 4136346 w 11343419"/>
              <a:gd name="connsiteY4339" fmla="*/ 9623190 h 10274631"/>
              <a:gd name="connsiteX4340" fmla="*/ 4083892 w 11343419"/>
              <a:gd name="connsiteY4340" fmla="*/ 9664420 h 10274631"/>
              <a:gd name="connsiteX4341" fmla="*/ 4061412 w 11343419"/>
              <a:gd name="connsiteY4341" fmla="*/ 9668543 h 10274631"/>
              <a:gd name="connsiteX4342" fmla="*/ 4053919 w 11343419"/>
              <a:gd name="connsiteY4342" fmla="*/ 9647928 h 10274631"/>
              <a:gd name="connsiteX4343" fmla="*/ 4083892 w 11343419"/>
              <a:gd name="connsiteY4343" fmla="*/ 9614944 h 10274631"/>
              <a:gd name="connsiteX4344" fmla="*/ 4083892 w 11343419"/>
              <a:gd name="connsiteY4344" fmla="*/ 9594328 h 10274631"/>
              <a:gd name="connsiteX4345" fmla="*/ 4083892 w 11343419"/>
              <a:gd name="connsiteY4345" fmla="*/ 9586082 h 10274631"/>
              <a:gd name="connsiteX4346" fmla="*/ 4106372 w 11343419"/>
              <a:gd name="connsiteY4346" fmla="*/ 9598451 h 10274631"/>
              <a:gd name="connsiteX4347" fmla="*/ 4106372 w 11343419"/>
              <a:gd name="connsiteY4347" fmla="*/ 9553098 h 10274631"/>
              <a:gd name="connsiteX4348" fmla="*/ 4083892 w 11343419"/>
              <a:gd name="connsiteY4348" fmla="*/ 9536606 h 10274631"/>
              <a:gd name="connsiteX4349" fmla="*/ 4083892 w 11343419"/>
              <a:gd name="connsiteY4349" fmla="*/ 9474760 h 10274631"/>
              <a:gd name="connsiteX4350" fmla="*/ 4031438 w 11343419"/>
              <a:gd name="connsiteY4350" fmla="*/ 9466514 h 10274631"/>
              <a:gd name="connsiteX4351" fmla="*/ 4029484 w 11343419"/>
              <a:gd name="connsiteY4351" fmla="*/ 9470458 h 10274631"/>
              <a:gd name="connsiteX4352" fmla="*/ 4025116 w 11343419"/>
              <a:gd name="connsiteY4352" fmla="*/ 9460845 h 10274631"/>
              <a:gd name="connsiteX4353" fmla="*/ 4018209 w 11343419"/>
              <a:gd name="connsiteY4353" fmla="*/ 9445642 h 10274631"/>
              <a:gd name="connsiteX4354" fmla="*/ 4023945 w 11343419"/>
              <a:gd name="connsiteY4354" fmla="*/ 9458268 h 10274631"/>
              <a:gd name="connsiteX4355" fmla="*/ 4046425 w 11343419"/>
              <a:gd name="connsiteY4355" fmla="*/ 9441776 h 10274631"/>
              <a:gd name="connsiteX4356" fmla="*/ 4038932 w 11343419"/>
              <a:gd name="connsiteY4356" fmla="*/ 9421160 h 10274631"/>
              <a:gd name="connsiteX4357" fmla="*/ 4023945 w 11343419"/>
              <a:gd name="connsiteY4357" fmla="*/ 9363438 h 10274631"/>
              <a:gd name="connsiteX4358" fmla="*/ 3993972 w 11343419"/>
              <a:gd name="connsiteY4358" fmla="*/ 9322207 h 10274631"/>
              <a:gd name="connsiteX4359" fmla="*/ 4001465 w 11343419"/>
              <a:gd name="connsiteY4359" fmla="*/ 9313961 h 10274631"/>
              <a:gd name="connsiteX4360" fmla="*/ 3956505 w 11343419"/>
              <a:gd name="connsiteY4360" fmla="*/ 9231500 h 10274631"/>
              <a:gd name="connsiteX4361" fmla="*/ 3956505 w 11343419"/>
              <a:gd name="connsiteY4361" fmla="*/ 9210885 h 10274631"/>
              <a:gd name="connsiteX4362" fmla="*/ 3963998 w 11343419"/>
              <a:gd name="connsiteY4362" fmla="*/ 9227377 h 10274631"/>
              <a:gd name="connsiteX4363" fmla="*/ 3971491 w 11343419"/>
              <a:gd name="connsiteY4363" fmla="*/ 9227377 h 10274631"/>
              <a:gd name="connsiteX4364" fmla="*/ 3978985 w 11343419"/>
              <a:gd name="connsiteY4364" fmla="*/ 9235623 h 10274631"/>
              <a:gd name="connsiteX4365" fmla="*/ 3993972 w 11343419"/>
              <a:gd name="connsiteY4365" fmla="*/ 9206762 h 10274631"/>
              <a:gd name="connsiteX4366" fmla="*/ 3978985 w 11343419"/>
              <a:gd name="connsiteY4366" fmla="*/ 9202639 h 10274631"/>
              <a:gd name="connsiteX4367" fmla="*/ 3963998 w 11343419"/>
              <a:gd name="connsiteY4367" fmla="*/ 9198516 h 10274631"/>
              <a:gd name="connsiteX4368" fmla="*/ 3971491 w 11343419"/>
              <a:gd name="connsiteY4368" fmla="*/ 9198516 h 10274631"/>
              <a:gd name="connsiteX4369" fmla="*/ 3956505 w 11343419"/>
              <a:gd name="connsiteY4369" fmla="*/ 9182024 h 10274631"/>
              <a:gd name="connsiteX4370" fmla="*/ 3978985 w 11343419"/>
              <a:gd name="connsiteY4370" fmla="*/ 9173778 h 10274631"/>
              <a:gd name="connsiteX4371" fmla="*/ 3941518 w 11343419"/>
              <a:gd name="connsiteY4371" fmla="*/ 9173778 h 10274631"/>
              <a:gd name="connsiteX4372" fmla="*/ 3956505 w 11343419"/>
              <a:gd name="connsiteY4372" fmla="*/ 9165532 h 10274631"/>
              <a:gd name="connsiteX4373" fmla="*/ 3941518 w 11343419"/>
              <a:gd name="connsiteY4373" fmla="*/ 9140793 h 10274631"/>
              <a:gd name="connsiteX4374" fmla="*/ 3956505 w 11343419"/>
              <a:gd name="connsiteY4374" fmla="*/ 9132547 h 10274631"/>
              <a:gd name="connsiteX4375" fmla="*/ 3934024 w 11343419"/>
              <a:gd name="connsiteY4375" fmla="*/ 9111932 h 10274631"/>
              <a:gd name="connsiteX4376" fmla="*/ 3926531 w 11343419"/>
              <a:gd name="connsiteY4376" fmla="*/ 9087194 h 10274631"/>
              <a:gd name="connsiteX4377" fmla="*/ 3904051 w 11343419"/>
              <a:gd name="connsiteY4377" fmla="*/ 9074825 h 10274631"/>
              <a:gd name="connsiteX4378" fmla="*/ 3904051 w 11343419"/>
              <a:gd name="connsiteY4378" fmla="*/ 9050086 h 10274631"/>
              <a:gd name="connsiteX4379" fmla="*/ 3881571 w 11343419"/>
              <a:gd name="connsiteY4379" fmla="*/ 9021225 h 10274631"/>
              <a:gd name="connsiteX4380" fmla="*/ 3889064 w 11343419"/>
              <a:gd name="connsiteY4380" fmla="*/ 9012979 h 10274631"/>
              <a:gd name="connsiteX4381" fmla="*/ 3889064 w 11343419"/>
              <a:gd name="connsiteY4381" fmla="*/ 9012979 h 10274631"/>
              <a:gd name="connsiteX4382" fmla="*/ 3896558 w 11343419"/>
              <a:gd name="connsiteY4382" fmla="*/ 9008856 h 10274631"/>
              <a:gd name="connsiteX4383" fmla="*/ 3889064 w 11343419"/>
              <a:gd name="connsiteY4383" fmla="*/ 9008856 h 10274631"/>
              <a:gd name="connsiteX4384" fmla="*/ 3881571 w 11343419"/>
              <a:gd name="connsiteY4384" fmla="*/ 8984118 h 10274631"/>
              <a:gd name="connsiteX4385" fmla="*/ 3866584 w 11343419"/>
              <a:gd name="connsiteY4385" fmla="*/ 8979995 h 10274631"/>
              <a:gd name="connsiteX4386" fmla="*/ 3844104 w 11343419"/>
              <a:gd name="connsiteY4386" fmla="*/ 9012979 h 10274631"/>
              <a:gd name="connsiteX4387" fmla="*/ 3814130 w 11343419"/>
              <a:gd name="connsiteY4387" fmla="*/ 8984118 h 10274631"/>
              <a:gd name="connsiteX4388" fmla="*/ 3799144 w 11343419"/>
              <a:gd name="connsiteY4388" fmla="*/ 8955256 h 10274631"/>
              <a:gd name="connsiteX4389" fmla="*/ 3784157 w 11343419"/>
              <a:gd name="connsiteY4389" fmla="*/ 8942887 h 10274631"/>
              <a:gd name="connsiteX4390" fmla="*/ 3791650 w 11343419"/>
              <a:gd name="connsiteY4390" fmla="*/ 8934641 h 10274631"/>
              <a:gd name="connsiteX4391" fmla="*/ 3709223 w 11343419"/>
              <a:gd name="connsiteY4391" fmla="*/ 8905780 h 10274631"/>
              <a:gd name="connsiteX4392" fmla="*/ 3634289 w 11343419"/>
              <a:gd name="connsiteY4392" fmla="*/ 8864549 h 10274631"/>
              <a:gd name="connsiteX4393" fmla="*/ 3611809 w 11343419"/>
              <a:gd name="connsiteY4393" fmla="*/ 8872795 h 10274631"/>
              <a:gd name="connsiteX4394" fmla="*/ 3641783 w 11343419"/>
              <a:gd name="connsiteY4394" fmla="*/ 8905780 h 10274631"/>
              <a:gd name="connsiteX4395" fmla="*/ 3626796 w 11343419"/>
              <a:gd name="connsiteY4395" fmla="*/ 8942887 h 10274631"/>
              <a:gd name="connsiteX4396" fmla="*/ 3656769 w 11343419"/>
              <a:gd name="connsiteY4396" fmla="*/ 8922272 h 10274631"/>
              <a:gd name="connsiteX4397" fmla="*/ 3664263 w 11343419"/>
              <a:gd name="connsiteY4397" fmla="*/ 8930518 h 10274631"/>
              <a:gd name="connsiteX4398" fmla="*/ 3641783 w 11343419"/>
              <a:gd name="connsiteY4398" fmla="*/ 8947010 h 10274631"/>
              <a:gd name="connsiteX4399" fmla="*/ 3686743 w 11343419"/>
              <a:gd name="connsiteY4399" fmla="*/ 9012979 h 10274631"/>
              <a:gd name="connsiteX4400" fmla="*/ 3656769 w 11343419"/>
              <a:gd name="connsiteY4400" fmla="*/ 9004733 h 10274631"/>
              <a:gd name="connsiteX4401" fmla="*/ 3664263 w 11343419"/>
              <a:gd name="connsiteY4401" fmla="*/ 9050086 h 10274631"/>
              <a:gd name="connsiteX4402" fmla="*/ 3679250 w 11343419"/>
              <a:gd name="connsiteY4402" fmla="*/ 9058332 h 10274631"/>
              <a:gd name="connsiteX4403" fmla="*/ 3686743 w 11343419"/>
              <a:gd name="connsiteY4403" fmla="*/ 9029471 h 10274631"/>
              <a:gd name="connsiteX4404" fmla="*/ 3709223 w 11343419"/>
              <a:gd name="connsiteY4404" fmla="*/ 9029471 h 10274631"/>
              <a:gd name="connsiteX4405" fmla="*/ 3731703 w 11343419"/>
              <a:gd name="connsiteY4405" fmla="*/ 9062455 h 10274631"/>
              <a:gd name="connsiteX4406" fmla="*/ 3701730 w 11343419"/>
              <a:gd name="connsiteY4406" fmla="*/ 9070702 h 10274631"/>
              <a:gd name="connsiteX4407" fmla="*/ 3709223 w 11343419"/>
              <a:gd name="connsiteY4407" fmla="*/ 9124301 h 10274631"/>
              <a:gd name="connsiteX4408" fmla="*/ 3709223 w 11343419"/>
              <a:gd name="connsiteY4408" fmla="*/ 9153162 h 10274631"/>
              <a:gd name="connsiteX4409" fmla="*/ 3709223 w 11343419"/>
              <a:gd name="connsiteY4409" fmla="*/ 9153162 h 10274631"/>
              <a:gd name="connsiteX4410" fmla="*/ 3709223 w 11343419"/>
              <a:gd name="connsiteY4410" fmla="*/ 9157286 h 10274631"/>
              <a:gd name="connsiteX4411" fmla="*/ 3716716 w 11343419"/>
              <a:gd name="connsiteY4411" fmla="*/ 9153162 h 10274631"/>
              <a:gd name="connsiteX4412" fmla="*/ 3739197 w 11343419"/>
              <a:gd name="connsiteY4412" fmla="*/ 9157286 h 10274631"/>
              <a:gd name="connsiteX4413" fmla="*/ 3739197 w 11343419"/>
              <a:gd name="connsiteY4413" fmla="*/ 9165532 h 10274631"/>
              <a:gd name="connsiteX4414" fmla="*/ 3724210 w 11343419"/>
              <a:gd name="connsiteY4414" fmla="*/ 9165532 h 10274631"/>
              <a:gd name="connsiteX4415" fmla="*/ 3731703 w 11343419"/>
              <a:gd name="connsiteY4415" fmla="*/ 9194393 h 10274631"/>
              <a:gd name="connsiteX4416" fmla="*/ 3746690 w 11343419"/>
              <a:gd name="connsiteY4416" fmla="*/ 9194393 h 10274631"/>
              <a:gd name="connsiteX4417" fmla="*/ 3769170 w 11343419"/>
              <a:gd name="connsiteY4417" fmla="*/ 9227377 h 10274631"/>
              <a:gd name="connsiteX4418" fmla="*/ 3746690 w 11343419"/>
              <a:gd name="connsiteY4418" fmla="*/ 9227377 h 10274631"/>
              <a:gd name="connsiteX4419" fmla="*/ 3769170 w 11343419"/>
              <a:gd name="connsiteY4419" fmla="*/ 9243869 h 10274631"/>
              <a:gd name="connsiteX4420" fmla="*/ 3769170 w 11343419"/>
              <a:gd name="connsiteY4420" fmla="*/ 9239746 h 10274631"/>
              <a:gd name="connsiteX4421" fmla="*/ 3806637 w 11343419"/>
              <a:gd name="connsiteY4421" fmla="*/ 9264485 h 10274631"/>
              <a:gd name="connsiteX4422" fmla="*/ 3806637 w 11343419"/>
              <a:gd name="connsiteY4422" fmla="*/ 9272731 h 10274631"/>
              <a:gd name="connsiteX4423" fmla="*/ 3806637 w 11343419"/>
              <a:gd name="connsiteY4423" fmla="*/ 9276854 h 10274631"/>
              <a:gd name="connsiteX4424" fmla="*/ 3821624 w 11343419"/>
              <a:gd name="connsiteY4424" fmla="*/ 9322207 h 10274631"/>
              <a:gd name="connsiteX4425" fmla="*/ 3806637 w 11343419"/>
              <a:gd name="connsiteY4425" fmla="*/ 9330453 h 10274631"/>
              <a:gd name="connsiteX4426" fmla="*/ 3806637 w 11343419"/>
              <a:gd name="connsiteY4426" fmla="*/ 9309838 h 10274631"/>
              <a:gd name="connsiteX4427" fmla="*/ 3791650 w 11343419"/>
              <a:gd name="connsiteY4427" fmla="*/ 9309838 h 10274631"/>
              <a:gd name="connsiteX4428" fmla="*/ 3791650 w 11343419"/>
              <a:gd name="connsiteY4428" fmla="*/ 9326330 h 10274631"/>
              <a:gd name="connsiteX4429" fmla="*/ 3799144 w 11343419"/>
              <a:gd name="connsiteY4429" fmla="*/ 9330453 h 10274631"/>
              <a:gd name="connsiteX4430" fmla="*/ 3814130 w 11343419"/>
              <a:gd name="connsiteY4430" fmla="*/ 9342823 h 10274631"/>
              <a:gd name="connsiteX4431" fmla="*/ 3821624 w 11343419"/>
              <a:gd name="connsiteY4431" fmla="*/ 9334576 h 10274631"/>
              <a:gd name="connsiteX4432" fmla="*/ 3829117 w 11343419"/>
              <a:gd name="connsiteY4432" fmla="*/ 9334576 h 10274631"/>
              <a:gd name="connsiteX4433" fmla="*/ 3821624 w 11343419"/>
              <a:gd name="connsiteY4433" fmla="*/ 9346946 h 10274631"/>
              <a:gd name="connsiteX4434" fmla="*/ 3851597 w 11343419"/>
              <a:gd name="connsiteY4434" fmla="*/ 9384053 h 10274631"/>
              <a:gd name="connsiteX4435" fmla="*/ 3829117 w 11343419"/>
              <a:gd name="connsiteY4435" fmla="*/ 9384053 h 10274631"/>
              <a:gd name="connsiteX4436" fmla="*/ 3829117 w 11343419"/>
              <a:gd name="connsiteY4436" fmla="*/ 9392299 h 10274631"/>
              <a:gd name="connsiteX4437" fmla="*/ 3851597 w 11343419"/>
              <a:gd name="connsiteY4437" fmla="*/ 9400545 h 10274631"/>
              <a:gd name="connsiteX4438" fmla="*/ 3896558 w 11343419"/>
              <a:gd name="connsiteY4438" fmla="*/ 9474760 h 10274631"/>
              <a:gd name="connsiteX4439" fmla="*/ 3919038 w 11343419"/>
              <a:gd name="connsiteY4439" fmla="*/ 9487129 h 10274631"/>
              <a:gd name="connsiteX4440" fmla="*/ 3934024 w 11343419"/>
              <a:gd name="connsiteY4440" fmla="*/ 9470637 h 10274631"/>
              <a:gd name="connsiteX4441" fmla="*/ 3926531 w 11343419"/>
              <a:gd name="connsiteY4441" fmla="*/ 9458268 h 10274631"/>
              <a:gd name="connsiteX4442" fmla="*/ 3949011 w 11343419"/>
              <a:gd name="connsiteY4442" fmla="*/ 9445899 h 10274631"/>
              <a:gd name="connsiteX4443" fmla="*/ 3949011 w 11343419"/>
              <a:gd name="connsiteY4443" fmla="*/ 9392299 h 10274631"/>
              <a:gd name="connsiteX4444" fmla="*/ 3971491 w 11343419"/>
              <a:gd name="connsiteY4444" fmla="*/ 9384053 h 10274631"/>
              <a:gd name="connsiteX4445" fmla="*/ 3941518 w 11343419"/>
              <a:gd name="connsiteY4445" fmla="*/ 9359315 h 10274631"/>
              <a:gd name="connsiteX4446" fmla="*/ 3971491 w 11343419"/>
              <a:gd name="connsiteY4446" fmla="*/ 9346946 h 10274631"/>
              <a:gd name="connsiteX4447" fmla="*/ 3993972 w 11343419"/>
              <a:gd name="connsiteY4447" fmla="*/ 9392299 h 10274631"/>
              <a:gd name="connsiteX4448" fmla="*/ 3986478 w 11343419"/>
              <a:gd name="connsiteY4448" fmla="*/ 9400545 h 10274631"/>
              <a:gd name="connsiteX4449" fmla="*/ 3978985 w 11343419"/>
              <a:gd name="connsiteY4449" fmla="*/ 9392299 h 10274631"/>
              <a:gd name="connsiteX4450" fmla="*/ 3956505 w 11343419"/>
              <a:gd name="connsiteY4450" fmla="*/ 9421160 h 10274631"/>
              <a:gd name="connsiteX4451" fmla="*/ 3956505 w 11343419"/>
              <a:gd name="connsiteY4451" fmla="*/ 9425284 h 10274631"/>
              <a:gd name="connsiteX4452" fmla="*/ 3993972 w 11343419"/>
              <a:gd name="connsiteY4452" fmla="*/ 9412914 h 10274631"/>
              <a:gd name="connsiteX4453" fmla="*/ 4001465 w 11343419"/>
              <a:gd name="connsiteY4453" fmla="*/ 9408791 h 10274631"/>
              <a:gd name="connsiteX4454" fmla="*/ 4008958 w 11343419"/>
              <a:gd name="connsiteY4454" fmla="*/ 9425284 h 10274631"/>
              <a:gd name="connsiteX4455" fmla="*/ 4001465 w 11343419"/>
              <a:gd name="connsiteY4455" fmla="*/ 9425284 h 10274631"/>
              <a:gd name="connsiteX4456" fmla="*/ 3949011 w 11343419"/>
              <a:gd name="connsiteY4456" fmla="*/ 9462391 h 10274631"/>
              <a:gd name="connsiteX4457" fmla="*/ 3941518 w 11343419"/>
              <a:gd name="connsiteY4457" fmla="*/ 9511867 h 10274631"/>
              <a:gd name="connsiteX4458" fmla="*/ 3919038 w 11343419"/>
              <a:gd name="connsiteY4458" fmla="*/ 9540729 h 10274631"/>
              <a:gd name="connsiteX4459" fmla="*/ 3881571 w 11343419"/>
              <a:gd name="connsiteY4459" fmla="*/ 9536606 h 10274631"/>
              <a:gd name="connsiteX4460" fmla="*/ 3859091 w 11343419"/>
              <a:gd name="connsiteY4460" fmla="*/ 9561344 h 10274631"/>
              <a:gd name="connsiteX4461" fmla="*/ 3866584 w 11343419"/>
              <a:gd name="connsiteY4461" fmla="*/ 9561344 h 10274631"/>
              <a:gd name="connsiteX4462" fmla="*/ 3859091 w 11343419"/>
              <a:gd name="connsiteY4462" fmla="*/ 9569590 h 10274631"/>
              <a:gd name="connsiteX4463" fmla="*/ 3859091 w 11343419"/>
              <a:gd name="connsiteY4463" fmla="*/ 9573713 h 10274631"/>
              <a:gd name="connsiteX4464" fmla="*/ 3866584 w 11343419"/>
              <a:gd name="connsiteY4464" fmla="*/ 9581959 h 10274631"/>
              <a:gd name="connsiteX4465" fmla="*/ 3881571 w 11343419"/>
              <a:gd name="connsiteY4465" fmla="*/ 9569590 h 10274631"/>
              <a:gd name="connsiteX4466" fmla="*/ 3874077 w 11343419"/>
              <a:gd name="connsiteY4466" fmla="*/ 9623190 h 10274631"/>
              <a:gd name="connsiteX4467" fmla="*/ 3911544 w 11343419"/>
              <a:gd name="connsiteY4467" fmla="*/ 9660297 h 10274631"/>
              <a:gd name="connsiteX4468" fmla="*/ 3934024 w 11343419"/>
              <a:gd name="connsiteY4468" fmla="*/ 9713897 h 10274631"/>
              <a:gd name="connsiteX4469" fmla="*/ 3956505 w 11343419"/>
              <a:gd name="connsiteY4469" fmla="*/ 9718020 h 10274631"/>
              <a:gd name="connsiteX4470" fmla="*/ 3949011 w 11343419"/>
              <a:gd name="connsiteY4470" fmla="*/ 9746881 h 10274631"/>
              <a:gd name="connsiteX4471" fmla="*/ 3978985 w 11343419"/>
              <a:gd name="connsiteY4471" fmla="*/ 9841711 h 10274631"/>
              <a:gd name="connsiteX4472" fmla="*/ 3971491 w 11343419"/>
              <a:gd name="connsiteY4472" fmla="*/ 9841711 h 10274631"/>
              <a:gd name="connsiteX4473" fmla="*/ 3971491 w 11343419"/>
              <a:gd name="connsiteY4473" fmla="*/ 9866449 h 10274631"/>
              <a:gd name="connsiteX4474" fmla="*/ 3993972 w 11343419"/>
              <a:gd name="connsiteY4474" fmla="*/ 9891188 h 10274631"/>
              <a:gd name="connsiteX4475" fmla="*/ 3971491 w 11343419"/>
              <a:gd name="connsiteY4475" fmla="*/ 9891188 h 10274631"/>
              <a:gd name="connsiteX4476" fmla="*/ 3978985 w 11343419"/>
              <a:gd name="connsiteY4476" fmla="*/ 9928295 h 10274631"/>
              <a:gd name="connsiteX4477" fmla="*/ 3993972 w 11343419"/>
              <a:gd name="connsiteY4477" fmla="*/ 9936541 h 10274631"/>
              <a:gd name="connsiteX4478" fmla="*/ 4008958 w 11343419"/>
              <a:gd name="connsiteY4478" fmla="*/ 9920049 h 10274631"/>
              <a:gd name="connsiteX4479" fmla="*/ 4016452 w 11343419"/>
              <a:gd name="connsiteY4479" fmla="*/ 9944787 h 10274631"/>
              <a:gd name="connsiteX4480" fmla="*/ 4016452 w 11343419"/>
              <a:gd name="connsiteY4480" fmla="*/ 9953033 h 10274631"/>
              <a:gd name="connsiteX4481" fmla="*/ 4061412 w 11343419"/>
              <a:gd name="connsiteY4481" fmla="*/ 10006633 h 10274631"/>
              <a:gd name="connsiteX4482" fmla="*/ 4053919 w 11343419"/>
              <a:gd name="connsiteY4482" fmla="*/ 10051987 h 10274631"/>
              <a:gd name="connsiteX4483" fmla="*/ 4106372 w 11343419"/>
              <a:gd name="connsiteY4483" fmla="*/ 10122078 h 10274631"/>
              <a:gd name="connsiteX4484" fmla="*/ 4121359 w 11343419"/>
              <a:gd name="connsiteY4484" fmla="*/ 10130324 h 10274631"/>
              <a:gd name="connsiteX4485" fmla="*/ 4106372 w 11343419"/>
              <a:gd name="connsiteY4485" fmla="*/ 10134447 h 10274631"/>
              <a:gd name="connsiteX4486" fmla="*/ 4113866 w 11343419"/>
              <a:gd name="connsiteY4486" fmla="*/ 10146817 h 10274631"/>
              <a:gd name="connsiteX4487" fmla="*/ 4098879 w 11343419"/>
              <a:gd name="connsiteY4487" fmla="*/ 10175678 h 10274631"/>
              <a:gd name="connsiteX4488" fmla="*/ 4053919 w 11343419"/>
              <a:gd name="connsiteY4488" fmla="*/ 10200416 h 10274631"/>
              <a:gd name="connsiteX4489" fmla="*/ 4016452 w 11343419"/>
              <a:gd name="connsiteY4489" fmla="*/ 10179801 h 10274631"/>
              <a:gd name="connsiteX4490" fmla="*/ 4031438 w 11343419"/>
              <a:gd name="connsiteY4490" fmla="*/ 10163309 h 10274631"/>
              <a:gd name="connsiteX4491" fmla="*/ 3993972 w 11343419"/>
              <a:gd name="connsiteY4491" fmla="*/ 10150940 h 10274631"/>
              <a:gd name="connsiteX4492" fmla="*/ 4008958 w 11343419"/>
              <a:gd name="connsiteY4492" fmla="*/ 10146817 h 10274631"/>
              <a:gd name="connsiteX4493" fmla="*/ 3963998 w 11343419"/>
              <a:gd name="connsiteY4493" fmla="*/ 10072602 h 10274631"/>
              <a:gd name="connsiteX4494" fmla="*/ 3934024 w 11343419"/>
              <a:gd name="connsiteY4494" fmla="*/ 10068479 h 10274631"/>
              <a:gd name="connsiteX4495" fmla="*/ 3919038 w 11343419"/>
              <a:gd name="connsiteY4495" fmla="*/ 9990141 h 10274631"/>
              <a:gd name="connsiteX4496" fmla="*/ 3896558 w 11343419"/>
              <a:gd name="connsiteY4496" fmla="*/ 9977772 h 10274631"/>
              <a:gd name="connsiteX4497" fmla="*/ 3866584 w 11343419"/>
              <a:gd name="connsiteY4497" fmla="*/ 9932418 h 10274631"/>
              <a:gd name="connsiteX4498" fmla="*/ 3844104 w 11343419"/>
              <a:gd name="connsiteY4498" fmla="*/ 9915926 h 10274631"/>
              <a:gd name="connsiteX4499" fmla="*/ 3821624 w 11343419"/>
              <a:gd name="connsiteY4499" fmla="*/ 9870572 h 10274631"/>
              <a:gd name="connsiteX4500" fmla="*/ 3791650 w 11343419"/>
              <a:gd name="connsiteY4500" fmla="*/ 9866449 h 10274631"/>
              <a:gd name="connsiteX4501" fmla="*/ 3791650 w 11343419"/>
              <a:gd name="connsiteY4501" fmla="*/ 9833465 h 10274631"/>
              <a:gd name="connsiteX4502" fmla="*/ 3799144 w 11343419"/>
              <a:gd name="connsiteY4502" fmla="*/ 9829342 h 10274631"/>
              <a:gd name="connsiteX4503" fmla="*/ 3746690 w 11343419"/>
              <a:gd name="connsiteY4503" fmla="*/ 9788112 h 10274631"/>
              <a:gd name="connsiteX4504" fmla="*/ 3746690 w 11343419"/>
              <a:gd name="connsiteY4504" fmla="*/ 9767496 h 10274631"/>
              <a:gd name="connsiteX4505" fmla="*/ 3716716 w 11343419"/>
              <a:gd name="connsiteY4505" fmla="*/ 9755127 h 10274631"/>
              <a:gd name="connsiteX4506" fmla="*/ 3746690 w 11343419"/>
              <a:gd name="connsiteY4506" fmla="*/ 9751004 h 10274631"/>
              <a:gd name="connsiteX4507" fmla="*/ 3724210 w 11343419"/>
              <a:gd name="connsiteY4507" fmla="*/ 9726266 h 10274631"/>
              <a:gd name="connsiteX4508" fmla="*/ 3694236 w 11343419"/>
              <a:gd name="connsiteY4508" fmla="*/ 9726266 h 10274631"/>
              <a:gd name="connsiteX4509" fmla="*/ 3694236 w 11343419"/>
              <a:gd name="connsiteY4509" fmla="*/ 9709774 h 10274631"/>
              <a:gd name="connsiteX4510" fmla="*/ 3679250 w 11343419"/>
              <a:gd name="connsiteY4510" fmla="*/ 9701528 h 10274631"/>
              <a:gd name="connsiteX4511" fmla="*/ 3671756 w 11343419"/>
              <a:gd name="connsiteY4511" fmla="*/ 9685035 h 10274631"/>
              <a:gd name="connsiteX4512" fmla="*/ 3641783 w 11343419"/>
              <a:gd name="connsiteY4512" fmla="*/ 9668543 h 10274631"/>
              <a:gd name="connsiteX4513" fmla="*/ 3656769 w 11343419"/>
              <a:gd name="connsiteY4513" fmla="*/ 9631436 h 10274631"/>
              <a:gd name="connsiteX4514" fmla="*/ 3649276 w 11343419"/>
              <a:gd name="connsiteY4514" fmla="*/ 9606698 h 10274631"/>
              <a:gd name="connsiteX4515" fmla="*/ 3626796 w 11343419"/>
              <a:gd name="connsiteY4515" fmla="*/ 9606698 h 10274631"/>
              <a:gd name="connsiteX4516" fmla="*/ 3596822 w 11343419"/>
              <a:gd name="connsiteY4516" fmla="*/ 9631436 h 10274631"/>
              <a:gd name="connsiteX4517" fmla="*/ 3559355 w 11343419"/>
              <a:gd name="connsiteY4517" fmla="*/ 9660297 h 10274631"/>
              <a:gd name="connsiteX4518" fmla="*/ 3536875 w 11343419"/>
              <a:gd name="connsiteY4518" fmla="*/ 9643805 h 10274631"/>
              <a:gd name="connsiteX4519" fmla="*/ 3574342 w 11343419"/>
              <a:gd name="connsiteY4519" fmla="*/ 9614944 h 10274631"/>
              <a:gd name="connsiteX4520" fmla="*/ 3544369 w 11343419"/>
              <a:gd name="connsiteY4520" fmla="*/ 9503621 h 10274631"/>
              <a:gd name="connsiteX4521" fmla="*/ 3559355 w 11343419"/>
              <a:gd name="connsiteY4521" fmla="*/ 9495375 h 10274631"/>
              <a:gd name="connsiteX4522" fmla="*/ 3521889 w 11343419"/>
              <a:gd name="connsiteY4522" fmla="*/ 9425284 h 10274631"/>
              <a:gd name="connsiteX4523" fmla="*/ 3521889 w 11343419"/>
              <a:gd name="connsiteY4523" fmla="*/ 9388176 h 10274631"/>
              <a:gd name="connsiteX4524" fmla="*/ 3506902 w 11343419"/>
              <a:gd name="connsiteY4524" fmla="*/ 9388176 h 10274631"/>
              <a:gd name="connsiteX4525" fmla="*/ 3521889 w 11343419"/>
              <a:gd name="connsiteY4525" fmla="*/ 9375807 h 10274631"/>
              <a:gd name="connsiteX4526" fmla="*/ 3491915 w 11343419"/>
              <a:gd name="connsiteY4526" fmla="*/ 9351069 h 10274631"/>
              <a:gd name="connsiteX4527" fmla="*/ 3506902 w 11343419"/>
              <a:gd name="connsiteY4527" fmla="*/ 9338700 h 10274631"/>
              <a:gd name="connsiteX4528" fmla="*/ 3499408 w 11343419"/>
              <a:gd name="connsiteY4528" fmla="*/ 9334576 h 10274631"/>
              <a:gd name="connsiteX4529" fmla="*/ 3469435 w 11343419"/>
              <a:gd name="connsiteY4529" fmla="*/ 9260362 h 10274631"/>
              <a:gd name="connsiteX4530" fmla="*/ 3372021 w 11343419"/>
              <a:gd name="connsiteY4530" fmla="*/ 9095440 h 10274631"/>
              <a:gd name="connsiteX4531" fmla="*/ 3349541 w 11343419"/>
              <a:gd name="connsiteY4531" fmla="*/ 9066578 h 10274631"/>
              <a:gd name="connsiteX4532" fmla="*/ 3357034 w 11343419"/>
              <a:gd name="connsiteY4532" fmla="*/ 9050086 h 10274631"/>
              <a:gd name="connsiteX4533" fmla="*/ 3349541 w 11343419"/>
              <a:gd name="connsiteY4533" fmla="*/ 9033594 h 10274631"/>
              <a:gd name="connsiteX4534" fmla="*/ 3334554 w 11343419"/>
              <a:gd name="connsiteY4534" fmla="*/ 9033594 h 10274631"/>
              <a:gd name="connsiteX4535" fmla="*/ 3319567 w 11343419"/>
              <a:gd name="connsiteY4535" fmla="*/ 9041840 h 10274631"/>
              <a:gd name="connsiteX4536" fmla="*/ 3229647 w 11343419"/>
              <a:gd name="connsiteY4536" fmla="*/ 8893411 h 10274631"/>
              <a:gd name="connsiteX4537" fmla="*/ 3184686 w 11343419"/>
              <a:gd name="connsiteY4537" fmla="*/ 8848057 h 10274631"/>
              <a:gd name="connsiteX4538" fmla="*/ 3184686 w 11343419"/>
              <a:gd name="connsiteY4538" fmla="*/ 8831565 h 10274631"/>
              <a:gd name="connsiteX4539" fmla="*/ 3169700 w 11343419"/>
              <a:gd name="connsiteY4539" fmla="*/ 8827442 h 10274631"/>
              <a:gd name="connsiteX4540" fmla="*/ 3177193 w 11343419"/>
              <a:gd name="connsiteY4540" fmla="*/ 8810950 h 10274631"/>
              <a:gd name="connsiteX4541" fmla="*/ 3147220 w 11343419"/>
              <a:gd name="connsiteY4541" fmla="*/ 8777965 h 10274631"/>
              <a:gd name="connsiteX4542" fmla="*/ 3154713 w 11343419"/>
              <a:gd name="connsiteY4542" fmla="*/ 8773842 h 10274631"/>
              <a:gd name="connsiteX4543" fmla="*/ 3117246 w 11343419"/>
              <a:gd name="connsiteY4543" fmla="*/ 8679012 h 10274631"/>
              <a:gd name="connsiteX4544" fmla="*/ 3102259 w 11343419"/>
              <a:gd name="connsiteY4544" fmla="*/ 8654274 h 10274631"/>
              <a:gd name="connsiteX4545" fmla="*/ 3064792 w 11343419"/>
              <a:gd name="connsiteY4545" fmla="*/ 8584182 h 10274631"/>
              <a:gd name="connsiteX4546" fmla="*/ 3034819 w 11343419"/>
              <a:gd name="connsiteY4546" fmla="*/ 8551198 h 10274631"/>
              <a:gd name="connsiteX4547" fmla="*/ 2869964 w 11343419"/>
              <a:gd name="connsiteY4547" fmla="*/ 8464614 h 10274631"/>
              <a:gd name="connsiteX4548" fmla="*/ 2802524 w 11343419"/>
              <a:gd name="connsiteY4548" fmla="*/ 8431629 h 10274631"/>
              <a:gd name="connsiteX4549" fmla="*/ 2757564 w 11343419"/>
              <a:gd name="connsiteY4549" fmla="*/ 8402768 h 10274631"/>
              <a:gd name="connsiteX4550" fmla="*/ 2750070 w 11343419"/>
              <a:gd name="connsiteY4550" fmla="*/ 8402768 h 10274631"/>
              <a:gd name="connsiteX4551" fmla="*/ 2690123 w 11343419"/>
              <a:gd name="connsiteY4551" fmla="*/ 8369784 h 10274631"/>
              <a:gd name="connsiteX4552" fmla="*/ 2630176 w 11343419"/>
              <a:gd name="connsiteY4552" fmla="*/ 8324430 h 10274631"/>
              <a:gd name="connsiteX4553" fmla="*/ 2622683 w 11343419"/>
              <a:gd name="connsiteY4553" fmla="*/ 8316184 h 10274631"/>
              <a:gd name="connsiteX4554" fmla="*/ 2607696 w 11343419"/>
              <a:gd name="connsiteY4554" fmla="*/ 8324430 h 10274631"/>
              <a:gd name="connsiteX4555" fmla="*/ 2585216 w 11343419"/>
              <a:gd name="connsiteY4555" fmla="*/ 8316184 h 10274631"/>
              <a:gd name="connsiteX4556" fmla="*/ 2600203 w 11343419"/>
              <a:gd name="connsiteY4556" fmla="*/ 8312061 h 10274631"/>
              <a:gd name="connsiteX4557" fmla="*/ 2555242 w 11343419"/>
              <a:gd name="connsiteY4557" fmla="*/ 8279077 h 10274631"/>
              <a:gd name="connsiteX4558" fmla="*/ 2532762 w 11343419"/>
              <a:gd name="connsiteY4558" fmla="*/ 8279077 h 10274631"/>
              <a:gd name="connsiteX4559" fmla="*/ 2495295 w 11343419"/>
              <a:gd name="connsiteY4559" fmla="*/ 8258462 h 10274631"/>
              <a:gd name="connsiteX4560" fmla="*/ 2390388 w 11343419"/>
              <a:gd name="connsiteY4560" fmla="*/ 8188370 h 10274631"/>
              <a:gd name="connsiteX4561" fmla="*/ 2345428 w 11343419"/>
              <a:gd name="connsiteY4561" fmla="*/ 8176001 h 10274631"/>
              <a:gd name="connsiteX4562" fmla="*/ 2315454 w 11343419"/>
              <a:gd name="connsiteY4562" fmla="*/ 8138893 h 10274631"/>
              <a:gd name="connsiteX4563" fmla="*/ 2315454 w 11343419"/>
              <a:gd name="connsiteY4563" fmla="*/ 8126524 h 10274631"/>
              <a:gd name="connsiteX4564" fmla="*/ 2270494 w 11343419"/>
              <a:gd name="connsiteY4564" fmla="*/ 8126524 h 10274631"/>
              <a:gd name="connsiteX4565" fmla="*/ 2195560 w 11343419"/>
              <a:gd name="connsiteY4565" fmla="*/ 8077048 h 10274631"/>
              <a:gd name="connsiteX4566" fmla="*/ 2195560 w 11343419"/>
              <a:gd name="connsiteY4566" fmla="*/ 8072925 h 10274631"/>
              <a:gd name="connsiteX4567" fmla="*/ 2195560 w 11343419"/>
              <a:gd name="connsiteY4567" fmla="*/ 8064679 h 10274631"/>
              <a:gd name="connsiteX4568" fmla="*/ 2165587 w 11343419"/>
              <a:gd name="connsiteY4568" fmla="*/ 8060555 h 10274631"/>
              <a:gd name="connsiteX4569" fmla="*/ 2105640 w 11343419"/>
              <a:gd name="connsiteY4569" fmla="*/ 8027571 h 10274631"/>
              <a:gd name="connsiteX4570" fmla="*/ 2099318 w 11343419"/>
              <a:gd name="connsiteY4570" fmla="*/ 8018874 h 10274631"/>
              <a:gd name="connsiteX4571" fmla="*/ 2091916 w 11343419"/>
              <a:gd name="connsiteY4571" fmla="*/ 8008692 h 10274631"/>
              <a:gd name="connsiteX4572" fmla="*/ 2101191 w 11343419"/>
              <a:gd name="connsiteY4572" fmla="*/ 8011015 h 10274631"/>
              <a:gd name="connsiteX4573" fmla="*/ 2090653 w 11343419"/>
              <a:gd name="connsiteY4573" fmla="*/ 8006956 h 10274631"/>
              <a:gd name="connsiteX4574" fmla="*/ 2091916 w 11343419"/>
              <a:gd name="connsiteY4574" fmla="*/ 8008692 h 10274631"/>
              <a:gd name="connsiteX4575" fmla="*/ 2088809 w 11343419"/>
              <a:gd name="connsiteY4575" fmla="*/ 8007914 h 10274631"/>
              <a:gd name="connsiteX4576" fmla="*/ 2068173 w 11343419"/>
              <a:gd name="connsiteY4576" fmla="*/ 8002833 h 10274631"/>
              <a:gd name="connsiteX4577" fmla="*/ 2075666 w 11343419"/>
              <a:gd name="connsiteY4577" fmla="*/ 7998710 h 10274631"/>
              <a:gd name="connsiteX4578" fmla="*/ 2045692 w 11343419"/>
              <a:gd name="connsiteY4578" fmla="*/ 8002833 h 10274631"/>
              <a:gd name="connsiteX4579" fmla="*/ 2030706 w 11343419"/>
              <a:gd name="connsiteY4579" fmla="*/ 7986341 h 10274631"/>
              <a:gd name="connsiteX4580" fmla="*/ 2023212 w 11343419"/>
              <a:gd name="connsiteY4580" fmla="*/ 7953356 h 10274631"/>
              <a:gd name="connsiteX4581" fmla="*/ 1985745 w 11343419"/>
              <a:gd name="connsiteY4581" fmla="*/ 7945110 h 10274631"/>
              <a:gd name="connsiteX4582" fmla="*/ 1970759 w 11343419"/>
              <a:gd name="connsiteY4582" fmla="*/ 7953356 h 10274631"/>
              <a:gd name="connsiteX4583" fmla="*/ 1933292 w 11343419"/>
              <a:gd name="connsiteY4583" fmla="*/ 7924495 h 10274631"/>
              <a:gd name="connsiteX4584" fmla="*/ 1933292 w 11343419"/>
              <a:gd name="connsiteY4584" fmla="*/ 7912126 h 10274631"/>
              <a:gd name="connsiteX4585" fmla="*/ 1903318 w 11343419"/>
              <a:gd name="connsiteY4585" fmla="*/ 7912126 h 10274631"/>
              <a:gd name="connsiteX4586" fmla="*/ 1873345 w 11343419"/>
              <a:gd name="connsiteY4586" fmla="*/ 7883265 h 10274631"/>
              <a:gd name="connsiteX4587" fmla="*/ 1850865 w 11343419"/>
              <a:gd name="connsiteY4587" fmla="*/ 7879141 h 10274631"/>
              <a:gd name="connsiteX4588" fmla="*/ 1850865 w 11343419"/>
              <a:gd name="connsiteY4588" fmla="*/ 7858526 h 10274631"/>
              <a:gd name="connsiteX4589" fmla="*/ 1828384 w 11343419"/>
              <a:gd name="connsiteY4589" fmla="*/ 7858526 h 10274631"/>
              <a:gd name="connsiteX4590" fmla="*/ 1790918 w 11343419"/>
              <a:gd name="connsiteY4590" fmla="*/ 7825542 h 10274631"/>
              <a:gd name="connsiteX4591" fmla="*/ 1753451 w 11343419"/>
              <a:gd name="connsiteY4591" fmla="*/ 7825542 h 10274631"/>
              <a:gd name="connsiteX4592" fmla="*/ 1753451 w 11343419"/>
              <a:gd name="connsiteY4592" fmla="*/ 7809050 h 10274631"/>
              <a:gd name="connsiteX4593" fmla="*/ 1715984 w 11343419"/>
              <a:gd name="connsiteY4593" fmla="*/ 7800804 h 10274631"/>
              <a:gd name="connsiteX4594" fmla="*/ 1700997 w 11343419"/>
              <a:gd name="connsiteY4594" fmla="*/ 7771942 h 10274631"/>
              <a:gd name="connsiteX4595" fmla="*/ 1671023 w 11343419"/>
              <a:gd name="connsiteY4595" fmla="*/ 7771942 h 10274631"/>
              <a:gd name="connsiteX4596" fmla="*/ 1633557 w 11343419"/>
              <a:gd name="connsiteY4596" fmla="*/ 7743081 h 10274631"/>
              <a:gd name="connsiteX4597" fmla="*/ 1641050 w 11343419"/>
              <a:gd name="connsiteY4597" fmla="*/ 7726589 h 10274631"/>
              <a:gd name="connsiteX4598" fmla="*/ 1611076 w 11343419"/>
              <a:gd name="connsiteY4598" fmla="*/ 7730712 h 10274631"/>
              <a:gd name="connsiteX4599" fmla="*/ 1566116 w 11343419"/>
              <a:gd name="connsiteY4599" fmla="*/ 7710097 h 10274631"/>
              <a:gd name="connsiteX4600" fmla="*/ 1566116 w 11343419"/>
              <a:gd name="connsiteY4600" fmla="*/ 7701850 h 10274631"/>
              <a:gd name="connsiteX4601" fmla="*/ 1461209 w 11343419"/>
              <a:gd name="connsiteY4601" fmla="*/ 7623513 h 10274631"/>
              <a:gd name="connsiteX4602" fmla="*/ 1446222 w 11343419"/>
              <a:gd name="connsiteY4602" fmla="*/ 7631759 h 10274631"/>
              <a:gd name="connsiteX4603" fmla="*/ 1431235 w 11343419"/>
              <a:gd name="connsiteY4603" fmla="*/ 7611143 h 10274631"/>
              <a:gd name="connsiteX4604" fmla="*/ 1423742 w 11343419"/>
              <a:gd name="connsiteY4604" fmla="*/ 7611143 h 10274631"/>
              <a:gd name="connsiteX4605" fmla="*/ 1431235 w 11343419"/>
              <a:gd name="connsiteY4605" fmla="*/ 7607020 h 10274631"/>
              <a:gd name="connsiteX4606" fmla="*/ 1371288 w 11343419"/>
              <a:gd name="connsiteY4606" fmla="*/ 7586405 h 10274631"/>
              <a:gd name="connsiteX4607" fmla="*/ 1363795 w 11343419"/>
              <a:gd name="connsiteY4607" fmla="*/ 7561667 h 10274631"/>
              <a:gd name="connsiteX4608" fmla="*/ 1333821 w 11343419"/>
              <a:gd name="connsiteY4608" fmla="*/ 7561667 h 10274631"/>
              <a:gd name="connsiteX4609" fmla="*/ 1296354 w 11343419"/>
              <a:gd name="connsiteY4609" fmla="*/ 7528683 h 10274631"/>
              <a:gd name="connsiteX4610" fmla="*/ 1266381 w 11343419"/>
              <a:gd name="connsiteY4610" fmla="*/ 7524560 h 10274631"/>
              <a:gd name="connsiteX4611" fmla="*/ 1258888 w 11343419"/>
              <a:gd name="connsiteY4611" fmla="*/ 7499821 h 10274631"/>
              <a:gd name="connsiteX4612" fmla="*/ 1206434 w 11343419"/>
              <a:gd name="connsiteY4612" fmla="*/ 7483329 h 10274631"/>
              <a:gd name="connsiteX4613" fmla="*/ 606964 w 11343419"/>
              <a:gd name="connsiteY4613" fmla="*/ 7128747 h 10274631"/>
              <a:gd name="connsiteX4614" fmla="*/ 599470 w 11343419"/>
              <a:gd name="connsiteY4614" fmla="*/ 7128747 h 10274631"/>
              <a:gd name="connsiteX4615" fmla="*/ 457096 w 11343419"/>
              <a:gd name="connsiteY4615" fmla="*/ 7025671 h 10274631"/>
              <a:gd name="connsiteX4616" fmla="*/ 449603 w 11343419"/>
              <a:gd name="connsiteY4616" fmla="*/ 7033917 h 10274631"/>
              <a:gd name="connsiteX4617" fmla="*/ 277255 w 11343419"/>
              <a:gd name="connsiteY4617" fmla="*/ 6947333 h 10274631"/>
              <a:gd name="connsiteX4618" fmla="*/ 224801 w 11343419"/>
              <a:gd name="connsiteY4618" fmla="*/ 6914349 h 10274631"/>
              <a:gd name="connsiteX4619" fmla="*/ 217308 w 11343419"/>
              <a:gd name="connsiteY4619" fmla="*/ 6926718 h 10274631"/>
              <a:gd name="connsiteX4620" fmla="*/ 202321 w 11343419"/>
              <a:gd name="connsiteY4620" fmla="*/ 6918472 h 10274631"/>
              <a:gd name="connsiteX4621" fmla="*/ 187334 w 11343419"/>
              <a:gd name="connsiteY4621" fmla="*/ 6930841 h 10274631"/>
              <a:gd name="connsiteX4622" fmla="*/ 164854 w 11343419"/>
              <a:gd name="connsiteY4622" fmla="*/ 6922595 h 10274631"/>
              <a:gd name="connsiteX4623" fmla="*/ 187334 w 11343419"/>
              <a:gd name="connsiteY4623" fmla="*/ 6901980 h 10274631"/>
              <a:gd name="connsiteX4624" fmla="*/ 44960 w 11343419"/>
              <a:gd name="connsiteY4624" fmla="*/ 6807149 h 10274631"/>
              <a:gd name="connsiteX4625" fmla="*/ 22480 w 11343419"/>
              <a:gd name="connsiteY4625" fmla="*/ 6803026 h 10274631"/>
              <a:gd name="connsiteX4626" fmla="*/ 0 w 11343419"/>
              <a:gd name="connsiteY4626" fmla="*/ 6770042 h 10274631"/>
              <a:gd name="connsiteX4627" fmla="*/ 0 w 11343419"/>
              <a:gd name="connsiteY4627" fmla="*/ 6687581 h 10274631"/>
              <a:gd name="connsiteX4628" fmla="*/ 22480 w 11343419"/>
              <a:gd name="connsiteY4628" fmla="*/ 6666966 h 10274631"/>
              <a:gd name="connsiteX4629" fmla="*/ 37467 w 11343419"/>
              <a:gd name="connsiteY4629" fmla="*/ 6679335 h 10274631"/>
              <a:gd name="connsiteX4630" fmla="*/ 59947 w 11343419"/>
              <a:gd name="connsiteY4630" fmla="*/ 6683458 h 10274631"/>
              <a:gd name="connsiteX4631" fmla="*/ 119894 w 11343419"/>
              <a:gd name="connsiteY4631" fmla="*/ 6712319 h 10274631"/>
              <a:gd name="connsiteX4632" fmla="*/ 134881 w 11343419"/>
              <a:gd name="connsiteY4632" fmla="*/ 6704073 h 10274631"/>
              <a:gd name="connsiteX4633" fmla="*/ 149867 w 11343419"/>
              <a:gd name="connsiteY4633" fmla="*/ 6712319 h 10274631"/>
              <a:gd name="connsiteX4634" fmla="*/ 172348 w 11343419"/>
              <a:gd name="connsiteY4634" fmla="*/ 6712319 h 10274631"/>
              <a:gd name="connsiteX4635" fmla="*/ 127387 w 11343419"/>
              <a:gd name="connsiteY4635" fmla="*/ 6662843 h 10274631"/>
              <a:gd name="connsiteX4636" fmla="*/ 59947 w 11343419"/>
              <a:gd name="connsiteY4636" fmla="*/ 6646351 h 10274631"/>
              <a:gd name="connsiteX4637" fmla="*/ 37467 w 11343419"/>
              <a:gd name="connsiteY4637" fmla="*/ 6621612 h 10274631"/>
              <a:gd name="connsiteX4638" fmla="*/ 22480 w 11343419"/>
              <a:gd name="connsiteY4638" fmla="*/ 6625735 h 10274631"/>
              <a:gd name="connsiteX4639" fmla="*/ 0 w 11343419"/>
              <a:gd name="connsiteY4639" fmla="*/ 6609243 h 10274631"/>
              <a:gd name="connsiteX4640" fmla="*/ 0 w 11343419"/>
              <a:gd name="connsiteY4640" fmla="*/ 6506167 h 10274631"/>
              <a:gd name="connsiteX4641" fmla="*/ 14987 w 11343419"/>
              <a:gd name="connsiteY4641" fmla="*/ 6510290 h 10274631"/>
              <a:gd name="connsiteX4642" fmla="*/ 37467 w 11343419"/>
              <a:gd name="connsiteY4642" fmla="*/ 6539151 h 10274631"/>
              <a:gd name="connsiteX4643" fmla="*/ 74934 w 11343419"/>
              <a:gd name="connsiteY4643" fmla="*/ 6559767 h 10274631"/>
              <a:gd name="connsiteX4644" fmla="*/ 97414 w 11343419"/>
              <a:gd name="connsiteY4644" fmla="*/ 6555644 h 10274631"/>
              <a:gd name="connsiteX4645" fmla="*/ 134881 w 11343419"/>
              <a:gd name="connsiteY4645" fmla="*/ 6584505 h 10274631"/>
              <a:gd name="connsiteX4646" fmla="*/ 149867 w 11343419"/>
              <a:gd name="connsiteY4646" fmla="*/ 6584505 h 10274631"/>
              <a:gd name="connsiteX4647" fmla="*/ 112400 w 11343419"/>
              <a:gd name="connsiteY4647" fmla="*/ 6617489 h 10274631"/>
              <a:gd name="connsiteX4648" fmla="*/ 119894 w 11343419"/>
              <a:gd name="connsiteY4648" fmla="*/ 6621612 h 10274631"/>
              <a:gd name="connsiteX4649" fmla="*/ 134881 w 11343419"/>
              <a:gd name="connsiteY4649" fmla="*/ 6617489 h 10274631"/>
              <a:gd name="connsiteX4650" fmla="*/ 142374 w 11343419"/>
              <a:gd name="connsiteY4650" fmla="*/ 6600997 h 10274631"/>
              <a:gd name="connsiteX4651" fmla="*/ 172348 w 11343419"/>
              <a:gd name="connsiteY4651" fmla="*/ 6609243 h 10274631"/>
              <a:gd name="connsiteX4652" fmla="*/ 187334 w 11343419"/>
              <a:gd name="connsiteY4652" fmla="*/ 6609243 h 10274631"/>
              <a:gd name="connsiteX4653" fmla="*/ 164854 w 11343419"/>
              <a:gd name="connsiteY4653" fmla="*/ 6539151 h 10274631"/>
              <a:gd name="connsiteX4654" fmla="*/ 104907 w 11343419"/>
              <a:gd name="connsiteY4654" fmla="*/ 6502044 h 10274631"/>
              <a:gd name="connsiteX4655" fmla="*/ 97414 w 11343419"/>
              <a:gd name="connsiteY4655" fmla="*/ 6506167 h 10274631"/>
              <a:gd name="connsiteX4656" fmla="*/ 0 w 11343419"/>
              <a:gd name="connsiteY4656" fmla="*/ 6448444 h 10274631"/>
              <a:gd name="connsiteX4657" fmla="*/ 0 w 11343419"/>
              <a:gd name="connsiteY4657" fmla="*/ 6349491 h 10274631"/>
              <a:gd name="connsiteX4658" fmla="*/ 22480 w 11343419"/>
              <a:gd name="connsiteY4658" fmla="*/ 6357737 h 10274631"/>
              <a:gd name="connsiteX4659" fmla="*/ 14987 w 11343419"/>
              <a:gd name="connsiteY4659" fmla="*/ 6337122 h 10274631"/>
              <a:gd name="connsiteX4660" fmla="*/ 22480 w 11343419"/>
              <a:gd name="connsiteY4660" fmla="*/ 6341245 h 10274631"/>
              <a:gd name="connsiteX4661" fmla="*/ 67440 w 11343419"/>
              <a:gd name="connsiteY4661" fmla="*/ 6349491 h 10274631"/>
              <a:gd name="connsiteX4662" fmla="*/ 97414 w 11343419"/>
              <a:gd name="connsiteY4662" fmla="*/ 6374230 h 10274631"/>
              <a:gd name="connsiteX4663" fmla="*/ 104907 w 11343419"/>
              <a:gd name="connsiteY4663" fmla="*/ 6365984 h 10274631"/>
              <a:gd name="connsiteX4664" fmla="*/ 82427 w 11343419"/>
              <a:gd name="connsiteY4664" fmla="*/ 6320630 h 10274631"/>
              <a:gd name="connsiteX4665" fmla="*/ 172348 w 11343419"/>
              <a:gd name="connsiteY4665" fmla="*/ 6374230 h 10274631"/>
              <a:gd name="connsiteX4666" fmla="*/ 247281 w 11343419"/>
              <a:gd name="connsiteY4666" fmla="*/ 6431952 h 10274631"/>
              <a:gd name="connsiteX4667" fmla="*/ 269761 w 11343419"/>
              <a:gd name="connsiteY4667" fmla="*/ 6431952 h 10274631"/>
              <a:gd name="connsiteX4668" fmla="*/ 269761 w 11343419"/>
              <a:gd name="connsiteY4668" fmla="*/ 6452568 h 10274631"/>
              <a:gd name="connsiteX4669" fmla="*/ 367175 w 11343419"/>
              <a:gd name="connsiteY4669" fmla="*/ 6477306 h 10274631"/>
              <a:gd name="connsiteX4670" fmla="*/ 337202 w 11343419"/>
              <a:gd name="connsiteY4670" fmla="*/ 6460814 h 10274631"/>
              <a:gd name="connsiteX4671" fmla="*/ 67440 w 11343419"/>
              <a:gd name="connsiteY4671" fmla="*/ 6279400 h 10274631"/>
              <a:gd name="connsiteX4672" fmla="*/ 44960 w 11343419"/>
              <a:gd name="connsiteY4672" fmla="*/ 6279400 h 10274631"/>
              <a:gd name="connsiteX4673" fmla="*/ 0 w 11343419"/>
              <a:gd name="connsiteY4673" fmla="*/ 6254661 h 10274631"/>
              <a:gd name="connsiteX4674" fmla="*/ 0 w 11343419"/>
              <a:gd name="connsiteY4674" fmla="*/ 6176323 h 10274631"/>
              <a:gd name="connsiteX4675" fmla="*/ 82427 w 11343419"/>
              <a:gd name="connsiteY4675" fmla="*/ 6217554 h 10274631"/>
              <a:gd name="connsiteX4676" fmla="*/ 97414 w 11343419"/>
              <a:gd name="connsiteY4676" fmla="*/ 6213431 h 10274631"/>
              <a:gd name="connsiteX4677" fmla="*/ 209814 w 11343419"/>
              <a:gd name="connsiteY4677" fmla="*/ 6279400 h 10274631"/>
              <a:gd name="connsiteX4678" fmla="*/ 269761 w 11343419"/>
              <a:gd name="connsiteY4678" fmla="*/ 6275277 h 10274631"/>
              <a:gd name="connsiteX4679" fmla="*/ 277255 w 11343419"/>
              <a:gd name="connsiteY4679" fmla="*/ 6271153 h 10274631"/>
              <a:gd name="connsiteX4680" fmla="*/ 247281 w 11343419"/>
              <a:gd name="connsiteY4680" fmla="*/ 6238169 h 10274631"/>
              <a:gd name="connsiteX4681" fmla="*/ 194828 w 11343419"/>
              <a:gd name="connsiteY4681" fmla="*/ 6209308 h 10274631"/>
              <a:gd name="connsiteX4682" fmla="*/ 277255 w 11343419"/>
              <a:gd name="connsiteY4682" fmla="*/ 6238169 h 10274631"/>
              <a:gd name="connsiteX4683" fmla="*/ 299735 w 11343419"/>
              <a:gd name="connsiteY4683" fmla="*/ 6254661 h 10274631"/>
              <a:gd name="connsiteX4684" fmla="*/ 314722 w 11343419"/>
              <a:gd name="connsiteY4684" fmla="*/ 6246415 h 10274631"/>
              <a:gd name="connsiteX4685" fmla="*/ 337202 w 11343419"/>
              <a:gd name="connsiteY4685" fmla="*/ 6258784 h 10274631"/>
              <a:gd name="connsiteX4686" fmla="*/ 352189 w 11343419"/>
              <a:gd name="connsiteY4686" fmla="*/ 6254661 h 10274631"/>
              <a:gd name="connsiteX4687" fmla="*/ 337202 w 11343419"/>
              <a:gd name="connsiteY4687" fmla="*/ 6234046 h 10274631"/>
              <a:gd name="connsiteX4688" fmla="*/ 307228 w 11343419"/>
              <a:gd name="connsiteY4688" fmla="*/ 6225800 h 10274631"/>
              <a:gd name="connsiteX4689" fmla="*/ 299735 w 11343419"/>
              <a:gd name="connsiteY4689" fmla="*/ 6234046 h 10274631"/>
              <a:gd name="connsiteX4690" fmla="*/ 284748 w 11343419"/>
              <a:gd name="connsiteY4690" fmla="*/ 6225800 h 10274631"/>
              <a:gd name="connsiteX4691" fmla="*/ 307228 w 11343419"/>
              <a:gd name="connsiteY4691" fmla="*/ 6217554 h 10274631"/>
              <a:gd name="connsiteX4692" fmla="*/ 217308 w 11343419"/>
              <a:gd name="connsiteY4692" fmla="*/ 6159831 h 10274631"/>
              <a:gd name="connsiteX4693" fmla="*/ 232295 w 11343419"/>
              <a:gd name="connsiteY4693" fmla="*/ 6147462 h 10274631"/>
              <a:gd name="connsiteX4694" fmla="*/ 284748 w 11343419"/>
              <a:gd name="connsiteY4694" fmla="*/ 6155708 h 10274631"/>
              <a:gd name="connsiteX4695" fmla="*/ 284748 w 11343419"/>
              <a:gd name="connsiteY4695" fmla="*/ 6172200 h 10274631"/>
              <a:gd name="connsiteX4696" fmla="*/ 277255 w 11343419"/>
              <a:gd name="connsiteY4696" fmla="*/ 6159831 h 10274631"/>
              <a:gd name="connsiteX4697" fmla="*/ 277255 w 11343419"/>
              <a:gd name="connsiteY4697" fmla="*/ 6176323 h 10274631"/>
              <a:gd name="connsiteX4698" fmla="*/ 299735 w 11343419"/>
              <a:gd name="connsiteY4698" fmla="*/ 6184570 h 10274631"/>
              <a:gd name="connsiteX4699" fmla="*/ 322215 w 11343419"/>
              <a:gd name="connsiteY4699" fmla="*/ 6172200 h 10274631"/>
              <a:gd name="connsiteX4700" fmla="*/ 329708 w 11343419"/>
              <a:gd name="connsiteY4700" fmla="*/ 6172200 h 10274631"/>
              <a:gd name="connsiteX4701" fmla="*/ 292242 w 11343419"/>
              <a:gd name="connsiteY4701" fmla="*/ 6135093 h 10274631"/>
              <a:gd name="connsiteX4702" fmla="*/ 262268 w 11343419"/>
              <a:gd name="connsiteY4702" fmla="*/ 6122724 h 10274631"/>
              <a:gd name="connsiteX4703" fmla="*/ 247281 w 11343419"/>
              <a:gd name="connsiteY4703" fmla="*/ 6114478 h 10274631"/>
              <a:gd name="connsiteX4704" fmla="*/ 269761 w 11343419"/>
              <a:gd name="connsiteY4704" fmla="*/ 6106232 h 10274631"/>
              <a:gd name="connsiteX4705" fmla="*/ 232295 w 11343419"/>
              <a:gd name="connsiteY4705" fmla="*/ 6077370 h 10274631"/>
              <a:gd name="connsiteX4706" fmla="*/ 202321 w 11343419"/>
              <a:gd name="connsiteY4706" fmla="*/ 6081493 h 10274631"/>
              <a:gd name="connsiteX4707" fmla="*/ 187334 w 11343419"/>
              <a:gd name="connsiteY4707" fmla="*/ 6052632 h 10274631"/>
              <a:gd name="connsiteX4708" fmla="*/ 149867 w 11343419"/>
              <a:gd name="connsiteY4708" fmla="*/ 6027894 h 10274631"/>
              <a:gd name="connsiteX4709" fmla="*/ 119894 w 11343419"/>
              <a:gd name="connsiteY4709" fmla="*/ 6027894 h 10274631"/>
              <a:gd name="connsiteX4710" fmla="*/ 112400 w 11343419"/>
              <a:gd name="connsiteY4710" fmla="*/ 6019648 h 10274631"/>
              <a:gd name="connsiteX4711" fmla="*/ 142374 w 11343419"/>
              <a:gd name="connsiteY4711" fmla="*/ 5994909 h 10274631"/>
              <a:gd name="connsiteX4712" fmla="*/ 127387 w 11343419"/>
              <a:gd name="connsiteY4712" fmla="*/ 5982540 h 10274631"/>
              <a:gd name="connsiteX4713" fmla="*/ 119894 w 11343419"/>
              <a:gd name="connsiteY4713" fmla="*/ 5966048 h 10274631"/>
              <a:gd name="connsiteX4714" fmla="*/ 119894 w 11343419"/>
              <a:gd name="connsiteY4714" fmla="*/ 5961925 h 10274631"/>
              <a:gd name="connsiteX4715" fmla="*/ 127387 w 11343419"/>
              <a:gd name="connsiteY4715" fmla="*/ 5966048 h 10274631"/>
              <a:gd name="connsiteX4716" fmla="*/ 172348 w 11343419"/>
              <a:gd name="connsiteY4716" fmla="*/ 5961925 h 10274631"/>
              <a:gd name="connsiteX4717" fmla="*/ 232295 w 11343419"/>
              <a:gd name="connsiteY4717" fmla="*/ 6011402 h 10274631"/>
              <a:gd name="connsiteX4718" fmla="*/ 262268 w 11343419"/>
              <a:gd name="connsiteY4718" fmla="*/ 6015525 h 10274631"/>
              <a:gd name="connsiteX4719" fmla="*/ 277255 w 11343419"/>
              <a:gd name="connsiteY4719" fmla="*/ 5994909 h 10274631"/>
              <a:gd name="connsiteX4720" fmla="*/ 277255 w 11343419"/>
              <a:gd name="connsiteY4720" fmla="*/ 5978417 h 10274631"/>
              <a:gd name="connsiteX4721" fmla="*/ 247281 w 11343419"/>
              <a:gd name="connsiteY4721" fmla="*/ 5966048 h 10274631"/>
              <a:gd name="connsiteX4722" fmla="*/ 254775 w 11343419"/>
              <a:gd name="connsiteY4722" fmla="*/ 5953679 h 10274631"/>
              <a:gd name="connsiteX4723" fmla="*/ 224801 w 11343419"/>
              <a:gd name="connsiteY4723" fmla="*/ 5933064 h 10274631"/>
              <a:gd name="connsiteX4724" fmla="*/ 247281 w 11343419"/>
              <a:gd name="connsiteY4724" fmla="*/ 5924818 h 10274631"/>
              <a:gd name="connsiteX4725" fmla="*/ 224801 w 11343419"/>
              <a:gd name="connsiteY4725" fmla="*/ 5912448 h 10274631"/>
              <a:gd name="connsiteX4726" fmla="*/ 224801 w 11343419"/>
              <a:gd name="connsiteY4726" fmla="*/ 5904202 h 10274631"/>
              <a:gd name="connsiteX4727" fmla="*/ 404642 w 11343419"/>
              <a:gd name="connsiteY4727" fmla="*/ 5978417 h 10274631"/>
              <a:gd name="connsiteX4728" fmla="*/ 412136 w 11343419"/>
              <a:gd name="connsiteY4728" fmla="*/ 5974294 h 10274631"/>
              <a:gd name="connsiteX4729" fmla="*/ 344695 w 11343419"/>
              <a:gd name="connsiteY4729" fmla="*/ 5900079 h 10274631"/>
              <a:gd name="connsiteX4730" fmla="*/ 359682 w 11343419"/>
              <a:gd name="connsiteY4730" fmla="*/ 5912448 h 10274631"/>
              <a:gd name="connsiteX4731" fmla="*/ 397149 w 11343419"/>
              <a:gd name="connsiteY4731" fmla="*/ 5916572 h 10274631"/>
              <a:gd name="connsiteX4732" fmla="*/ 397149 w 11343419"/>
              <a:gd name="connsiteY4732" fmla="*/ 5904202 h 10274631"/>
              <a:gd name="connsiteX4733" fmla="*/ 299735 w 11343419"/>
              <a:gd name="connsiteY4733" fmla="*/ 5850603 h 10274631"/>
              <a:gd name="connsiteX4734" fmla="*/ 307228 w 11343419"/>
              <a:gd name="connsiteY4734" fmla="*/ 5842357 h 10274631"/>
              <a:gd name="connsiteX4735" fmla="*/ 299735 w 11343419"/>
              <a:gd name="connsiteY4735" fmla="*/ 5834111 h 10274631"/>
              <a:gd name="connsiteX4736" fmla="*/ 284748 w 11343419"/>
              <a:gd name="connsiteY4736" fmla="*/ 5842357 h 10274631"/>
              <a:gd name="connsiteX4737" fmla="*/ 292242 w 11343419"/>
              <a:gd name="connsiteY4737" fmla="*/ 5829988 h 10274631"/>
              <a:gd name="connsiteX4738" fmla="*/ 284748 w 11343419"/>
              <a:gd name="connsiteY4738" fmla="*/ 5809372 h 10274631"/>
              <a:gd name="connsiteX4739" fmla="*/ 307228 w 11343419"/>
              <a:gd name="connsiteY4739" fmla="*/ 5825865 h 10274631"/>
              <a:gd name="connsiteX4740" fmla="*/ 337202 w 11343419"/>
              <a:gd name="connsiteY4740" fmla="*/ 5825865 h 10274631"/>
              <a:gd name="connsiteX4741" fmla="*/ 382162 w 11343419"/>
              <a:gd name="connsiteY4741" fmla="*/ 5862972 h 10274631"/>
              <a:gd name="connsiteX4742" fmla="*/ 412136 w 11343419"/>
              <a:gd name="connsiteY4742" fmla="*/ 5867095 h 10274631"/>
              <a:gd name="connsiteX4743" fmla="*/ 419629 w 11343419"/>
              <a:gd name="connsiteY4743" fmla="*/ 5867095 h 10274631"/>
              <a:gd name="connsiteX4744" fmla="*/ 442109 w 11343419"/>
              <a:gd name="connsiteY4744" fmla="*/ 5858849 h 10274631"/>
              <a:gd name="connsiteX4745" fmla="*/ 457096 w 11343419"/>
              <a:gd name="connsiteY4745" fmla="*/ 5867095 h 10274631"/>
              <a:gd name="connsiteX4746" fmla="*/ 472083 w 11343419"/>
              <a:gd name="connsiteY4746" fmla="*/ 5862972 h 10274631"/>
              <a:gd name="connsiteX4747" fmla="*/ 449603 w 11343419"/>
              <a:gd name="connsiteY4747" fmla="*/ 5821741 h 10274631"/>
              <a:gd name="connsiteX4748" fmla="*/ 442109 w 11343419"/>
              <a:gd name="connsiteY4748" fmla="*/ 5813495 h 10274631"/>
              <a:gd name="connsiteX4749" fmla="*/ 442109 w 11343419"/>
              <a:gd name="connsiteY4749" fmla="*/ 5846480 h 10274631"/>
              <a:gd name="connsiteX4750" fmla="*/ 427123 w 11343419"/>
              <a:gd name="connsiteY4750" fmla="*/ 5788757 h 10274631"/>
              <a:gd name="connsiteX4751" fmla="*/ 472083 w 11343419"/>
              <a:gd name="connsiteY4751" fmla="*/ 5805249 h 10274631"/>
              <a:gd name="connsiteX4752" fmla="*/ 494563 w 11343419"/>
              <a:gd name="connsiteY4752" fmla="*/ 5797003 h 10274631"/>
              <a:gd name="connsiteX4753" fmla="*/ 502056 w 11343419"/>
              <a:gd name="connsiteY4753" fmla="*/ 5792880 h 10274631"/>
              <a:gd name="connsiteX4754" fmla="*/ 554510 w 11343419"/>
              <a:gd name="connsiteY4754" fmla="*/ 5809372 h 10274631"/>
              <a:gd name="connsiteX4755" fmla="*/ 584483 w 11343419"/>
              <a:gd name="connsiteY4755" fmla="*/ 5842357 h 10274631"/>
              <a:gd name="connsiteX4756" fmla="*/ 629444 w 11343419"/>
              <a:gd name="connsiteY4756" fmla="*/ 5858849 h 10274631"/>
              <a:gd name="connsiteX4757" fmla="*/ 644430 w 11343419"/>
              <a:gd name="connsiteY4757" fmla="*/ 5875341 h 10274631"/>
              <a:gd name="connsiteX4758" fmla="*/ 659417 w 11343419"/>
              <a:gd name="connsiteY4758" fmla="*/ 5883587 h 10274631"/>
              <a:gd name="connsiteX4759" fmla="*/ 659417 w 11343419"/>
              <a:gd name="connsiteY4759" fmla="*/ 5858849 h 10274631"/>
              <a:gd name="connsiteX4760" fmla="*/ 621950 w 11343419"/>
              <a:gd name="connsiteY4760" fmla="*/ 5846480 h 10274631"/>
              <a:gd name="connsiteX4761" fmla="*/ 644430 w 11343419"/>
              <a:gd name="connsiteY4761" fmla="*/ 5834111 h 10274631"/>
              <a:gd name="connsiteX4762" fmla="*/ 651924 w 11343419"/>
              <a:gd name="connsiteY4762" fmla="*/ 5842357 h 10274631"/>
              <a:gd name="connsiteX4763" fmla="*/ 659417 w 11343419"/>
              <a:gd name="connsiteY4763" fmla="*/ 5834111 h 10274631"/>
              <a:gd name="connsiteX4764" fmla="*/ 719657 w 11343419"/>
              <a:gd name="connsiteY4764" fmla="*/ 5850683 h 10274631"/>
              <a:gd name="connsiteX4765" fmla="*/ 749191 w 11343419"/>
              <a:gd name="connsiteY4765" fmla="*/ 5858808 h 10274631"/>
              <a:gd name="connsiteX4766" fmla="*/ 750626 w 11343419"/>
              <a:gd name="connsiteY4766" fmla="*/ 5860008 h 10274631"/>
              <a:gd name="connsiteX4767" fmla="*/ 751369 w 11343419"/>
              <a:gd name="connsiteY4767" fmla="*/ 5860338 h 10274631"/>
              <a:gd name="connsiteX4768" fmla="*/ 757768 w 11343419"/>
              <a:gd name="connsiteY4768" fmla="*/ 5865033 h 10274631"/>
              <a:gd name="connsiteX4769" fmla="*/ 816778 w 11343419"/>
              <a:gd name="connsiteY4769" fmla="*/ 5908325 h 10274631"/>
              <a:gd name="connsiteX4770" fmla="*/ 824272 w 11343419"/>
              <a:gd name="connsiteY4770" fmla="*/ 5908325 h 10274631"/>
              <a:gd name="connsiteX4771" fmla="*/ 831766 w 11343419"/>
              <a:gd name="connsiteY4771" fmla="*/ 5900079 h 10274631"/>
              <a:gd name="connsiteX4772" fmla="*/ 816778 w 11343419"/>
              <a:gd name="connsiteY4772" fmla="*/ 5891833 h 10274631"/>
              <a:gd name="connsiteX4773" fmla="*/ 801791 w 11343419"/>
              <a:gd name="connsiteY4773" fmla="*/ 5875341 h 10274631"/>
              <a:gd name="connsiteX4774" fmla="*/ 772565 w 11343419"/>
              <a:gd name="connsiteY4774" fmla="*/ 5869752 h 10274631"/>
              <a:gd name="connsiteX4775" fmla="*/ 751369 w 11343419"/>
              <a:gd name="connsiteY4775" fmla="*/ 5860338 h 10274631"/>
              <a:gd name="connsiteX4776" fmla="*/ 750392 w 11343419"/>
              <a:gd name="connsiteY4776" fmla="*/ 5859622 h 10274631"/>
              <a:gd name="connsiteX4777" fmla="*/ 749338 w 11343419"/>
              <a:gd name="connsiteY4777" fmla="*/ 5858849 h 10274631"/>
              <a:gd name="connsiteX4778" fmla="*/ 749191 w 11343419"/>
              <a:gd name="connsiteY4778" fmla="*/ 5858808 h 10274631"/>
              <a:gd name="connsiteX4779" fmla="*/ 718428 w 11343419"/>
              <a:gd name="connsiteY4779" fmla="*/ 5833080 h 10274631"/>
              <a:gd name="connsiteX4780" fmla="*/ 629444 w 11343419"/>
              <a:gd name="connsiteY4780" fmla="*/ 5784634 h 10274631"/>
              <a:gd name="connsiteX4781" fmla="*/ 629444 w 11343419"/>
              <a:gd name="connsiteY4781" fmla="*/ 5759896 h 10274631"/>
              <a:gd name="connsiteX4782" fmla="*/ 606964 w 11343419"/>
              <a:gd name="connsiteY4782" fmla="*/ 5751650 h 10274631"/>
              <a:gd name="connsiteX4783" fmla="*/ 584483 w 11343419"/>
              <a:gd name="connsiteY4783" fmla="*/ 5726911 h 10274631"/>
              <a:gd name="connsiteX4784" fmla="*/ 562003 w 11343419"/>
              <a:gd name="connsiteY4784" fmla="*/ 5731034 h 10274631"/>
              <a:gd name="connsiteX4785" fmla="*/ 524536 w 11343419"/>
              <a:gd name="connsiteY4785" fmla="*/ 5702173 h 10274631"/>
              <a:gd name="connsiteX4786" fmla="*/ 532030 w 11343419"/>
              <a:gd name="connsiteY4786" fmla="*/ 5689804 h 10274631"/>
              <a:gd name="connsiteX4787" fmla="*/ 509550 w 11343419"/>
              <a:gd name="connsiteY4787" fmla="*/ 5689804 h 10274631"/>
              <a:gd name="connsiteX4788" fmla="*/ 457096 w 11343419"/>
              <a:gd name="connsiteY4788" fmla="*/ 5669189 h 10274631"/>
              <a:gd name="connsiteX4789" fmla="*/ 427123 w 11343419"/>
              <a:gd name="connsiteY4789" fmla="*/ 5669189 h 10274631"/>
              <a:gd name="connsiteX4790" fmla="*/ 434616 w 11343419"/>
              <a:gd name="connsiteY4790" fmla="*/ 5648574 h 10274631"/>
              <a:gd name="connsiteX4791" fmla="*/ 449603 w 11343419"/>
              <a:gd name="connsiteY4791" fmla="*/ 5652697 h 10274631"/>
              <a:gd name="connsiteX4792" fmla="*/ 457096 w 11343419"/>
              <a:gd name="connsiteY4792" fmla="*/ 5640327 h 10274631"/>
              <a:gd name="connsiteX4793" fmla="*/ 434616 w 11343419"/>
              <a:gd name="connsiteY4793" fmla="*/ 5627958 h 10274631"/>
              <a:gd name="connsiteX4794" fmla="*/ 457096 w 11343419"/>
              <a:gd name="connsiteY4794" fmla="*/ 5607343 h 10274631"/>
              <a:gd name="connsiteX4795" fmla="*/ 442109 w 11343419"/>
              <a:gd name="connsiteY4795" fmla="*/ 5599097 h 10274631"/>
              <a:gd name="connsiteX4796" fmla="*/ 404642 w 11343419"/>
              <a:gd name="connsiteY4796" fmla="*/ 5590851 h 10274631"/>
              <a:gd name="connsiteX4797" fmla="*/ 427123 w 11343419"/>
              <a:gd name="connsiteY4797" fmla="*/ 5582605 h 10274631"/>
              <a:gd name="connsiteX4798" fmla="*/ 397149 w 11343419"/>
              <a:gd name="connsiteY4798" fmla="*/ 5557867 h 10274631"/>
              <a:gd name="connsiteX4799" fmla="*/ 329708 w 11343419"/>
              <a:gd name="connsiteY4799" fmla="*/ 5533128 h 10274631"/>
              <a:gd name="connsiteX4800" fmla="*/ 329708 w 11343419"/>
              <a:gd name="connsiteY4800" fmla="*/ 5524882 h 10274631"/>
              <a:gd name="connsiteX4801" fmla="*/ 367175 w 11343419"/>
              <a:gd name="connsiteY4801" fmla="*/ 5529005 h 10274631"/>
              <a:gd name="connsiteX4802" fmla="*/ 367175 w 11343419"/>
              <a:gd name="connsiteY4802" fmla="*/ 5504267 h 10274631"/>
              <a:gd name="connsiteX4803" fmla="*/ 382162 w 11343419"/>
              <a:gd name="connsiteY4803" fmla="*/ 5529005 h 10274631"/>
              <a:gd name="connsiteX4804" fmla="*/ 412136 w 11343419"/>
              <a:gd name="connsiteY4804" fmla="*/ 5529005 h 10274631"/>
              <a:gd name="connsiteX4805" fmla="*/ 412136 w 11343419"/>
              <a:gd name="connsiteY4805" fmla="*/ 5533128 h 10274631"/>
              <a:gd name="connsiteX4806" fmla="*/ 449603 w 11343419"/>
              <a:gd name="connsiteY4806" fmla="*/ 5537251 h 10274631"/>
              <a:gd name="connsiteX4807" fmla="*/ 442109 w 11343419"/>
              <a:gd name="connsiteY4807" fmla="*/ 5553743 h 10274631"/>
              <a:gd name="connsiteX4808" fmla="*/ 472083 w 11343419"/>
              <a:gd name="connsiteY4808" fmla="*/ 5586728 h 10274631"/>
              <a:gd name="connsiteX4809" fmla="*/ 502056 w 11343419"/>
              <a:gd name="connsiteY4809" fmla="*/ 5590851 h 10274631"/>
              <a:gd name="connsiteX4810" fmla="*/ 502056 w 11343419"/>
              <a:gd name="connsiteY4810" fmla="*/ 5578482 h 10274631"/>
              <a:gd name="connsiteX4811" fmla="*/ 479576 w 11343419"/>
              <a:gd name="connsiteY4811" fmla="*/ 5566113 h 10274631"/>
              <a:gd name="connsiteX4812" fmla="*/ 487069 w 11343419"/>
              <a:gd name="connsiteY4812" fmla="*/ 5549620 h 10274631"/>
              <a:gd name="connsiteX4813" fmla="*/ 524536 w 11343419"/>
              <a:gd name="connsiteY4813" fmla="*/ 5570236 h 10274631"/>
              <a:gd name="connsiteX4814" fmla="*/ 524536 w 11343419"/>
              <a:gd name="connsiteY4814" fmla="*/ 5545497 h 10274631"/>
              <a:gd name="connsiteX4815" fmla="*/ 547016 w 11343419"/>
              <a:gd name="connsiteY4815" fmla="*/ 5566113 h 10274631"/>
              <a:gd name="connsiteX4816" fmla="*/ 584483 w 11343419"/>
              <a:gd name="connsiteY4816" fmla="*/ 5566113 h 10274631"/>
              <a:gd name="connsiteX4817" fmla="*/ 524536 w 11343419"/>
              <a:gd name="connsiteY4817" fmla="*/ 5512513 h 10274631"/>
              <a:gd name="connsiteX4818" fmla="*/ 554510 w 11343419"/>
              <a:gd name="connsiteY4818" fmla="*/ 5512513 h 10274631"/>
              <a:gd name="connsiteX4819" fmla="*/ 539523 w 11343419"/>
              <a:gd name="connsiteY4819" fmla="*/ 5496021 h 10274631"/>
              <a:gd name="connsiteX4820" fmla="*/ 562003 w 11343419"/>
              <a:gd name="connsiteY4820" fmla="*/ 5504267 h 10274631"/>
              <a:gd name="connsiteX4821" fmla="*/ 562003 w 11343419"/>
              <a:gd name="connsiteY4821" fmla="*/ 5516636 h 10274631"/>
              <a:gd name="connsiteX4822" fmla="*/ 591977 w 11343419"/>
              <a:gd name="connsiteY4822" fmla="*/ 5529005 h 10274631"/>
              <a:gd name="connsiteX4823" fmla="*/ 584483 w 11343419"/>
              <a:gd name="connsiteY4823" fmla="*/ 5537251 h 10274631"/>
              <a:gd name="connsiteX4824" fmla="*/ 591977 w 11343419"/>
              <a:gd name="connsiteY4824" fmla="*/ 5549620 h 10274631"/>
              <a:gd name="connsiteX4825" fmla="*/ 606964 w 11343419"/>
              <a:gd name="connsiteY4825" fmla="*/ 5545497 h 10274631"/>
              <a:gd name="connsiteX4826" fmla="*/ 614457 w 11343419"/>
              <a:gd name="connsiteY4826" fmla="*/ 5520759 h 10274631"/>
              <a:gd name="connsiteX4827" fmla="*/ 636937 w 11343419"/>
              <a:gd name="connsiteY4827" fmla="*/ 5533128 h 10274631"/>
              <a:gd name="connsiteX4828" fmla="*/ 644430 w 11343419"/>
              <a:gd name="connsiteY4828" fmla="*/ 5529005 h 10274631"/>
              <a:gd name="connsiteX4829" fmla="*/ 674404 w 11343419"/>
              <a:gd name="connsiteY4829" fmla="*/ 5533128 h 10274631"/>
              <a:gd name="connsiteX4830" fmla="*/ 681897 w 11343419"/>
              <a:gd name="connsiteY4830" fmla="*/ 5529005 h 10274631"/>
              <a:gd name="connsiteX4831" fmla="*/ 659417 w 11343419"/>
              <a:gd name="connsiteY4831" fmla="*/ 5516636 h 10274631"/>
              <a:gd name="connsiteX4832" fmla="*/ 711871 w 11343419"/>
              <a:gd name="connsiteY4832" fmla="*/ 5533128 h 10274631"/>
              <a:gd name="connsiteX4833" fmla="*/ 771818 w 11343419"/>
              <a:gd name="connsiteY4833" fmla="*/ 5520759 h 10274631"/>
              <a:gd name="connsiteX4834" fmla="*/ 794298 w 11343419"/>
              <a:gd name="connsiteY4834" fmla="*/ 5533128 h 10274631"/>
              <a:gd name="connsiteX4835" fmla="*/ 794298 w 11343419"/>
              <a:gd name="connsiteY4835" fmla="*/ 5557867 h 10274631"/>
              <a:gd name="connsiteX4836" fmla="*/ 794298 w 11343419"/>
              <a:gd name="connsiteY4836" fmla="*/ 5566113 h 10274631"/>
              <a:gd name="connsiteX4837" fmla="*/ 801791 w 11343419"/>
              <a:gd name="connsiteY4837" fmla="*/ 5570236 h 10274631"/>
              <a:gd name="connsiteX4838" fmla="*/ 831766 w 11343419"/>
              <a:gd name="connsiteY4838" fmla="*/ 5557867 h 10274631"/>
              <a:gd name="connsiteX4839" fmla="*/ 899205 w 11343419"/>
              <a:gd name="connsiteY4839" fmla="*/ 5570236 h 10274631"/>
              <a:gd name="connsiteX4840" fmla="*/ 899205 w 11343419"/>
              <a:gd name="connsiteY4840" fmla="*/ 5590851 h 10274631"/>
              <a:gd name="connsiteX4841" fmla="*/ 974139 w 11343419"/>
              <a:gd name="connsiteY4841" fmla="*/ 5623835 h 10274631"/>
              <a:gd name="connsiteX4842" fmla="*/ 1004113 w 11343419"/>
              <a:gd name="connsiteY4842" fmla="*/ 5623835 h 10274631"/>
              <a:gd name="connsiteX4843" fmla="*/ 1019099 w 11343419"/>
              <a:gd name="connsiteY4843" fmla="*/ 5632081 h 10274631"/>
              <a:gd name="connsiteX4844" fmla="*/ 981633 w 11343419"/>
              <a:gd name="connsiteY4844" fmla="*/ 5636204 h 10274631"/>
              <a:gd name="connsiteX4845" fmla="*/ 989126 w 11343419"/>
              <a:gd name="connsiteY4845" fmla="*/ 5656820 h 10274631"/>
              <a:gd name="connsiteX4846" fmla="*/ 1011606 w 11343419"/>
              <a:gd name="connsiteY4846" fmla="*/ 5656820 h 10274631"/>
              <a:gd name="connsiteX4847" fmla="*/ 1026593 w 11343419"/>
              <a:gd name="connsiteY4847" fmla="*/ 5673312 h 10274631"/>
              <a:gd name="connsiteX4848" fmla="*/ 1071553 w 11343419"/>
              <a:gd name="connsiteY4848" fmla="*/ 5689804 h 10274631"/>
              <a:gd name="connsiteX4849" fmla="*/ 1101527 w 11343419"/>
              <a:gd name="connsiteY4849" fmla="*/ 5722788 h 10274631"/>
              <a:gd name="connsiteX4850" fmla="*/ 1131500 w 11343419"/>
              <a:gd name="connsiteY4850" fmla="*/ 5726911 h 10274631"/>
              <a:gd name="connsiteX4851" fmla="*/ 1311341 w 11343419"/>
              <a:gd name="connsiteY4851" fmla="*/ 5850603 h 10274631"/>
              <a:gd name="connsiteX4852" fmla="*/ 1348808 w 11343419"/>
              <a:gd name="connsiteY4852" fmla="*/ 5850603 h 10274631"/>
              <a:gd name="connsiteX4853" fmla="*/ 1333821 w 11343419"/>
              <a:gd name="connsiteY4853" fmla="*/ 5858849 h 10274631"/>
              <a:gd name="connsiteX4854" fmla="*/ 1348808 w 11343419"/>
              <a:gd name="connsiteY4854" fmla="*/ 5875341 h 10274631"/>
              <a:gd name="connsiteX4855" fmla="*/ 1386275 w 11343419"/>
              <a:gd name="connsiteY4855" fmla="*/ 5879464 h 10274631"/>
              <a:gd name="connsiteX4856" fmla="*/ 1371288 w 11343419"/>
              <a:gd name="connsiteY4856" fmla="*/ 5891833 h 10274631"/>
              <a:gd name="connsiteX4857" fmla="*/ 1438729 w 11343419"/>
              <a:gd name="connsiteY4857" fmla="*/ 5916572 h 10274631"/>
              <a:gd name="connsiteX4858" fmla="*/ 1461209 w 11343419"/>
              <a:gd name="connsiteY4858" fmla="*/ 5891833 h 10274631"/>
              <a:gd name="connsiteX4859" fmla="*/ 1521156 w 11343419"/>
              <a:gd name="connsiteY4859" fmla="*/ 5920695 h 10274631"/>
              <a:gd name="connsiteX4860" fmla="*/ 1521156 w 11343419"/>
              <a:gd name="connsiteY4860" fmla="*/ 5937187 h 10274631"/>
              <a:gd name="connsiteX4861" fmla="*/ 1528649 w 11343419"/>
              <a:gd name="connsiteY4861" fmla="*/ 5937187 h 10274631"/>
              <a:gd name="connsiteX4862" fmla="*/ 1543636 w 11343419"/>
              <a:gd name="connsiteY4862" fmla="*/ 5966048 h 10274631"/>
              <a:gd name="connsiteX4863" fmla="*/ 1558623 w 11343419"/>
              <a:gd name="connsiteY4863" fmla="*/ 5949556 h 10274631"/>
              <a:gd name="connsiteX4864" fmla="*/ 1558623 w 11343419"/>
              <a:gd name="connsiteY4864" fmla="*/ 5966048 h 10274631"/>
              <a:gd name="connsiteX4865" fmla="*/ 1581103 w 11343419"/>
              <a:gd name="connsiteY4865" fmla="*/ 5978417 h 10274631"/>
              <a:gd name="connsiteX4866" fmla="*/ 1588596 w 11343419"/>
              <a:gd name="connsiteY4866" fmla="*/ 5970171 h 10274631"/>
              <a:gd name="connsiteX4867" fmla="*/ 1618570 w 11343419"/>
              <a:gd name="connsiteY4867" fmla="*/ 6003155 h 10274631"/>
              <a:gd name="connsiteX4868" fmla="*/ 1618570 w 11343419"/>
              <a:gd name="connsiteY4868" fmla="*/ 6015525 h 10274631"/>
              <a:gd name="connsiteX4869" fmla="*/ 1618570 w 11343419"/>
              <a:gd name="connsiteY4869" fmla="*/ 6023771 h 10274631"/>
              <a:gd name="connsiteX4870" fmla="*/ 1626063 w 11343419"/>
              <a:gd name="connsiteY4870" fmla="*/ 6027894 h 10274631"/>
              <a:gd name="connsiteX4871" fmla="*/ 1633557 w 11343419"/>
              <a:gd name="connsiteY4871" fmla="*/ 5999032 h 10274631"/>
              <a:gd name="connsiteX4872" fmla="*/ 1648543 w 11343419"/>
              <a:gd name="connsiteY4872" fmla="*/ 6015525 h 10274631"/>
              <a:gd name="connsiteX4873" fmla="*/ 1633557 w 11343419"/>
              <a:gd name="connsiteY4873" fmla="*/ 6040263 h 10274631"/>
              <a:gd name="connsiteX4874" fmla="*/ 1648543 w 11343419"/>
              <a:gd name="connsiteY4874" fmla="*/ 6044386 h 10274631"/>
              <a:gd name="connsiteX4875" fmla="*/ 1693504 w 11343419"/>
              <a:gd name="connsiteY4875" fmla="*/ 6032017 h 10274631"/>
              <a:gd name="connsiteX4876" fmla="*/ 1775931 w 11343419"/>
              <a:gd name="connsiteY4876" fmla="*/ 6065001 h 10274631"/>
              <a:gd name="connsiteX4877" fmla="*/ 1760944 w 11343419"/>
              <a:gd name="connsiteY4877" fmla="*/ 6073247 h 10274631"/>
              <a:gd name="connsiteX4878" fmla="*/ 1790918 w 11343419"/>
              <a:gd name="connsiteY4878" fmla="*/ 6093863 h 10274631"/>
              <a:gd name="connsiteX4879" fmla="*/ 1768437 w 11343419"/>
              <a:gd name="connsiteY4879" fmla="*/ 6093863 h 10274631"/>
              <a:gd name="connsiteX4880" fmla="*/ 1775931 w 11343419"/>
              <a:gd name="connsiteY4880" fmla="*/ 6114478 h 10274631"/>
              <a:gd name="connsiteX4881" fmla="*/ 1798411 w 11343419"/>
              <a:gd name="connsiteY4881" fmla="*/ 6118601 h 10274631"/>
              <a:gd name="connsiteX4882" fmla="*/ 1835878 w 11343419"/>
              <a:gd name="connsiteY4882" fmla="*/ 6110355 h 10274631"/>
              <a:gd name="connsiteX4883" fmla="*/ 1828384 w 11343419"/>
              <a:gd name="connsiteY4883" fmla="*/ 6097986 h 10274631"/>
              <a:gd name="connsiteX4884" fmla="*/ 1798411 w 11343419"/>
              <a:gd name="connsiteY4884" fmla="*/ 6077370 h 10274631"/>
              <a:gd name="connsiteX4885" fmla="*/ 1805904 w 11343419"/>
              <a:gd name="connsiteY4885" fmla="*/ 6036140 h 10274631"/>
              <a:gd name="connsiteX4886" fmla="*/ 1835878 w 11343419"/>
              <a:gd name="connsiteY4886" fmla="*/ 6032017 h 10274631"/>
              <a:gd name="connsiteX4887" fmla="*/ 1835878 w 11343419"/>
              <a:gd name="connsiteY4887" fmla="*/ 6048509 h 10274631"/>
              <a:gd name="connsiteX4888" fmla="*/ 1880838 w 11343419"/>
              <a:gd name="connsiteY4888" fmla="*/ 6069124 h 10274631"/>
              <a:gd name="connsiteX4889" fmla="*/ 1858358 w 11343419"/>
              <a:gd name="connsiteY4889" fmla="*/ 6069124 h 10274631"/>
              <a:gd name="connsiteX4890" fmla="*/ 1880838 w 11343419"/>
              <a:gd name="connsiteY4890" fmla="*/ 6102109 h 10274631"/>
              <a:gd name="connsiteX4891" fmla="*/ 1865851 w 11343419"/>
              <a:gd name="connsiteY4891" fmla="*/ 6110355 h 10274631"/>
              <a:gd name="connsiteX4892" fmla="*/ 1903318 w 11343419"/>
              <a:gd name="connsiteY4892" fmla="*/ 6118601 h 10274631"/>
              <a:gd name="connsiteX4893" fmla="*/ 1925798 w 11343419"/>
              <a:gd name="connsiteY4893" fmla="*/ 6143339 h 10274631"/>
              <a:gd name="connsiteX4894" fmla="*/ 1903318 w 11343419"/>
              <a:gd name="connsiteY4894" fmla="*/ 6155708 h 10274631"/>
              <a:gd name="connsiteX4895" fmla="*/ 1940785 w 11343419"/>
              <a:gd name="connsiteY4895" fmla="*/ 6168077 h 10274631"/>
              <a:gd name="connsiteX4896" fmla="*/ 1955772 w 11343419"/>
              <a:gd name="connsiteY4896" fmla="*/ 6188693 h 10274631"/>
              <a:gd name="connsiteX4897" fmla="*/ 1978252 w 11343419"/>
              <a:gd name="connsiteY4897" fmla="*/ 6192816 h 10274631"/>
              <a:gd name="connsiteX4898" fmla="*/ 1955772 w 11343419"/>
              <a:gd name="connsiteY4898" fmla="*/ 6159831 h 10274631"/>
              <a:gd name="connsiteX4899" fmla="*/ 1993239 w 11343419"/>
              <a:gd name="connsiteY4899" fmla="*/ 6176323 h 10274631"/>
              <a:gd name="connsiteX4900" fmla="*/ 1985745 w 11343419"/>
              <a:gd name="connsiteY4900" fmla="*/ 6135093 h 10274631"/>
              <a:gd name="connsiteX4901" fmla="*/ 1970759 w 11343419"/>
              <a:gd name="connsiteY4901" fmla="*/ 6151585 h 10274631"/>
              <a:gd name="connsiteX4902" fmla="*/ 1948279 w 11343419"/>
              <a:gd name="connsiteY4902" fmla="*/ 6139216 h 10274631"/>
              <a:gd name="connsiteX4903" fmla="*/ 1955772 w 11343419"/>
              <a:gd name="connsiteY4903" fmla="*/ 6122724 h 10274631"/>
              <a:gd name="connsiteX4904" fmla="*/ 1978252 w 11343419"/>
              <a:gd name="connsiteY4904" fmla="*/ 6135093 h 10274631"/>
              <a:gd name="connsiteX4905" fmla="*/ 1978252 w 11343419"/>
              <a:gd name="connsiteY4905" fmla="*/ 6102109 h 10274631"/>
              <a:gd name="connsiteX4906" fmla="*/ 1933292 w 11343419"/>
              <a:gd name="connsiteY4906" fmla="*/ 6110355 h 10274631"/>
              <a:gd name="connsiteX4907" fmla="*/ 1948279 w 11343419"/>
              <a:gd name="connsiteY4907" fmla="*/ 6102109 h 10274631"/>
              <a:gd name="connsiteX4908" fmla="*/ 1948279 w 11343419"/>
              <a:gd name="connsiteY4908" fmla="*/ 6097986 h 10274631"/>
              <a:gd name="connsiteX4909" fmla="*/ 1918305 w 11343419"/>
              <a:gd name="connsiteY4909" fmla="*/ 6093863 h 10274631"/>
              <a:gd name="connsiteX4910" fmla="*/ 1910812 w 11343419"/>
              <a:gd name="connsiteY4910" fmla="*/ 6044386 h 10274631"/>
              <a:gd name="connsiteX4911" fmla="*/ 1895825 w 11343419"/>
              <a:gd name="connsiteY4911" fmla="*/ 6011402 h 10274631"/>
              <a:gd name="connsiteX4912" fmla="*/ 1895825 w 11343419"/>
              <a:gd name="connsiteY4912" fmla="*/ 6003155 h 10274631"/>
              <a:gd name="connsiteX4913" fmla="*/ 1880838 w 11343419"/>
              <a:gd name="connsiteY4913" fmla="*/ 5994909 h 10274631"/>
              <a:gd name="connsiteX4914" fmla="*/ 1880838 w 11343419"/>
              <a:gd name="connsiteY4914" fmla="*/ 5957802 h 10274631"/>
              <a:gd name="connsiteX4915" fmla="*/ 1888332 w 11343419"/>
              <a:gd name="connsiteY4915" fmla="*/ 5957802 h 10274631"/>
              <a:gd name="connsiteX4916" fmla="*/ 1895825 w 11343419"/>
              <a:gd name="connsiteY4916" fmla="*/ 5982540 h 10274631"/>
              <a:gd name="connsiteX4917" fmla="*/ 1933292 w 11343419"/>
              <a:gd name="connsiteY4917" fmla="*/ 5999032 h 10274631"/>
              <a:gd name="connsiteX4918" fmla="*/ 1940785 w 11343419"/>
              <a:gd name="connsiteY4918" fmla="*/ 5999032 h 10274631"/>
              <a:gd name="connsiteX4919" fmla="*/ 1925798 w 11343419"/>
              <a:gd name="connsiteY4919" fmla="*/ 5966048 h 10274631"/>
              <a:gd name="connsiteX4920" fmla="*/ 1918305 w 11343419"/>
              <a:gd name="connsiteY4920" fmla="*/ 5966048 h 10274631"/>
              <a:gd name="connsiteX4921" fmla="*/ 1955772 w 11343419"/>
              <a:gd name="connsiteY4921" fmla="*/ 5953679 h 10274631"/>
              <a:gd name="connsiteX4922" fmla="*/ 1970759 w 11343419"/>
              <a:gd name="connsiteY4922" fmla="*/ 5953679 h 10274631"/>
              <a:gd name="connsiteX4923" fmla="*/ 1970759 w 11343419"/>
              <a:gd name="connsiteY4923" fmla="*/ 5978417 h 10274631"/>
              <a:gd name="connsiteX4924" fmla="*/ 1993239 w 11343419"/>
              <a:gd name="connsiteY4924" fmla="*/ 5990786 h 10274631"/>
              <a:gd name="connsiteX4925" fmla="*/ 1970759 w 11343419"/>
              <a:gd name="connsiteY4925" fmla="*/ 5999032 h 10274631"/>
              <a:gd name="connsiteX4926" fmla="*/ 1970759 w 11343419"/>
              <a:gd name="connsiteY4926" fmla="*/ 5994909 h 10274631"/>
              <a:gd name="connsiteX4927" fmla="*/ 1955772 w 11343419"/>
              <a:gd name="connsiteY4927" fmla="*/ 5994909 h 10274631"/>
              <a:gd name="connsiteX4928" fmla="*/ 1963265 w 11343419"/>
              <a:gd name="connsiteY4928" fmla="*/ 6019648 h 10274631"/>
              <a:gd name="connsiteX4929" fmla="*/ 1985745 w 11343419"/>
              <a:gd name="connsiteY4929" fmla="*/ 6027894 h 10274631"/>
              <a:gd name="connsiteX4930" fmla="*/ 2023212 w 11343419"/>
              <a:gd name="connsiteY4930" fmla="*/ 6019648 h 10274631"/>
              <a:gd name="connsiteX4931" fmla="*/ 2030706 w 11343419"/>
              <a:gd name="connsiteY4931" fmla="*/ 6011402 h 10274631"/>
              <a:gd name="connsiteX4932" fmla="*/ 2023212 w 11343419"/>
              <a:gd name="connsiteY4932" fmla="*/ 5999032 h 10274631"/>
              <a:gd name="connsiteX4933" fmla="*/ 2038199 w 11343419"/>
              <a:gd name="connsiteY4933" fmla="*/ 5990786 h 10274631"/>
              <a:gd name="connsiteX4934" fmla="*/ 2075666 w 11343419"/>
              <a:gd name="connsiteY4934" fmla="*/ 6011402 h 10274631"/>
              <a:gd name="connsiteX4935" fmla="*/ 2083159 w 11343419"/>
              <a:gd name="connsiteY4935" fmla="*/ 5999032 h 10274631"/>
              <a:gd name="connsiteX4936" fmla="*/ 2105640 w 11343419"/>
              <a:gd name="connsiteY4936" fmla="*/ 5999032 h 10274631"/>
              <a:gd name="connsiteX4937" fmla="*/ 2113133 w 11343419"/>
              <a:gd name="connsiteY4937" fmla="*/ 6019648 h 10274631"/>
              <a:gd name="connsiteX4938" fmla="*/ 2075666 w 11343419"/>
              <a:gd name="connsiteY4938" fmla="*/ 6019648 h 10274631"/>
              <a:gd name="connsiteX4939" fmla="*/ 2060679 w 11343419"/>
              <a:gd name="connsiteY4939" fmla="*/ 6011402 h 10274631"/>
              <a:gd name="connsiteX4940" fmla="*/ 2060679 w 11343419"/>
              <a:gd name="connsiteY4940" fmla="*/ 6027894 h 10274631"/>
              <a:gd name="connsiteX4941" fmla="*/ 2030706 w 11343419"/>
              <a:gd name="connsiteY4941" fmla="*/ 6036140 h 10274631"/>
              <a:gd name="connsiteX4942" fmla="*/ 2023212 w 11343419"/>
              <a:gd name="connsiteY4942" fmla="*/ 6044386 h 10274631"/>
              <a:gd name="connsiteX4943" fmla="*/ 2053186 w 11343419"/>
              <a:gd name="connsiteY4943" fmla="*/ 6069124 h 10274631"/>
              <a:gd name="connsiteX4944" fmla="*/ 2075666 w 11343419"/>
              <a:gd name="connsiteY4944" fmla="*/ 6065001 h 10274631"/>
              <a:gd name="connsiteX4945" fmla="*/ 2083159 w 11343419"/>
              <a:gd name="connsiteY4945" fmla="*/ 6089739 h 10274631"/>
              <a:gd name="connsiteX4946" fmla="*/ 2113133 w 11343419"/>
              <a:gd name="connsiteY4946" fmla="*/ 6097986 h 10274631"/>
              <a:gd name="connsiteX4947" fmla="*/ 2090653 w 11343419"/>
              <a:gd name="connsiteY4947" fmla="*/ 6118601 h 10274631"/>
              <a:gd name="connsiteX4948" fmla="*/ 2120626 w 11343419"/>
              <a:gd name="connsiteY4948" fmla="*/ 6135093 h 10274631"/>
              <a:gd name="connsiteX4949" fmla="*/ 2068173 w 11343419"/>
              <a:gd name="connsiteY4949" fmla="*/ 6118601 h 10274631"/>
              <a:gd name="connsiteX4950" fmla="*/ 2090653 w 11343419"/>
              <a:gd name="connsiteY4950" fmla="*/ 6102109 h 10274631"/>
              <a:gd name="connsiteX4951" fmla="*/ 2083159 w 11343419"/>
              <a:gd name="connsiteY4951" fmla="*/ 6093863 h 10274631"/>
              <a:gd name="connsiteX4952" fmla="*/ 2060679 w 11343419"/>
              <a:gd name="connsiteY4952" fmla="*/ 6089739 h 10274631"/>
              <a:gd name="connsiteX4953" fmla="*/ 2053186 w 11343419"/>
              <a:gd name="connsiteY4953" fmla="*/ 6110355 h 10274631"/>
              <a:gd name="connsiteX4954" fmla="*/ 2045692 w 11343419"/>
              <a:gd name="connsiteY4954" fmla="*/ 6097986 h 10274631"/>
              <a:gd name="connsiteX4955" fmla="*/ 2030706 w 11343419"/>
              <a:gd name="connsiteY4955" fmla="*/ 6089739 h 10274631"/>
              <a:gd name="connsiteX4956" fmla="*/ 2015719 w 11343419"/>
              <a:gd name="connsiteY4956" fmla="*/ 6097986 h 10274631"/>
              <a:gd name="connsiteX4957" fmla="*/ 2060679 w 11343419"/>
              <a:gd name="connsiteY4957" fmla="*/ 6135093 h 10274631"/>
              <a:gd name="connsiteX4958" fmla="*/ 2083159 w 11343419"/>
              <a:gd name="connsiteY4958" fmla="*/ 6143339 h 10274631"/>
              <a:gd name="connsiteX4959" fmla="*/ 2098146 w 11343419"/>
              <a:gd name="connsiteY4959" fmla="*/ 6135093 h 10274631"/>
              <a:gd name="connsiteX4960" fmla="*/ 2105640 w 11343419"/>
              <a:gd name="connsiteY4960" fmla="*/ 6155708 h 10274631"/>
              <a:gd name="connsiteX4961" fmla="*/ 2158094 w 11343419"/>
              <a:gd name="connsiteY4961" fmla="*/ 6196939 h 10274631"/>
              <a:gd name="connsiteX4962" fmla="*/ 2158094 w 11343419"/>
              <a:gd name="connsiteY4962" fmla="*/ 6209308 h 10274631"/>
              <a:gd name="connsiteX4963" fmla="*/ 2143106 w 11343419"/>
              <a:gd name="connsiteY4963" fmla="*/ 6225800 h 10274631"/>
              <a:gd name="connsiteX4964" fmla="*/ 2143106 w 11343419"/>
              <a:gd name="connsiteY4964" fmla="*/ 6246415 h 10274631"/>
              <a:gd name="connsiteX4965" fmla="*/ 2120626 w 11343419"/>
              <a:gd name="connsiteY4965" fmla="*/ 6242292 h 10274631"/>
              <a:gd name="connsiteX4966" fmla="*/ 2158094 w 11343419"/>
              <a:gd name="connsiteY4966" fmla="*/ 6258784 h 10274631"/>
              <a:gd name="connsiteX4967" fmla="*/ 2173080 w 11343419"/>
              <a:gd name="connsiteY4967" fmla="*/ 6275277 h 10274631"/>
              <a:gd name="connsiteX4968" fmla="*/ 2195560 w 11343419"/>
              <a:gd name="connsiteY4968" fmla="*/ 6328876 h 10274631"/>
              <a:gd name="connsiteX4969" fmla="*/ 2270494 w 11343419"/>
              <a:gd name="connsiteY4969" fmla="*/ 6349491 h 10274631"/>
              <a:gd name="connsiteX4970" fmla="*/ 2277987 w 11343419"/>
              <a:gd name="connsiteY4970" fmla="*/ 6361861 h 10274631"/>
              <a:gd name="connsiteX4971" fmla="*/ 2315454 w 11343419"/>
              <a:gd name="connsiteY4971" fmla="*/ 6374230 h 10274631"/>
              <a:gd name="connsiteX4972" fmla="*/ 2292974 w 11343419"/>
              <a:gd name="connsiteY4972" fmla="*/ 6390722 h 10274631"/>
              <a:gd name="connsiteX4973" fmla="*/ 2330441 w 11343419"/>
              <a:gd name="connsiteY4973" fmla="*/ 6403091 h 10274631"/>
              <a:gd name="connsiteX4974" fmla="*/ 2307961 w 11343419"/>
              <a:gd name="connsiteY4974" fmla="*/ 6431952 h 10274631"/>
              <a:gd name="connsiteX4975" fmla="*/ 2330441 w 11343419"/>
              <a:gd name="connsiteY4975" fmla="*/ 6440198 h 10274631"/>
              <a:gd name="connsiteX4976" fmla="*/ 2345428 w 11343419"/>
              <a:gd name="connsiteY4976" fmla="*/ 6436075 h 10274631"/>
              <a:gd name="connsiteX4977" fmla="*/ 2360414 w 11343419"/>
              <a:gd name="connsiteY4977" fmla="*/ 6431952 h 10274631"/>
              <a:gd name="connsiteX4978" fmla="*/ 2345428 w 11343419"/>
              <a:gd name="connsiteY4978" fmla="*/ 6415460 h 10274631"/>
              <a:gd name="connsiteX4979" fmla="*/ 2390388 w 11343419"/>
              <a:gd name="connsiteY4979" fmla="*/ 6440198 h 10274631"/>
              <a:gd name="connsiteX4980" fmla="*/ 2412869 w 11343419"/>
              <a:gd name="connsiteY4980" fmla="*/ 6464937 h 10274631"/>
              <a:gd name="connsiteX4981" fmla="*/ 2397881 w 11343419"/>
              <a:gd name="connsiteY4981" fmla="*/ 6473183 h 10274631"/>
              <a:gd name="connsiteX4982" fmla="*/ 2420361 w 11343419"/>
              <a:gd name="connsiteY4982" fmla="*/ 6485552 h 10274631"/>
              <a:gd name="connsiteX4983" fmla="*/ 2435348 w 11343419"/>
              <a:gd name="connsiteY4983" fmla="*/ 6464937 h 10274631"/>
              <a:gd name="connsiteX4984" fmla="*/ 2472815 w 11343419"/>
              <a:gd name="connsiteY4984" fmla="*/ 6489675 h 10274631"/>
              <a:gd name="connsiteX4985" fmla="*/ 2480309 w 11343419"/>
              <a:gd name="connsiteY4985" fmla="*/ 6518536 h 10274631"/>
              <a:gd name="connsiteX4986" fmla="*/ 2517775 w 11343419"/>
              <a:gd name="connsiteY4986" fmla="*/ 6530905 h 10274631"/>
              <a:gd name="connsiteX4987" fmla="*/ 2600203 w 11343419"/>
              <a:gd name="connsiteY4987" fmla="*/ 6580382 h 10274631"/>
              <a:gd name="connsiteX4988" fmla="*/ 2607696 w 11343419"/>
              <a:gd name="connsiteY4988" fmla="*/ 6572136 h 10274631"/>
              <a:gd name="connsiteX4989" fmla="*/ 2585216 w 11343419"/>
              <a:gd name="connsiteY4989" fmla="*/ 6547398 h 10274631"/>
              <a:gd name="connsiteX4990" fmla="*/ 2600203 w 11343419"/>
              <a:gd name="connsiteY4990" fmla="*/ 6530905 h 10274631"/>
              <a:gd name="connsiteX4991" fmla="*/ 2592709 w 11343419"/>
              <a:gd name="connsiteY4991" fmla="*/ 6518536 h 10274631"/>
              <a:gd name="connsiteX4992" fmla="*/ 2570229 w 11343419"/>
              <a:gd name="connsiteY4992" fmla="*/ 6506167 h 10274631"/>
              <a:gd name="connsiteX4993" fmla="*/ 2547749 w 11343419"/>
              <a:gd name="connsiteY4993" fmla="*/ 6448444 h 10274631"/>
              <a:gd name="connsiteX4994" fmla="*/ 2532762 w 11343419"/>
              <a:gd name="connsiteY4994" fmla="*/ 6436075 h 10274631"/>
              <a:gd name="connsiteX4995" fmla="*/ 2517775 w 11343419"/>
              <a:gd name="connsiteY4995" fmla="*/ 6398968 h 10274631"/>
              <a:gd name="connsiteX4996" fmla="*/ 2547749 w 11343419"/>
              <a:gd name="connsiteY4996" fmla="*/ 6378353 h 10274631"/>
              <a:gd name="connsiteX4997" fmla="*/ 2532762 w 11343419"/>
              <a:gd name="connsiteY4997" fmla="*/ 6345368 h 10274631"/>
              <a:gd name="connsiteX4998" fmla="*/ 2495295 w 11343419"/>
              <a:gd name="connsiteY4998" fmla="*/ 6349491 h 10274631"/>
              <a:gd name="connsiteX4999" fmla="*/ 2480309 w 11343419"/>
              <a:gd name="connsiteY4999" fmla="*/ 6337122 h 10274631"/>
              <a:gd name="connsiteX5000" fmla="*/ 2495295 w 11343419"/>
              <a:gd name="connsiteY5000" fmla="*/ 6328876 h 10274631"/>
              <a:gd name="connsiteX5001" fmla="*/ 2472815 w 11343419"/>
              <a:gd name="connsiteY5001" fmla="*/ 6300015 h 10274631"/>
              <a:gd name="connsiteX5002" fmla="*/ 2495295 w 11343419"/>
              <a:gd name="connsiteY5002" fmla="*/ 6279400 h 10274631"/>
              <a:gd name="connsiteX5003" fmla="*/ 2457828 w 11343419"/>
              <a:gd name="connsiteY5003" fmla="*/ 6184570 h 10274631"/>
              <a:gd name="connsiteX5004" fmla="*/ 2442842 w 11343419"/>
              <a:gd name="connsiteY5004" fmla="*/ 6147462 h 10274631"/>
              <a:gd name="connsiteX5005" fmla="*/ 2435348 w 11343419"/>
              <a:gd name="connsiteY5005" fmla="*/ 6151585 h 10274631"/>
              <a:gd name="connsiteX5006" fmla="*/ 2420361 w 11343419"/>
              <a:gd name="connsiteY5006" fmla="*/ 6139216 h 10274631"/>
              <a:gd name="connsiteX5007" fmla="*/ 2435348 w 11343419"/>
              <a:gd name="connsiteY5007" fmla="*/ 6201062 h 10274631"/>
              <a:gd name="connsiteX5008" fmla="*/ 2420361 w 11343419"/>
              <a:gd name="connsiteY5008" fmla="*/ 6205185 h 10274631"/>
              <a:gd name="connsiteX5009" fmla="*/ 2390388 w 11343419"/>
              <a:gd name="connsiteY5009" fmla="*/ 6135093 h 10274631"/>
              <a:gd name="connsiteX5010" fmla="*/ 2375401 w 11343419"/>
              <a:gd name="connsiteY5010" fmla="*/ 6085616 h 10274631"/>
              <a:gd name="connsiteX5011" fmla="*/ 2405375 w 11343419"/>
              <a:gd name="connsiteY5011" fmla="*/ 6102109 h 10274631"/>
              <a:gd name="connsiteX5012" fmla="*/ 2397881 w 11343419"/>
              <a:gd name="connsiteY5012" fmla="*/ 6110355 h 10274631"/>
              <a:gd name="connsiteX5013" fmla="*/ 2420361 w 11343419"/>
              <a:gd name="connsiteY5013" fmla="*/ 6135093 h 10274631"/>
              <a:gd name="connsiteX5014" fmla="*/ 2435348 w 11343419"/>
              <a:gd name="connsiteY5014" fmla="*/ 6110355 h 10274631"/>
              <a:gd name="connsiteX5015" fmla="*/ 2390388 w 11343419"/>
              <a:gd name="connsiteY5015" fmla="*/ 6044386 h 10274631"/>
              <a:gd name="connsiteX5016" fmla="*/ 2367908 w 11343419"/>
              <a:gd name="connsiteY5016" fmla="*/ 6048509 h 10274631"/>
              <a:gd name="connsiteX5017" fmla="*/ 2367908 w 11343419"/>
              <a:gd name="connsiteY5017" fmla="*/ 6060878 h 10274631"/>
              <a:gd name="connsiteX5018" fmla="*/ 2352921 w 11343419"/>
              <a:gd name="connsiteY5018" fmla="*/ 6052632 h 10274631"/>
              <a:gd name="connsiteX5019" fmla="*/ 2360414 w 11343419"/>
              <a:gd name="connsiteY5019" fmla="*/ 6044386 h 10274631"/>
              <a:gd name="connsiteX5020" fmla="*/ 2337934 w 11343419"/>
              <a:gd name="connsiteY5020" fmla="*/ 6011402 h 10274631"/>
              <a:gd name="connsiteX5021" fmla="*/ 2337934 w 11343419"/>
              <a:gd name="connsiteY5021" fmla="*/ 6007279 h 10274631"/>
              <a:gd name="connsiteX5022" fmla="*/ 2352921 w 11343419"/>
              <a:gd name="connsiteY5022" fmla="*/ 6007279 h 10274631"/>
              <a:gd name="connsiteX5023" fmla="*/ 2352921 w 11343419"/>
              <a:gd name="connsiteY5023" fmla="*/ 6027894 h 10274631"/>
              <a:gd name="connsiteX5024" fmla="*/ 2375401 w 11343419"/>
              <a:gd name="connsiteY5024" fmla="*/ 6027894 h 10274631"/>
              <a:gd name="connsiteX5025" fmla="*/ 2382895 w 11343419"/>
              <a:gd name="connsiteY5025" fmla="*/ 6032017 h 10274631"/>
              <a:gd name="connsiteX5026" fmla="*/ 2397881 w 11343419"/>
              <a:gd name="connsiteY5026" fmla="*/ 6019648 h 10274631"/>
              <a:gd name="connsiteX5027" fmla="*/ 2390388 w 11343419"/>
              <a:gd name="connsiteY5027" fmla="*/ 6011402 h 10274631"/>
              <a:gd name="connsiteX5028" fmla="*/ 2382895 w 11343419"/>
              <a:gd name="connsiteY5028" fmla="*/ 6003155 h 10274631"/>
              <a:gd name="connsiteX5029" fmla="*/ 2375401 w 11343419"/>
              <a:gd name="connsiteY5029" fmla="*/ 5974294 h 10274631"/>
              <a:gd name="connsiteX5030" fmla="*/ 2345428 w 11343419"/>
              <a:gd name="connsiteY5030" fmla="*/ 5928941 h 10274631"/>
              <a:gd name="connsiteX5031" fmla="*/ 2345428 w 11343419"/>
              <a:gd name="connsiteY5031" fmla="*/ 5895956 h 10274631"/>
              <a:gd name="connsiteX5032" fmla="*/ 2330441 w 11343419"/>
              <a:gd name="connsiteY5032" fmla="*/ 5829988 h 10274631"/>
              <a:gd name="connsiteX5033" fmla="*/ 2315454 w 11343419"/>
              <a:gd name="connsiteY5033" fmla="*/ 5825865 h 10274631"/>
              <a:gd name="connsiteX5034" fmla="*/ 2315454 w 11343419"/>
              <a:gd name="connsiteY5034" fmla="*/ 5801126 h 10274631"/>
              <a:gd name="connsiteX5035" fmla="*/ 2292974 w 11343419"/>
              <a:gd name="connsiteY5035" fmla="*/ 5776388 h 10274631"/>
              <a:gd name="connsiteX5036" fmla="*/ 2277987 w 11343419"/>
              <a:gd name="connsiteY5036" fmla="*/ 5751650 h 10274631"/>
              <a:gd name="connsiteX5037" fmla="*/ 2292974 w 11343419"/>
              <a:gd name="connsiteY5037" fmla="*/ 5739281 h 10274631"/>
              <a:gd name="connsiteX5038" fmla="*/ 2270494 w 11343419"/>
              <a:gd name="connsiteY5038" fmla="*/ 5726911 h 10274631"/>
              <a:gd name="connsiteX5039" fmla="*/ 2270494 w 11343419"/>
              <a:gd name="connsiteY5039" fmla="*/ 5722788 h 10274631"/>
              <a:gd name="connsiteX5040" fmla="*/ 2263001 w 11343419"/>
              <a:gd name="connsiteY5040" fmla="*/ 5702173 h 10274631"/>
              <a:gd name="connsiteX5041" fmla="*/ 2248014 w 11343419"/>
              <a:gd name="connsiteY5041" fmla="*/ 5693927 h 10274631"/>
              <a:gd name="connsiteX5042" fmla="*/ 2255507 w 11343419"/>
              <a:gd name="connsiteY5042" fmla="*/ 5693927 h 10274631"/>
              <a:gd name="connsiteX5043" fmla="*/ 2240520 w 11343419"/>
              <a:gd name="connsiteY5043" fmla="*/ 5632081 h 10274631"/>
              <a:gd name="connsiteX5044" fmla="*/ 2218040 w 11343419"/>
              <a:gd name="connsiteY5044" fmla="*/ 5566113 h 10274631"/>
              <a:gd name="connsiteX5045" fmla="*/ 2180573 w 11343419"/>
              <a:gd name="connsiteY5045" fmla="*/ 5446544 h 10274631"/>
              <a:gd name="connsiteX5046" fmla="*/ 2210547 w 11343419"/>
              <a:gd name="connsiteY5046" fmla="*/ 5438298 h 10274631"/>
              <a:gd name="connsiteX5047" fmla="*/ 2210547 w 11343419"/>
              <a:gd name="connsiteY5047" fmla="*/ 5425929 h 10274631"/>
              <a:gd name="connsiteX5048" fmla="*/ 2180573 w 11343419"/>
              <a:gd name="connsiteY5048" fmla="*/ 5425929 h 10274631"/>
              <a:gd name="connsiteX5049" fmla="*/ 2158094 w 11343419"/>
              <a:gd name="connsiteY5049" fmla="*/ 5392945 h 10274631"/>
              <a:gd name="connsiteX5050" fmla="*/ 2143106 w 11343419"/>
              <a:gd name="connsiteY5050" fmla="*/ 5293992 h 10274631"/>
              <a:gd name="connsiteX5051" fmla="*/ 2158094 w 11343419"/>
              <a:gd name="connsiteY5051" fmla="*/ 5293992 h 10274631"/>
              <a:gd name="connsiteX5052" fmla="*/ 2158094 w 11343419"/>
              <a:gd name="connsiteY5052" fmla="*/ 5273376 h 10274631"/>
              <a:gd name="connsiteX5053" fmla="*/ 2135613 w 11343419"/>
              <a:gd name="connsiteY5053" fmla="*/ 5261007 h 10274631"/>
              <a:gd name="connsiteX5054" fmla="*/ 2120626 w 11343419"/>
              <a:gd name="connsiteY5054" fmla="*/ 5207408 h 10274631"/>
              <a:gd name="connsiteX5055" fmla="*/ 2143106 w 11343419"/>
              <a:gd name="connsiteY5055" fmla="*/ 5186792 h 10274631"/>
              <a:gd name="connsiteX5056" fmla="*/ 2105640 w 11343419"/>
              <a:gd name="connsiteY5056" fmla="*/ 5166177 h 10274631"/>
              <a:gd name="connsiteX5057" fmla="*/ 2098146 w 11343419"/>
              <a:gd name="connsiteY5057" fmla="*/ 5162054 h 10274631"/>
              <a:gd name="connsiteX5058" fmla="*/ 2135613 w 11343419"/>
              <a:gd name="connsiteY5058" fmla="*/ 5141439 h 10274631"/>
              <a:gd name="connsiteX5059" fmla="*/ 2128120 w 11343419"/>
              <a:gd name="connsiteY5059" fmla="*/ 5124947 h 10274631"/>
              <a:gd name="connsiteX5060" fmla="*/ 2090653 w 11343419"/>
              <a:gd name="connsiteY5060" fmla="*/ 5108454 h 10274631"/>
              <a:gd name="connsiteX5061" fmla="*/ 2075666 w 11343419"/>
              <a:gd name="connsiteY5061" fmla="*/ 5083716 h 10274631"/>
              <a:gd name="connsiteX5062" fmla="*/ 2060679 w 11343419"/>
              <a:gd name="connsiteY5062" fmla="*/ 4976517 h 10274631"/>
              <a:gd name="connsiteX5063" fmla="*/ 2045692 w 11343419"/>
              <a:gd name="connsiteY5063" fmla="*/ 4972394 h 10274631"/>
              <a:gd name="connsiteX5064" fmla="*/ 2053186 w 11343419"/>
              <a:gd name="connsiteY5064" fmla="*/ 4960025 h 10274631"/>
              <a:gd name="connsiteX5065" fmla="*/ 2060679 w 11343419"/>
              <a:gd name="connsiteY5065" fmla="*/ 4955902 h 10274631"/>
              <a:gd name="connsiteX5066" fmla="*/ 2045692 w 11343419"/>
              <a:gd name="connsiteY5066" fmla="*/ 4947656 h 10274631"/>
              <a:gd name="connsiteX5067" fmla="*/ 2045692 w 11343419"/>
              <a:gd name="connsiteY5067" fmla="*/ 4918794 h 10274631"/>
              <a:gd name="connsiteX5068" fmla="*/ 2023212 w 11343419"/>
              <a:gd name="connsiteY5068" fmla="*/ 4815718 h 10274631"/>
              <a:gd name="connsiteX5069" fmla="*/ 2008226 w 11343419"/>
              <a:gd name="connsiteY5069" fmla="*/ 4795103 h 10274631"/>
              <a:gd name="connsiteX5070" fmla="*/ 1993239 w 11343419"/>
              <a:gd name="connsiteY5070" fmla="*/ 4737380 h 10274631"/>
              <a:gd name="connsiteX5071" fmla="*/ 1978252 w 11343419"/>
              <a:gd name="connsiteY5071" fmla="*/ 4700273 h 10274631"/>
              <a:gd name="connsiteX5072" fmla="*/ 1993239 w 11343419"/>
              <a:gd name="connsiteY5072" fmla="*/ 4687904 h 10274631"/>
              <a:gd name="connsiteX5073" fmla="*/ 1978252 w 11343419"/>
              <a:gd name="connsiteY5073" fmla="*/ 4663166 h 10274631"/>
              <a:gd name="connsiteX5074" fmla="*/ 1978252 w 11343419"/>
              <a:gd name="connsiteY5074" fmla="*/ 4654919 h 10274631"/>
              <a:gd name="connsiteX5075" fmla="*/ 1993239 w 11343419"/>
              <a:gd name="connsiteY5075" fmla="*/ 4646673 h 10274631"/>
              <a:gd name="connsiteX5076" fmla="*/ 1955772 w 11343419"/>
              <a:gd name="connsiteY5076" fmla="*/ 4593074 h 10274631"/>
              <a:gd name="connsiteX5077" fmla="*/ 1948279 w 11343419"/>
              <a:gd name="connsiteY5077" fmla="*/ 4531228 h 10274631"/>
              <a:gd name="connsiteX5078" fmla="*/ 1933292 w 11343419"/>
              <a:gd name="connsiteY5078" fmla="*/ 4465259 h 10274631"/>
              <a:gd name="connsiteX5079" fmla="*/ 1933292 w 11343419"/>
              <a:gd name="connsiteY5079" fmla="*/ 4461136 h 10274631"/>
              <a:gd name="connsiteX5080" fmla="*/ 1918305 w 11343419"/>
              <a:gd name="connsiteY5080" fmla="*/ 4444644 h 10274631"/>
              <a:gd name="connsiteX5081" fmla="*/ 1933292 w 11343419"/>
              <a:gd name="connsiteY5081" fmla="*/ 4436398 h 10274631"/>
              <a:gd name="connsiteX5082" fmla="*/ 1903318 w 11343419"/>
              <a:gd name="connsiteY5082" fmla="*/ 4395168 h 10274631"/>
              <a:gd name="connsiteX5083" fmla="*/ 1903318 w 11343419"/>
              <a:gd name="connsiteY5083" fmla="*/ 4337445 h 10274631"/>
              <a:gd name="connsiteX5084" fmla="*/ 1888332 w 11343419"/>
              <a:gd name="connsiteY5084" fmla="*/ 4329199 h 10274631"/>
              <a:gd name="connsiteX5085" fmla="*/ 1895825 w 11343419"/>
              <a:gd name="connsiteY5085" fmla="*/ 4304461 h 10274631"/>
              <a:gd name="connsiteX5086" fmla="*/ 1880838 w 11343419"/>
              <a:gd name="connsiteY5086" fmla="*/ 4234369 h 10274631"/>
              <a:gd name="connsiteX5087" fmla="*/ 1880838 w 11343419"/>
              <a:gd name="connsiteY5087" fmla="*/ 4217877 h 10274631"/>
              <a:gd name="connsiteX5088" fmla="*/ 1858358 w 11343419"/>
              <a:gd name="connsiteY5088" fmla="*/ 4213753 h 10274631"/>
              <a:gd name="connsiteX5089" fmla="*/ 1820891 w 11343419"/>
              <a:gd name="connsiteY5089" fmla="*/ 4032340 h 10274631"/>
              <a:gd name="connsiteX5090" fmla="*/ 1805904 w 11343419"/>
              <a:gd name="connsiteY5090" fmla="*/ 3982863 h 10274631"/>
              <a:gd name="connsiteX5091" fmla="*/ 1805904 w 11343419"/>
              <a:gd name="connsiteY5091" fmla="*/ 3949879 h 10274631"/>
              <a:gd name="connsiteX5092" fmla="*/ 1798411 w 11343419"/>
              <a:gd name="connsiteY5092" fmla="*/ 3900402 h 10274631"/>
              <a:gd name="connsiteX5093" fmla="*/ 1783424 w 11343419"/>
              <a:gd name="connsiteY5093" fmla="*/ 3883910 h 10274631"/>
              <a:gd name="connsiteX5094" fmla="*/ 1783424 w 11343419"/>
              <a:gd name="connsiteY5094" fmla="*/ 3850925 h 10274631"/>
              <a:gd name="connsiteX5095" fmla="*/ 1768437 w 11343419"/>
              <a:gd name="connsiteY5095" fmla="*/ 3817941 h 10274631"/>
              <a:gd name="connsiteX5096" fmla="*/ 1775931 w 11343419"/>
              <a:gd name="connsiteY5096" fmla="*/ 3801449 h 10274631"/>
              <a:gd name="connsiteX5097" fmla="*/ 1753451 w 11343419"/>
              <a:gd name="connsiteY5097" fmla="*/ 3735480 h 10274631"/>
              <a:gd name="connsiteX5098" fmla="*/ 1745957 w 11343419"/>
              <a:gd name="connsiteY5098" fmla="*/ 3686004 h 10274631"/>
              <a:gd name="connsiteX5099" fmla="*/ 1738464 w 11343419"/>
              <a:gd name="connsiteY5099" fmla="*/ 3657142 h 10274631"/>
              <a:gd name="connsiteX5100" fmla="*/ 1730971 w 11343419"/>
              <a:gd name="connsiteY5100" fmla="*/ 3599420 h 10274631"/>
              <a:gd name="connsiteX5101" fmla="*/ 1708490 w 11343419"/>
              <a:gd name="connsiteY5101" fmla="*/ 3587051 h 10274631"/>
              <a:gd name="connsiteX5102" fmla="*/ 1715984 w 11343419"/>
              <a:gd name="connsiteY5102" fmla="*/ 3570558 h 10274631"/>
              <a:gd name="connsiteX5103" fmla="*/ 1693504 w 11343419"/>
              <a:gd name="connsiteY5103" fmla="*/ 3541697 h 10274631"/>
              <a:gd name="connsiteX5104" fmla="*/ 1678517 w 11343419"/>
              <a:gd name="connsiteY5104" fmla="*/ 3430375 h 10274631"/>
              <a:gd name="connsiteX5105" fmla="*/ 1671023 w 11343419"/>
              <a:gd name="connsiteY5105" fmla="*/ 3368529 h 10274631"/>
              <a:gd name="connsiteX5106" fmla="*/ 1641050 w 11343419"/>
              <a:gd name="connsiteY5106" fmla="*/ 3356160 h 10274631"/>
              <a:gd name="connsiteX5107" fmla="*/ 1663530 w 11343419"/>
              <a:gd name="connsiteY5107" fmla="*/ 3356160 h 10274631"/>
              <a:gd name="connsiteX5108" fmla="*/ 1641050 w 11343419"/>
              <a:gd name="connsiteY5108" fmla="*/ 3347914 h 10274631"/>
              <a:gd name="connsiteX5109" fmla="*/ 1648543 w 11343419"/>
              <a:gd name="connsiteY5109" fmla="*/ 3331422 h 10274631"/>
              <a:gd name="connsiteX5110" fmla="*/ 1633557 w 11343419"/>
              <a:gd name="connsiteY5110" fmla="*/ 3331422 h 10274631"/>
              <a:gd name="connsiteX5111" fmla="*/ 1641050 w 11343419"/>
              <a:gd name="connsiteY5111" fmla="*/ 3319053 h 10274631"/>
              <a:gd name="connsiteX5112" fmla="*/ 1648543 w 11343419"/>
              <a:gd name="connsiteY5112" fmla="*/ 3319053 h 10274631"/>
              <a:gd name="connsiteX5113" fmla="*/ 1633557 w 11343419"/>
              <a:gd name="connsiteY5113" fmla="*/ 3290191 h 10274631"/>
              <a:gd name="connsiteX5114" fmla="*/ 1648543 w 11343419"/>
              <a:gd name="connsiteY5114" fmla="*/ 3281945 h 10274631"/>
              <a:gd name="connsiteX5115" fmla="*/ 1611076 w 11343419"/>
              <a:gd name="connsiteY5115" fmla="*/ 3199484 h 10274631"/>
              <a:gd name="connsiteX5116" fmla="*/ 1611076 w 11343419"/>
              <a:gd name="connsiteY5116" fmla="*/ 3269576 h 10274631"/>
              <a:gd name="connsiteX5117" fmla="*/ 1618570 w 11343419"/>
              <a:gd name="connsiteY5117" fmla="*/ 3286068 h 10274631"/>
              <a:gd name="connsiteX5118" fmla="*/ 1581103 w 11343419"/>
              <a:gd name="connsiteY5118" fmla="*/ 3248961 h 10274631"/>
              <a:gd name="connsiteX5119" fmla="*/ 1581103 w 11343419"/>
              <a:gd name="connsiteY5119" fmla="*/ 3195361 h 10274631"/>
              <a:gd name="connsiteX5120" fmla="*/ 1528649 w 11343419"/>
              <a:gd name="connsiteY5120" fmla="*/ 3170623 h 10274631"/>
              <a:gd name="connsiteX5121" fmla="*/ 1528649 w 11343419"/>
              <a:gd name="connsiteY5121" fmla="*/ 3141761 h 10274631"/>
              <a:gd name="connsiteX5122" fmla="*/ 1558623 w 11343419"/>
              <a:gd name="connsiteY5122" fmla="*/ 3137638 h 10274631"/>
              <a:gd name="connsiteX5123" fmla="*/ 1558623 w 11343419"/>
              <a:gd name="connsiteY5123" fmla="*/ 3133516 h 10274631"/>
              <a:gd name="connsiteX5124" fmla="*/ 1573610 w 11343419"/>
              <a:gd name="connsiteY5124" fmla="*/ 3125269 h 10274631"/>
              <a:gd name="connsiteX5125" fmla="*/ 1543636 w 11343419"/>
              <a:gd name="connsiteY5125" fmla="*/ 3108777 h 10274631"/>
              <a:gd name="connsiteX5126" fmla="*/ 1528649 w 11343419"/>
              <a:gd name="connsiteY5126" fmla="*/ 3121146 h 10274631"/>
              <a:gd name="connsiteX5127" fmla="*/ 1528649 w 11343419"/>
              <a:gd name="connsiteY5127" fmla="*/ 3096408 h 10274631"/>
              <a:gd name="connsiteX5128" fmla="*/ 1461209 w 11343419"/>
              <a:gd name="connsiteY5128" fmla="*/ 3079916 h 10274631"/>
              <a:gd name="connsiteX5129" fmla="*/ 1461209 w 11343419"/>
              <a:gd name="connsiteY5129" fmla="*/ 3075793 h 10274631"/>
              <a:gd name="connsiteX5130" fmla="*/ 1483689 w 11343419"/>
              <a:gd name="connsiteY5130" fmla="*/ 3079916 h 10274631"/>
              <a:gd name="connsiteX5131" fmla="*/ 1498676 w 11343419"/>
              <a:gd name="connsiteY5131" fmla="*/ 3079916 h 10274631"/>
              <a:gd name="connsiteX5132" fmla="*/ 1506169 w 11343419"/>
              <a:gd name="connsiteY5132" fmla="*/ 3055178 h 10274631"/>
              <a:gd name="connsiteX5133" fmla="*/ 1513663 w 11343419"/>
              <a:gd name="connsiteY5133" fmla="*/ 3059301 h 10274631"/>
              <a:gd name="connsiteX5134" fmla="*/ 1528649 w 11343419"/>
              <a:gd name="connsiteY5134" fmla="*/ 3055178 h 10274631"/>
              <a:gd name="connsiteX5135" fmla="*/ 1513663 w 11343419"/>
              <a:gd name="connsiteY5135" fmla="*/ 3030439 h 10274631"/>
              <a:gd name="connsiteX5136" fmla="*/ 1498676 w 11343419"/>
              <a:gd name="connsiteY5136" fmla="*/ 3026316 h 10274631"/>
              <a:gd name="connsiteX5137" fmla="*/ 1521156 w 11343419"/>
              <a:gd name="connsiteY5137" fmla="*/ 2980963 h 10274631"/>
              <a:gd name="connsiteX5138" fmla="*/ 1536143 w 11343419"/>
              <a:gd name="connsiteY5138" fmla="*/ 2972717 h 10274631"/>
              <a:gd name="connsiteX5139" fmla="*/ 1551129 w 11343419"/>
              <a:gd name="connsiteY5139" fmla="*/ 3013947 h 10274631"/>
              <a:gd name="connsiteX5140" fmla="*/ 1566116 w 11343419"/>
              <a:gd name="connsiteY5140" fmla="*/ 3022193 h 10274631"/>
              <a:gd name="connsiteX5141" fmla="*/ 1588596 w 11343419"/>
              <a:gd name="connsiteY5141" fmla="*/ 3005701 h 10274631"/>
              <a:gd name="connsiteX5142" fmla="*/ 1596091 w 11343419"/>
              <a:gd name="connsiteY5142" fmla="*/ 3001578 h 10274631"/>
              <a:gd name="connsiteX5143" fmla="*/ 1588596 w 11343419"/>
              <a:gd name="connsiteY5143" fmla="*/ 2997455 h 10274631"/>
              <a:gd name="connsiteX5144" fmla="*/ 1551129 w 11343419"/>
              <a:gd name="connsiteY5144" fmla="*/ 2964470 h 10274631"/>
              <a:gd name="connsiteX5145" fmla="*/ 1543636 w 11343419"/>
              <a:gd name="connsiteY5145" fmla="*/ 2952101 h 10274631"/>
              <a:gd name="connsiteX5146" fmla="*/ 1581103 w 11343419"/>
              <a:gd name="connsiteY5146" fmla="*/ 2947978 h 10274631"/>
              <a:gd name="connsiteX5147" fmla="*/ 1581103 w 11343419"/>
              <a:gd name="connsiteY5147" fmla="*/ 2919117 h 10274631"/>
              <a:gd name="connsiteX5148" fmla="*/ 1588596 w 11343419"/>
              <a:gd name="connsiteY5148" fmla="*/ 2939732 h 10274631"/>
              <a:gd name="connsiteX5149" fmla="*/ 1611076 w 11343419"/>
              <a:gd name="connsiteY5149" fmla="*/ 2931486 h 10274631"/>
              <a:gd name="connsiteX5150" fmla="*/ 1648543 w 11343419"/>
              <a:gd name="connsiteY5150" fmla="*/ 2935609 h 10274631"/>
              <a:gd name="connsiteX5151" fmla="*/ 1648543 w 11343419"/>
              <a:gd name="connsiteY5151" fmla="*/ 2968594 h 10274631"/>
              <a:gd name="connsiteX5152" fmla="*/ 1663530 w 11343419"/>
              <a:gd name="connsiteY5152" fmla="*/ 2980963 h 10274631"/>
              <a:gd name="connsiteX5153" fmla="*/ 1656037 w 11343419"/>
              <a:gd name="connsiteY5153" fmla="*/ 2993332 h 10274631"/>
              <a:gd name="connsiteX5154" fmla="*/ 1671023 w 11343419"/>
              <a:gd name="connsiteY5154" fmla="*/ 3026316 h 10274631"/>
              <a:gd name="connsiteX5155" fmla="*/ 1686010 w 11343419"/>
              <a:gd name="connsiteY5155" fmla="*/ 3022193 h 10274631"/>
              <a:gd name="connsiteX5156" fmla="*/ 1686010 w 11343419"/>
              <a:gd name="connsiteY5156" fmla="*/ 3042809 h 10274631"/>
              <a:gd name="connsiteX5157" fmla="*/ 1678517 w 11343419"/>
              <a:gd name="connsiteY5157" fmla="*/ 3046932 h 10274631"/>
              <a:gd name="connsiteX5158" fmla="*/ 1671023 w 11343419"/>
              <a:gd name="connsiteY5158" fmla="*/ 3046932 h 10274631"/>
              <a:gd name="connsiteX5159" fmla="*/ 1663530 w 11343419"/>
              <a:gd name="connsiteY5159" fmla="*/ 3042809 h 10274631"/>
              <a:gd name="connsiteX5160" fmla="*/ 1633557 w 11343419"/>
              <a:gd name="connsiteY5160" fmla="*/ 2993332 h 10274631"/>
              <a:gd name="connsiteX5161" fmla="*/ 1626063 w 11343419"/>
              <a:gd name="connsiteY5161" fmla="*/ 2997455 h 10274631"/>
              <a:gd name="connsiteX5162" fmla="*/ 1603583 w 11343419"/>
              <a:gd name="connsiteY5162" fmla="*/ 2964470 h 10274631"/>
              <a:gd name="connsiteX5163" fmla="*/ 1596091 w 11343419"/>
              <a:gd name="connsiteY5163" fmla="*/ 2980963 h 10274631"/>
              <a:gd name="connsiteX5164" fmla="*/ 1603583 w 11343419"/>
              <a:gd name="connsiteY5164" fmla="*/ 3026316 h 10274631"/>
              <a:gd name="connsiteX5165" fmla="*/ 1633557 w 11343419"/>
              <a:gd name="connsiteY5165" fmla="*/ 3030439 h 10274631"/>
              <a:gd name="connsiteX5166" fmla="*/ 1633557 w 11343419"/>
              <a:gd name="connsiteY5166" fmla="*/ 3059301 h 10274631"/>
              <a:gd name="connsiteX5167" fmla="*/ 1663530 w 11343419"/>
              <a:gd name="connsiteY5167" fmla="*/ 3055178 h 10274631"/>
              <a:gd name="connsiteX5168" fmla="*/ 1656037 w 11343419"/>
              <a:gd name="connsiteY5168" fmla="*/ 3075793 h 10274631"/>
              <a:gd name="connsiteX5169" fmla="*/ 1633557 w 11343419"/>
              <a:gd name="connsiteY5169" fmla="*/ 3075793 h 10274631"/>
              <a:gd name="connsiteX5170" fmla="*/ 1633557 w 11343419"/>
              <a:gd name="connsiteY5170" fmla="*/ 3096408 h 10274631"/>
              <a:gd name="connsiteX5171" fmla="*/ 1663530 w 11343419"/>
              <a:gd name="connsiteY5171" fmla="*/ 3096408 h 10274631"/>
              <a:gd name="connsiteX5172" fmla="*/ 1686010 w 11343419"/>
              <a:gd name="connsiteY5172" fmla="*/ 3174746 h 10274631"/>
              <a:gd name="connsiteX5173" fmla="*/ 1708490 w 11343419"/>
              <a:gd name="connsiteY5173" fmla="*/ 3170623 h 10274631"/>
              <a:gd name="connsiteX5174" fmla="*/ 1700997 w 11343419"/>
              <a:gd name="connsiteY5174" fmla="*/ 3145884 h 10274631"/>
              <a:gd name="connsiteX5175" fmla="*/ 1708490 w 11343419"/>
              <a:gd name="connsiteY5175" fmla="*/ 3150007 h 10274631"/>
              <a:gd name="connsiteX5176" fmla="*/ 1708490 w 11343419"/>
              <a:gd name="connsiteY5176" fmla="*/ 3129392 h 10274631"/>
              <a:gd name="connsiteX5177" fmla="*/ 1730971 w 11343419"/>
              <a:gd name="connsiteY5177" fmla="*/ 3117023 h 10274631"/>
              <a:gd name="connsiteX5178" fmla="*/ 1708490 w 11343419"/>
              <a:gd name="connsiteY5178" fmla="*/ 3084039 h 10274631"/>
              <a:gd name="connsiteX5179" fmla="*/ 1715984 w 11343419"/>
              <a:gd name="connsiteY5179" fmla="*/ 3079916 h 10274631"/>
              <a:gd name="connsiteX5180" fmla="*/ 1693504 w 11343419"/>
              <a:gd name="connsiteY5180" fmla="*/ 3055178 h 10274631"/>
              <a:gd name="connsiteX5181" fmla="*/ 1715984 w 11343419"/>
              <a:gd name="connsiteY5181" fmla="*/ 3038685 h 10274631"/>
              <a:gd name="connsiteX5182" fmla="*/ 1745957 w 11343419"/>
              <a:gd name="connsiteY5182" fmla="*/ 3042809 h 10274631"/>
              <a:gd name="connsiteX5183" fmla="*/ 1738464 w 11343419"/>
              <a:gd name="connsiteY5183" fmla="*/ 3079916 h 10274631"/>
              <a:gd name="connsiteX5184" fmla="*/ 1760944 w 11343419"/>
              <a:gd name="connsiteY5184" fmla="*/ 3084039 h 10274631"/>
              <a:gd name="connsiteX5185" fmla="*/ 1760944 w 11343419"/>
              <a:gd name="connsiteY5185" fmla="*/ 3104654 h 10274631"/>
              <a:gd name="connsiteX5186" fmla="*/ 1738464 w 11343419"/>
              <a:gd name="connsiteY5186" fmla="*/ 3129392 h 10274631"/>
              <a:gd name="connsiteX5187" fmla="*/ 1768437 w 11343419"/>
              <a:gd name="connsiteY5187" fmla="*/ 3158254 h 10274631"/>
              <a:gd name="connsiteX5188" fmla="*/ 1760944 w 11343419"/>
              <a:gd name="connsiteY5188" fmla="*/ 3182992 h 10274631"/>
              <a:gd name="connsiteX5189" fmla="*/ 1775931 w 11343419"/>
              <a:gd name="connsiteY5189" fmla="*/ 3203607 h 10274631"/>
              <a:gd name="connsiteX5190" fmla="*/ 1783424 w 11343419"/>
              <a:gd name="connsiteY5190" fmla="*/ 3215976 h 10274631"/>
              <a:gd name="connsiteX5191" fmla="*/ 1790918 w 11343419"/>
              <a:gd name="connsiteY5191" fmla="*/ 3244838 h 10274631"/>
              <a:gd name="connsiteX5192" fmla="*/ 1813398 w 11343419"/>
              <a:gd name="connsiteY5192" fmla="*/ 3343791 h 10274631"/>
              <a:gd name="connsiteX5193" fmla="*/ 1813398 w 11343419"/>
              <a:gd name="connsiteY5193" fmla="*/ 3364406 h 10274631"/>
              <a:gd name="connsiteX5194" fmla="*/ 1835878 w 11343419"/>
              <a:gd name="connsiteY5194" fmla="*/ 3389144 h 10274631"/>
              <a:gd name="connsiteX5195" fmla="*/ 1835878 w 11343419"/>
              <a:gd name="connsiteY5195" fmla="*/ 3376775 h 10274631"/>
              <a:gd name="connsiteX5196" fmla="*/ 1865851 w 11343419"/>
              <a:gd name="connsiteY5196" fmla="*/ 3446867 h 10274631"/>
              <a:gd name="connsiteX5197" fmla="*/ 1903318 w 11343419"/>
              <a:gd name="connsiteY5197" fmla="*/ 3496344 h 10274631"/>
              <a:gd name="connsiteX5198" fmla="*/ 1918305 w 11343419"/>
              <a:gd name="connsiteY5198" fmla="*/ 3533451 h 10274631"/>
              <a:gd name="connsiteX5199" fmla="*/ 1933292 w 11343419"/>
              <a:gd name="connsiteY5199" fmla="*/ 3533451 h 10274631"/>
              <a:gd name="connsiteX5200" fmla="*/ 1933292 w 11343419"/>
              <a:gd name="connsiteY5200" fmla="*/ 3541697 h 10274631"/>
              <a:gd name="connsiteX5201" fmla="*/ 1918305 w 11343419"/>
              <a:gd name="connsiteY5201" fmla="*/ 3541697 h 10274631"/>
              <a:gd name="connsiteX5202" fmla="*/ 1910812 w 11343419"/>
              <a:gd name="connsiteY5202" fmla="*/ 3545820 h 10274631"/>
              <a:gd name="connsiteX5203" fmla="*/ 1948279 w 11343419"/>
              <a:gd name="connsiteY5203" fmla="*/ 3558189 h 10274631"/>
              <a:gd name="connsiteX5204" fmla="*/ 1970759 w 11343419"/>
              <a:gd name="connsiteY5204" fmla="*/ 3578805 h 10274631"/>
              <a:gd name="connsiteX5205" fmla="*/ 1993239 w 11343419"/>
              <a:gd name="connsiteY5205" fmla="*/ 3632404 h 10274631"/>
              <a:gd name="connsiteX5206" fmla="*/ 2008226 w 11343419"/>
              <a:gd name="connsiteY5206" fmla="*/ 3673634 h 10274631"/>
              <a:gd name="connsiteX5207" fmla="*/ 2023212 w 11343419"/>
              <a:gd name="connsiteY5207" fmla="*/ 3681881 h 10274631"/>
              <a:gd name="connsiteX5208" fmla="*/ 2030706 w 11343419"/>
              <a:gd name="connsiteY5208" fmla="*/ 3620035 h 10274631"/>
              <a:gd name="connsiteX5209" fmla="*/ 2053186 w 11343419"/>
              <a:gd name="connsiteY5209" fmla="*/ 3640650 h 10274631"/>
              <a:gd name="connsiteX5210" fmla="*/ 2075666 w 11343419"/>
              <a:gd name="connsiteY5210" fmla="*/ 3615912 h 10274631"/>
              <a:gd name="connsiteX5211" fmla="*/ 2038199 w 11343419"/>
              <a:gd name="connsiteY5211" fmla="*/ 3587051 h 10274631"/>
              <a:gd name="connsiteX5212" fmla="*/ 2023212 w 11343419"/>
              <a:gd name="connsiteY5212" fmla="*/ 3611789 h 10274631"/>
              <a:gd name="connsiteX5213" fmla="*/ 2008226 w 11343419"/>
              <a:gd name="connsiteY5213" fmla="*/ 3595296 h 10274631"/>
              <a:gd name="connsiteX5214" fmla="*/ 2000732 w 11343419"/>
              <a:gd name="connsiteY5214" fmla="*/ 3582928 h 10274631"/>
              <a:gd name="connsiteX5215" fmla="*/ 2008226 w 11343419"/>
              <a:gd name="connsiteY5215" fmla="*/ 3591174 h 10274631"/>
              <a:gd name="connsiteX5216" fmla="*/ 2045692 w 11343419"/>
              <a:gd name="connsiteY5216" fmla="*/ 3574681 h 10274631"/>
              <a:gd name="connsiteX5217" fmla="*/ 2045692 w 11343419"/>
              <a:gd name="connsiteY5217" fmla="*/ 3558189 h 10274631"/>
              <a:gd name="connsiteX5218" fmla="*/ 2030706 w 11343419"/>
              <a:gd name="connsiteY5218" fmla="*/ 3558189 h 10274631"/>
              <a:gd name="connsiteX5219" fmla="*/ 2060679 w 11343419"/>
              <a:gd name="connsiteY5219" fmla="*/ 3541697 h 10274631"/>
              <a:gd name="connsiteX5220" fmla="*/ 2098146 w 11343419"/>
              <a:gd name="connsiteY5220" fmla="*/ 3603543 h 10274631"/>
              <a:gd name="connsiteX5221" fmla="*/ 2083159 w 11343419"/>
              <a:gd name="connsiteY5221" fmla="*/ 3624158 h 10274631"/>
              <a:gd name="connsiteX5222" fmla="*/ 2083159 w 11343419"/>
              <a:gd name="connsiteY5222" fmla="*/ 3665388 h 10274631"/>
              <a:gd name="connsiteX5223" fmla="*/ 2120626 w 11343419"/>
              <a:gd name="connsiteY5223" fmla="*/ 3681881 h 10274631"/>
              <a:gd name="connsiteX5224" fmla="*/ 2105640 w 11343419"/>
              <a:gd name="connsiteY5224" fmla="*/ 3698373 h 10274631"/>
              <a:gd name="connsiteX5225" fmla="*/ 2113133 w 11343419"/>
              <a:gd name="connsiteY5225" fmla="*/ 3718988 h 10274631"/>
              <a:gd name="connsiteX5226" fmla="*/ 2083159 w 11343419"/>
              <a:gd name="connsiteY5226" fmla="*/ 3735480 h 10274631"/>
              <a:gd name="connsiteX5227" fmla="*/ 2090653 w 11343419"/>
              <a:gd name="connsiteY5227" fmla="*/ 3747849 h 10274631"/>
              <a:gd name="connsiteX5228" fmla="*/ 2113133 w 11343419"/>
              <a:gd name="connsiteY5228" fmla="*/ 3739603 h 10274631"/>
              <a:gd name="connsiteX5229" fmla="*/ 2158094 w 11343419"/>
              <a:gd name="connsiteY5229" fmla="*/ 3776711 h 10274631"/>
              <a:gd name="connsiteX5230" fmla="*/ 2150600 w 11343419"/>
              <a:gd name="connsiteY5230" fmla="*/ 3723111 h 10274631"/>
              <a:gd name="connsiteX5231" fmla="*/ 2143106 w 11343419"/>
              <a:gd name="connsiteY5231" fmla="*/ 3694250 h 10274631"/>
              <a:gd name="connsiteX5232" fmla="*/ 2143106 w 11343419"/>
              <a:gd name="connsiteY5232" fmla="*/ 3681881 h 10274631"/>
              <a:gd name="connsiteX5233" fmla="*/ 2158094 w 11343419"/>
              <a:gd name="connsiteY5233" fmla="*/ 3686004 h 10274631"/>
              <a:gd name="connsiteX5234" fmla="*/ 2180573 w 11343419"/>
              <a:gd name="connsiteY5234" fmla="*/ 3648896 h 10274631"/>
              <a:gd name="connsiteX5235" fmla="*/ 2158094 w 11343419"/>
              <a:gd name="connsiteY5235" fmla="*/ 3595296 h 10274631"/>
              <a:gd name="connsiteX5236" fmla="*/ 2135613 w 11343419"/>
              <a:gd name="connsiteY5236" fmla="*/ 3591174 h 10274631"/>
              <a:gd name="connsiteX5237" fmla="*/ 2135613 w 11343419"/>
              <a:gd name="connsiteY5237" fmla="*/ 3607666 h 10274631"/>
              <a:gd name="connsiteX5238" fmla="*/ 2105640 w 11343419"/>
              <a:gd name="connsiteY5238" fmla="*/ 3525205 h 10274631"/>
              <a:gd name="connsiteX5239" fmla="*/ 2120626 w 11343419"/>
              <a:gd name="connsiteY5239" fmla="*/ 3521082 h 10274631"/>
              <a:gd name="connsiteX5240" fmla="*/ 2105640 w 11343419"/>
              <a:gd name="connsiteY5240" fmla="*/ 3504590 h 10274631"/>
              <a:gd name="connsiteX5241" fmla="*/ 2083159 w 11343419"/>
              <a:gd name="connsiteY5241" fmla="*/ 3430375 h 10274631"/>
              <a:gd name="connsiteX5242" fmla="*/ 2090653 w 11343419"/>
              <a:gd name="connsiteY5242" fmla="*/ 3426252 h 10274631"/>
              <a:gd name="connsiteX5243" fmla="*/ 2060679 w 11343419"/>
              <a:gd name="connsiteY5243" fmla="*/ 3393267 h 10274631"/>
              <a:gd name="connsiteX5244" fmla="*/ 2075666 w 11343419"/>
              <a:gd name="connsiteY5244" fmla="*/ 3385021 h 10274631"/>
              <a:gd name="connsiteX5245" fmla="*/ 2038199 w 11343419"/>
              <a:gd name="connsiteY5245" fmla="*/ 3273699 h 10274631"/>
              <a:gd name="connsiteX5246" fmla="*/ 2015719 w 11343419"/>
              <a:gd name="connsiteY5246" fmla="*/ 3265453 h 10274631"/>
              <a:gd name="connsiteX5247" fmla="*/ 1993239 w 11343419"/>
              <a:gd name="connsiteY5247" fmla="*/ 3236592 h 10274631"/>
              <a:gd name="connsiteX5248" fmla="*/ 1970759 w 11343419"/>
              <a:gd name="connsiteY5248" fmla="*/ 3253084 h 10274631"/>
              <a:gd name="connsiteX5249" fmla="*/ 1963265 w 11343419"/>
              <a:gd name="connsiteY5249" fmla="*/ 3220100 h 10274631"/>
              <a:gd name="connsiteX5250" fmla="*/ 1918305 w 11343419"/>
              <a:gd name="connsiteY5250" fmla="*/ 3199484 h 10274631"/>
              <a:gd name="connsiteX5251" fmla="*/ 1933292 w 11343419"/>
              <a:gd name="connsiteY5251" fmla="*/ 3187115 h 10274631"/>
              <a:gd name="connsiteX5252" fmla="*/ 1910812 w 11343419"/>
              <a:gd name="connsiteY5252" fmla="*/ 3174746 h 10274631"/>
              <a:gd name="connsiteX5253" fmla="*/ 1940785 w 11343419"/>
              <a:gd name="connsiteY5253" fmla="*/ 3170623 h 10274631"/>
              <a:gd name="connsiteX5254" fmla="*/ 1955772 w 11343419"/>
              <a:gd name="connsiteY5254" fmla="*/ 3150007 h 10274631"/>
              <a:gd name="connsiteX5255" fmla="*/ 1933292 w 11343419"/>
              <a:gd name="connsiteY5255" fmla="*/ 3129392 h 10274631"/>
              <a:gd name="connsiteX5256" fmla="*/ 1895825 w 11343419"/>
              <a:gd name="connsiteY5256" fmla="*/ 3112900 h 10274631"/>
              <a:gd name="connsiteX5257" fmla="*/ 1918305 w 11343419"/>
              <a:gd name="connsiteY5257" fmla="*/ 3096408 h 10274631"/>
              <a:gd name="connsiteX5258" fmla="*/ 1910812 w 11343419"/>
              <a:gd name="connsiteY5258" fmla="*/ 3084039 h 10274631"/>
              <a:gd name="connsiteX5259" fmla="*/ 1903318 w 11343419"/>
              <a:gd name="connsiteY5259" fmla="*/ 3079916 h 10274631"/>
              <a:gd name="connsiteX5260" fmla="*/ 1888332 w 11343419"/>
              <a:gd name="connsiteY5260" fmla="*/ 3096408 h 10274631"/>
              <a:gd name="connsiteX5261" fmla="*/ 1895825 w 11343419"/>
              <a:gd name="connsiteY5261" fmla="*/ 3071670 h 10274631"/>
              <a:gd name="connsiteX5262" fmla="*/ 1910812 w 11343419"/>
              <a:gd name="connsiteY5262" fmla="*/ 3071670 h 10274631"/>
              <a:gd name="connsiteX5263" fmla="*/ 1918305 w 11343419"/>
              <a:gd name="connsiteY5263" fmla="*/ 3071670 h 10274631"/>
              <a:gd name="connsiteX5264" fmla="*/ 1948279 w 11343419"/>
              <a:gd name="connsiteY5264" fmla="*/ 3125269 h 10274631"/>
              <a:gd name="connsiteX5265" fmla="*/ 1970759 w 11343419"/>
              <a:gd name="connsiteY5265" fmla="*/ 3117023 h 10274631"/>
              <a:gd name="connsiteX5266" fmla="*/ 1978252 w 11343419"/>
              <a:gd name="connsiteY5266" fmla="*/ 3112900 h 10274631"/>
              <a:gd name="connsiteX5267" fmla="*/ 1955772 w 11343419"/>
              <a:gd name="connsiteY5267" fmla="*/ 3092285 h 10274631"/>
              <a:gd name="connsiteX5268" fmla="*/ 1955772 w 11343419"/>
              <a:gd name="connsiteY5268" fmla="*/ 3096408 h 10274631"/>
              <a:gd name="connsiteX5269" fmla="*/ 1925798 w 11343419"/>
              <a:gd name="connsiteY5269" fmla="*/ 3022193 h 10274631"/>
              <a:gd name="connsiteX5270" fmla="*/ 1895825 w 11343419"/>
              <a:gd name="connsiteY5270" fmla="*/ 3001578 h 10274631"/>
              <a:gd name="connsiteX5271" fmla="*/ 1873345 w 11343419"/>
              <a:gd name="connsiteY5271" fmla="*/ 3022193 h 10274631"/>
              <a:gd name="connsiteX5272" fmla="*/ 1895825 w 11343419"/>
              <a:gd name="connsiteY5272" fmla="*/ 3038685 h 10274631"/>
              <a:gd name="connsiteX5273" fmla="*/ 1895825 w 11343419"/>
              <a:gd name="connsiteY5273" fmla="*/ 3067547 h 10274631"/>
              <a:gd name="connsiteX5274" fmla="*/ 1843371 w 11343419"/>
              <a:gd name="connsiteY5274" fmla="*/ 3022193 h 10274631"/>
              <a:gd name="connsiteX5275" fmla="*/ 1850865 w 11343419"/>
              <a:gd name="connsiteY5275" fmla="*/ 2989209 h 10274631"/>
              <a:gd name="connsiteX5276" fmla="*/ 1858358 w 11343419"/>
              <a:gd name="connsiteY5276" fmla="*/ 2960347 h 10274631"/>
              <a:gd name="connsiteX5277" fmla="*/ 1835878 w 11343419"/>
              <a:gd name="connsiteY5277" fmla="*/ 2931486 h 10274631"/>
              <a:gd name="connsiteX5278" fmla="*/ 1850865 w 11343419"/>
              <a:gd name="connsiteY5278" fmla="*/ 2910871 h 10274631"/>
              <a:gd name="connsiteX5279" fmla="*/ 1813398 w 11343419"/>
              <a:gd name="connsiteY5279" fmla="*/ 2770687 h 10274631"/>
              <a:gd name="connsiteX5280" fmla="*/ 1768437 w 11343419"/>
              <a:gd name="connsiteY5280" fmla="*/ 2712965 h 10274631"/>
              <a:gd name="connsiteX5281" fmla="*/ 1753451 w 11343419"/>
              <a:gd name="connsiteY5281" fmla="*/ 2721211 h 10274631"/>
              <a:gd name="connsiteX5282" fmla="*/ 1775931 w 11343419"/>
              <a:gd name="connsiteY5282" fmla="*/ 2762441 h 10274631"/>
              <a:gd name="connsiteX5283" fmla="*/ 1775931 w 11343419"/>
              <a:gd name="connsiteY5283" fmla="*/ 2787180 h 10274631"/>
              <a:gd name="connsiteX5284" fmla="*/ 1768437 w 11343419"/>
              <a:gd name="connsiteY5284" fmla="*/ 2778934 h 10274631"/>
              <a:gd name="connsiteX5285" fmla="*/ 1760944 w 11343419"/>
              <a:gd name="connsiteY5285" fmla="*/ 2778934 h 10274631"/>
              <a:gd name="connsiteX5286" fmla="*/ 1775931 w 11343419"/>
              <a:gd name="connsiteY5286" fmla="*/ 2906748 h 10274631"/>
              <a:gd name="connsiteX5287" fmla="*/ 1775931 w 11343419"/>
              <a:gd name="connsiteY5287" fmla="*/ 2947978 h 10274631"/>
              <a:gd name="connsiteX5288" fmla="*/ 1745957 w 11343419"/>
              <a:gd name="connsiteY5288" fmla="*/ 2964470 h 10274631"/>
              <a:gd name="connsiteX5289" fmla="*/ 1745957 w 11343419"/>
              <a:gd name="connsiteY5289" fmla="*/ 2935609 h 10274631"/>
              <a:gd name="connsiteX5290" fmla="*/ 1768437 w 11343419"/>
              <a:gd name="connsiteY5290" fmla="*/ 2898502 h 10274631"/>
              <a:gd name="connsiteX5291" fmla="*/ 1753451 w 11343419"/>
              <a:gd name="connsiteY5291" fmla="*/ 2803672 h 10274631"/>
              <a:gd name="connsiteX5292" fmla="*/ 1760944 w 11343419"/>
              <a:gd name="connsiteY5292" fmla="*/ 2799549 h 10274631"/>
              <a:gd name="connsiteX5293" fmla="*/ 1738464 w 11343419"/>
              <a:gd name="connsiteY5293" fmla="*/ 2692349 h 10274631"/>
              <a:gd name="connsiteX5294" fmla="*/ 1753451 w 11343419"/>
              <a:gd name="connsiteY5294" fmla="*/ 2655242 h 10274631"/>
              <a:gd name="connsiteX5295" fmla="*/ 1730971 w 11343419"/>
              <a:gd name="connsiteY5295" fmla="*/ 2622258 h 10274631"/>
              <a:gd name="connsiteX5296" fmla="*/ 1715984 w 11343419"/>
              <a:gd name="connsiteY5296" fmla="*/ 2622258 h 10274631"/>
              <a:gd name="connsiteX5297" fmla="*/ 1723477 w 11343419"/>
              <a:gd name="connsiteY5297" fmla="*/ 2593397 h 10274631"/>
              <a:gd name="connsiteX5298" fmla="*/ 1708490 w 11343419"/>
              <a:gd name="connsiteY5298" fmla="*/ 2560412 h 10274631"/>
              <a:gd name="connsiteX5299" fmla="*/ 1686010 w 11343419"/>
              <a:gd name="connsiteY5299" fmla="*/ 2531551 h 10274631"/>
              <a:gd name="connsiteX5300" fmla="*/ 1678517 w 11343419"/>
              <a:gd name="connsiteY5300" fmla="*/ 2539797 h 10274631"/>
              <a:gd name="connsiteX5301" fmla="*/ 1663530 w 11343419"/>
              <a:gd name="connsiteY5301" fmla="*/ 2515059 h 10274631"/>
              <a:gd name="connsiteX5302" fmla="*/ 1678517 w 11343419"/>
              <a:gd name="connsiteY5302" fmla="*/ 2523305 h 10274631"/>
              <a:gd name="connsiteX5303" fmla="*/ 1671023 w 11343419"/>
              <a:gd name="connsiteY5303" fmla="*/ 2473828 h 10274631"/>
              <a:gd name="connsiteX5304" fmla="*/ 1663530 w 11343419"/>
              <a:gd name="connsiteY5304" fmla="*/ 2473828 h 10274631"/>
              <a:gd name="connsiteX5305" fmla="*/ 1663530 w 11343419"/>
              <a:gd name="connsiteY5305" fmla="*/ 2515059 h 10274631"/>
              <a:gd name="connsiteX5306" fmla="*/ 1671023 w 11343419"/>
              <a:gd name="connsiteY5306" fmla="*/ 2572781 h 10274631"/>
              <a:gd name="connsiteX5307" fmla="*/ 1648543 w 11343419"/>
              <a:gd name="connsiteY5307" fmla="*/ 2593397 h 10274631"/>
              <a:gd name="connsiteX5308" fmla="*/ 1656037 w 11343419"/>
              <a:gd name="connsiteY5308" fmla="*/ 2618135 h 10274631"/>
              <a:gd name="connsiteX5309" fmla="*/ 1648543 w 11343419"/>
              <a:gd name="connsiteY5309" fmla="*/ 2618135 h 10274631"/>
              <a:gd name="connsiteX5310" fmla="*/ 1648543 w 11343419"/>
              <a:gd name="connsiteY5310" fmla="*/ 2646996 h 10274631"/>
              <a:gd name="connsiteX5311" fmla="*/ 1633557 w 11343419"/>
              <a:gd name="connsiteY5311" fmla="*/ 2655242 h 10274631"/>
              <a:gd name="connsiteX5312" fmla="*/ 1648543 w 11343419"/>
              <a:gd name="connsiteY5312" fmla="*/ 2717088 h 10274631"/>
              <a:gd name="connsiteX5313" fmla="*/ 1671023 w 11343419"/>
              <a:gd name="connsiteY5313" fmla="*/ 2762441 h 10274631"/>
              <a:gd name="connsiteX5314" fmla="*/ 1648543 w 11343419"/>
              <a:gd name="connsiteY5314" fmla="*/ 2754195 h 10274631"/>
              <a:gd name="connsiteX5315" fmla="*/ 1641050 w 11343419"/>
              <a:gd name="connsiteY5315" fmla="*/ 2774811 h 10274631"/>
              <a:gd name="connsiteX5316" fmla="*/ 1648543 w 11343419"/>
              <a:gd name="connsiteY5316" fmla="*/ 2828410 h 10274631"/>
              <a:gd name="connsiteX5317" fmla="*/ 1633557 w 11343419"/>
              <a:gd name="connsiteY5317" fmla="*/ 2807795 h 10274631"/>
              <a:gd name="connsiteX5318" fmla="*/ 1618570 w 11343419"/>
              <a:gd name="connsiteY5318" fmla="*/ 2820164 h 10274631"/>
              <a:gd name="connsiteX5319" fmla="*/ 1648543 w 11343419"/>
              <a:gd name="connsiteY5319" fmla="*/ 2840779 h 10274631"/>
              <a:gd name="connsiteX5320" fmla="*/ 1633557 w 11343419"/>
              <a:gd name="connsiteY5320" fmla="*/ 2849025 h 10274631"/>
              <a:gd name="connsiteX5321" fmla="*/ 1648543 w 11343419"/>
              <a:gd name="connsiteY5321" fmla="*/ 2853148 h 10274631"/>
              <a:gd name="connsiteX5322" fmla="*/ 1641050 w 11343419"/>
              <a:gd name="connsiteY5322" fmla="*/ 2861395 h 10274631"/>
              <a:gd name="connsiteX5323" fmla="*/ 1648543 w 11343419"/>
              <a:gd name="connsiteY5323" fmla="*/ 2923240 h 10274631"/>
              <a:gd name="connsiteX5324" fmla="*/ 1641050 w 11343419"/>
              <a:gd name="connsiteY5324" fmla="*/ 2919117 h 10274631"/>
              <a:gd name="connsiteX5325" fmla="*/ 1603583 w 11343419"/>
              <a:gd name="connsiteY5325" fmla="*/ 2898502 h 10274631"/>
              <a:gd name="connsiteX5326" fmla="*/ 1618570 w 11343419"/>
              <a:gd name="connsiteY5326" fmla="*/ 2890256 h 10274631"/>
              <a:gd name="connsiteX5327" fmla="*/ 1596091 w 11343419"/>
              <a:gd name="connsiteY5327" fmla="*/ 2882010 h 10274631"/>
              <a:gd name="connsiteX5328" fmla="*/ 1581103 w 11343419"/>
              <a:gd name="connsiteY5328" fmla="*/ 2828410 h 10274631"/>
              <a:gd name="connsiteX5329" fmla="*/ 1596091 w 11343419"/>
              <a:gd name="connsiteY5329" fmla="*/ 2811918 h 10274631"/>
              <a:gd name="connsiteX5330" fmla="*/ 1603583 w 11343419"/>
              <a:gd name="connsiteY5330" fmla="*/ 2791303 h 10274631"/>
              <a:gd name="connsiteX5331" fmla="*/ 1573610 w 11343419"/>
              <a:gd name="connsiteY5331" fmla="*/ 2791303 h 10274631"/>
              <a:gd name="connsiteX5332" fmla="*/ 1573610 w 11343419"/>
              <a:gd name="connsiteY5332" fmla="*/ 2783057 h 10274631"/>
              <a:gd name="connsiteX5333" fmla="*/ 1596091 w 11343419"/>
              <a:gd name="connsiteY5333" fmla="*/ 2783057 h 10274631"/>
              <a:gd name="connsiteX5334" fmla="*/ 1581103 w 11343419"/>
              <a:gd name="connsiteY5334" fmla="*/ 2725334 h 10274631"/>
              <a:gd name="connsiteX5335" fmla="*/ 1551129 w 11343419"/>
              <a:gd name="connsiteY5335" fmla="*/ 2712965 h 10274631"/>
              <a:gd name="connsiteX5336" fmla="*/ 1551129 w 11343419"/>
              <a:gd name="connsiteY5336" fmla="*/ 2700595 h 10274631"/>
              <a:gd name="connsiteX5337" fmla="*/ 1566116 w 11343419"/>
              <a:gd name="connsiteY5337" fmla="*/ 2712965 h 10274631"/>
              <a:gd name="connsiteX5338" fmla="*/ 1573610 w 11343419"/>
              <a:gd name="connsiteY5338" fmla="*/ 2708842 h 10274631"/>
              <a:gd name="connsiteX5339" fmla="*/ 1626063 w 11343419"/>
              <a:gd name="connsiteY5339" fmla="*/ 2663488 h 10274631"/>
              <a:gd name="connsiteX5340" fmla="*/ 1588596 w 11343419"/>
              <a:gd name="connsiteY5340" fmla="*/ 2655242 h 10274631"/>
              <a:gd name="connsiteX5341" fmla="*/ 1581103 w 11343419"/>
              <a:gd name="connsiteY5341" fmla="*/ 2638750 h 10274631"/>
              <a:gd name="connsiteX5342" fmla="*/ 1596091 w 11343419"/>
              <a:gd name="connsiteY5342" fmla="*/ 2634627 h 10274631"/>
              <a:gd name="connsiteX5343" fmla="*/ 1551129 w 11343419"/>
              <a:gd name="connsiteY5343" fmla="*/ 2593397 h 10274631"/>
              <a:gd name="connsiteX5344" fmla="*/ 1566116 w 11343419"/>
              <a:gd name="connsiteY5344" fmla="*/ 2581027 h 10274631"/>
              <a:gd name="connsiteX5345" fmla="*/ 1543636 w 11343419"/>
              <a:gd name="connsiteY5345" fmla="*/ 2543920 h 10274631"/>
              <a:gd name="connsiteX5346" fmla="*/ 1551129 w 11343419"/>
              <a:gd name="connsiteY5346" fmla="*/ 2490320 h 10274631"/>
              <a:gd name="connsiteX5347" fmla="*/ 1536143 w 11343419"/>
              <a:gd name="connsiteY5347" fmla="*/ 2477951 h 10274631"/>
              <a:gd name="connsiteX5348" fmla="*/ 1536143 w 11343419"/>
              <a:gd name="connsiteY5348" fmla="*/ 2469705 h 10274631"/>
              <a:gd name="connsiteX5349" fmla="*/ 1528649 w 11343419"/>
              <a:gd name="connsiteY5349" fmla="*/ 2432597 h 10274631"/>
              <a:gd name="connsiteX5350" fmla="*/ 1551129 w 11343419"/>
              <a:gd name="connsiteY5350" fmla="*/ 2420229 h 10274631"/>
              <a:gd name="connsiteX5351" fmla="*/ 1536143 w 11343419"/>
              <a:gd name="connsiteY5351" fmla="*/ 2416106 h 10274631"/>
              <a:gd name="connsiteX5352" fmla="*/ 1543636 w 11343419"/>
              <a:gd name="connsiteY5352" fmla="*/ 2416106 h 10274631"/>
              <a:gd name="connsiteX5353" fmla="*/ 1536143 w 11343419"/>
              <a:gd name="connsiteY5353" fmla="*/ 2395490 h 10274631"/>
              <a:gd name="connsiteX5354" fmla="*/ 1521156 w 11343419"/>
              <a:gd name="connsiteY5354" fmla="*/ 2395490 h 10274631"/>
              <a:gd name="connsiteX5355" fmla="*/ 1528649 w 11343419"/>
              <a:gd name="connsiteY5355" fmla="*/ 2346014 h 10274631"/>
              <a:gd name="connsiteX5356" fmla="*/ 1543636 w 11343419"/>
              <a:gd name="connsiteY5356" fmla="*/ 2374875 h 10274631"/>
              <a:gd name="connsiteX5357" fmla="*/ 1566116 w 11343419"/>
              <a:gd name="connsiteY5357" fmla="*/ 2362506 h 10274631"/>
              <a:gd name="connsiteX5358" fmla="*/ 1543636 w 11343419"/>
              <a:gd name="connsiteY5358" fmla="*/ 2341891 h 10274631"/>
              <a:gd name="connsiteX5359" fmla="*/ 1558623 w 11343419"/>
              <a:gd name="connsiteY5359" fmla="*/ 2308906 h 10274631"/>
              <a:gd name="connsiteX5360" fmla="*/ 1543636 w 11343419"/>
              <a:gd name="connsiteY5360" fmla="*/ 2300660 h 10274631"/>
              <a:gd name="connsiteX5361" fmla="*/ 1528649 w 11343419"/>
              <a:gd name="connsiteY5361" fmla="*/ 2292414 h 10274631"/>
              <a:gd name="connsiteX5362" fmla="*/ 1513663 w 11343419"/>
              <a:gd name="connsiteY5362" fmla="*/ 2304783 h 10274631"/>
              <a:gd name="connsiteX5363" fmla="*/ 1521156 w 11343419"/>
              <a:gd name="connsiteY5363" fmla="*/ 2238814 h 10274631"/>
              <a:gd name="connsiteX5364" fmla="*/ 1536143 w 11343419"/>
              <a:gd name="connsiteY5364" fmla="*/ 2247060 h 10274631"/>
              <a:gd name="connsiteX5365" fmla="*/ 1536143 w 11343419"/>
              <a:gd name="connsiteY5365" fmla="*/ 2251183 h 10274631"/>
              <a:gd name="connsiteX5366" fmla="*/ 1543636 w 11343419"/>
              <a:gd name="connsiteY5366" fmla="*/ 2267676 h 10274631"/>
              <a:gd name="connsiteX5367" fmla="*/ 1558623 w 11343419"/>
              <a:gd name="connsiteY5367" fmla="*/ 2238814 h 10274631"/>
              <a:gd name="connsiteX5368" fmla="*/ 1543636 w 11343419"/>
              <a:gd name="connsiteY5368" fmla="*/ 2230568 h 10274631"/>
              <a:gd name="connsiteX5369" fmla="*/ 1551129 w 11343419"/>
              <a:gd name="connsiteY5369" fmla="*/ 2226445 h 10274631"/>
              <a:gd name="connsiteX5370" fmla="*/ 1543636 w 11343419"/>
              <a:gd name="connsiteY5370" fmla="*/ 2209953 h 10274631"/>
              <a:gd name="connsiteX5371" fmla="*/ 1536143 w 11343419"/>
              <a:gd name="connsiteY5371" fmla="*/ 2197584 h 10274631"/>
              <a:gd name="connsiteX5372" fmla="*/ 1543636 w 11343419"/>
              <a:gd name="connsiteY5372" fmla="*/ 2176969 h 10274631"/>
              <a:gd name="connsiteX5373" fmla="*/ 1528649 w 11343419"/>
              <a:gd name="connsiteY5373" fmla="*/ 2152231 h 10274631"/>
              <a:gd name="connsiteX5374" fmla="*/ 1536143 w 11343419"/>
              <a:gd name="connsiteY5374" fmla="*/ 2152231 h 10274631"/>
              <a:gd name="connsiteX5375" fmla="*/ 1528649 w 11343419"/>
              <a:gd name="connsiteY5375" fmla="*/ 2148108 h 10274631"/>
              <a:gd name="connsiteX5376" fmla="*/ 1521156 w 11343419"/>
              <a:gd name="connsiteY5376" fmla="*/ 2148108 h 10274631"/>
              <a:gd name="connsiteX5377" fmla="*/ 1498676 w 11343419"/>
              <a:gd name="connsiteY5377" fmla="*/ 2143984 h 10274631"/>
              <a:gd name="connsiteX5378" fmla="*/ 1506169 w 11343419"/>
              <a:gd name="connsiteY5378" fmla="*/ 2139861 h 10274631"/>
              <a:gd name="connsiteX5379" fmla="*/ 1491182 w 11343419"/>
              <a:gd name="connsiteY5379" fmla="*/ 2127492 h 10274631"/>
              <a:gd name="connsiteX5380" fmla="*/ 1491205 w 11343419"/>
              <a:gd name="connsiteY5380" fmla="*/ 2127165 h 10274631"/>
              <a:gd name="connsiteX5381" fmla="*/ 1498676 w 11343419"/>
              <a:gd name="connsiteY5381" fmla="*/ 2131615 h 10274631"/>
              <a:gd name="connsiteX5382" fmla="*/ 1513663 w 11343419"/>
              <a:gd name="connsiteY5382" fmla="*/ 2123369 h 10274631"/>
              <a:gd name="connsiteX5383" fmla="*/ 1491182 w 11343419"/>
              <a:gd name="connsiteY5383" fmla="*/ 2073893 h 10274631"/>
              <a:gd name="connsiteX5384" fmla="*/ 1521156 w 11343419"/>
              <a:gd name="connsiteY5384" fmla="*/ 2078016 h 10274631"/>
              <a:gd name="connsiteX5385" fmla="*/ 1521156 w 11343419"/>
              <a:gd name="connsiteY5385" fmla="*/ 2061523 h 10274631"/>
              <a:gd name="connsiteX5386" fmla="*/ 1513663 w 11343419"/>
              <a:gd name="connsiteY5386" fmla="*/ 2040908 h 10274631"/>
              <a:gd name="connsiteX5387" fmla="*/ 1498676 w 11343419"/>
              <a:gd name="connsiteY5387" fmla="*/ 2065647 h 10274631"/>
              <a:gd name="connsiteX5388" fmla="*/ 1498676 w 11343419"/>
              <a:gd name="connsiteY5388" fmla="*/ 2049154 h 10274631"/>
              <a:gd name="connsiteX5389" fmla="*/ 1491182 w 11343419"/>
              <a:gd name="connsiteY5389" fmla="*/ 2045031 h 10274631"/>
              <a:gd name="connsiteX5390" fmla="*/ 1483689 w 11343419"/>
              <a:gd name="connsiteY5390" fmla="*/ 2045031 h 10274631"/>
              <a:gd name="connsiteX5391" fmla="*/ 1468702 w 11343419"/>
              <a:gd name="connsiteY5391" fmla="*/ 2049154 h 10274631"/>
              <a:gd name="connsiteX5392" fmla="*/ 1483689 w 11343419"/>
              <a:gd name="connsiteY5392" fmla="*/ 2040908 h 10274631"/>
              <a:gd name="connsiteX5393" fmla="*/ 1483689 w 11343419"/>
              <a:gd name="connsiteY5393" fmla="*/ 2028539 h 10274631"/>
              <a:gd name="connsiteX5394" fmla="*/ 1506169 w 11343419"/>
              <a:gd name="connsiteY5394" fmla="*/ 2040908 h 10274631"/>
              <a:gd name="connsiteX5395" fmla="*/ 1521156 w 11343419"/>
              <a:gd name="connsiteY5395" fmla="*/ 2032662 h 10274631"/>
              <a:gd name="connsiteX5396" fmla="*/ 1498676 w 11343419"/>
              <a:gd name="connsiteY5396" fmla="*/ 2003801 h 10274631"/>
              <a:gd name="connsiteX5397" fmla="*/ 1498676 w 11343419"/>
              <a:gd name="connsiteY5397" fmla="*/ 1987309 h 10274631"/>
              <a:gd name="connsiteX5398" fmla="*/ 1476196 w 11343419"/>
              <a:gd name="connsiteY5398" fmla="*/ 1991432 h 10274631"/>
              <a:gd name="connsiteX5399" fmla="*/ 1468702 w 11343419"/>
              <a:gd name="connsiteY5399" fmla="*/ 1983185 h 10274631"/>
              <a:gd name="connsiteX5400" fmla="*/ 1491182 w 11343419"/>
              <a:gd name="connsiteY5400" fmla="*/ 1962570 h 10274631"/>
              <a:gd name="connsiteX5401" fmla="*/ 1476196 w 11343419"/>
              <a:gd name="connsiteY5401" fmla="*/ 1950201 h 10274631"/>
              <a:gd name="connsiteX5402" fmla="*/ 1498676 w 11343419"/>
              <a:gd name="connsiteY5402" fmla="*/ 1913094 h 10274631"/>
              <a:gd name="connsiteX5403" fmla="*/ 1498676 w 11343419"/>
              <a:gd name="connsiteY5403" fmla="*/ 1946078 h 10274631"/>
              <a:gd name="connsiteX5404" fmla="*/ 1536143 w 11343419"/>
              <a:gd name="connsiteY5404" fmla="*/ 1946078 h 10274631"/>
              <a:gd name="connsiteX5405" fmla="*/ 1543636 w 11343419"/>
              <a:gd name="connsiteY5405" fmla="*/ 1954324 h 10274631"/>
              <a:gd name="connsiteX5406" fmla="*/ 1543636 w 11343419"/>
              <a:gd name="connsiteY5406" fmla="*/ 1937832 h 10274631"/>
              <a:gd name="connsiteX5407" fmla="*/ 1513663 w 11343419"/>
              <a:gd name="connsiteY5407" fmla="*/ 1917217 h 10274631"/>
              <a:gd name="connsiteX5408" fmla="*/ 1528649 w 11343419"/>
              <a:gd name="connsiteY5408" fmla="*/ 1871863 h 10274631"/>
              <a:gd name="connsiteX5409" fmla="*/ 1506169 w 11343419"/>
              <a:gd name="connsiteY5409" fmla="*/ 1851248 h 10274631"/>
              <a:gd name="connsiteX5410" fmla="*/ 1498676 w 11343419"/>
              <a:gd name="connsiteY5410" fmla="*/ 1892478 h 10274631"/>
              <a:gd name="connsiteX5411" fmla="*/ 1483689 w 11343419"/>
              <a:gd name="connsiteY5411" fmla="*/ 1884232 h 10274631"/>
              <a:gd name="connsiteX5412" fmla="*/ 1476196 w 11343419"/>
              <a:gd name="connsiteY5412" fmla="*/ 1884232 h 10274631"/>
              <a:gd name="connsiteX5413" fmla="*/ 1468702 w 11343419"/>
              <a:gd name="connsiteY5413" fmla="*/ 1871863 h 10274631"/>
              <a:gd name="connsiteX5414" fmla="*/ 1461209 w 11343419"/>
              <a:gd name="connsiteY5414" fmla="*/ 1863617 h 10274631"/>
              <a:gd name="connsiteX5415" fmla="*/ 1446222 w 11343419"/>
              <a:gd name="connsiteY5415" fmla="*/ 1875986 h 10274631"/>
              <a:gd name="connsiteX5416" fmla="*/ 1408755 w 11343419"/>
              <a:gd name="connsiteY5416" fmla="*/ 1826510 h 10274631"/>
              <a:gd name="connsiteX5417" fmla="*/ 1416249 w 11343419"/>
              <a:gd name="connsiteY5417" fmla="*/ 1805895 h 10274631"/>
              <a:gd name="connsiteX5418" fmla="*/ 1431235 w 11343419"/>
              <a:gd name="connsiteY5418" fmla="*/ 1818264 h 10274631"/>
              <a:gd name="connsiteX5419" fmla="*/ 1446222 w 11343419"/>
              <a:gd name="connsiteY5419" fmla="*/ 1797648 h 10274631"/>
              <a:gd name="connsiteX5420" fmla="*/ 1431235 w 11343419"/>
              <a:gd name="connsiteY5420" fmla="*/ 1772910 h 10274631"/>
              <a:gd name="connsiteX5421" fmla="*/ 1408755 w 11343419"/>
              <a:gd name="connsiteY5421" fmla="*/ 1768787 h 10274631"/>
              <a:gd name="connsiteX5422" fmla="*/ 1371288 w 11343419"/>
              <a:gd name="connsiteY5422" fmla="*/ 1748172 h 10274631"/>
              <a:gd name="connsiteX5423" fmla="*/ 1356302 w 11343419"/>
              <a:gd name="connsiteY5423" fmla="*/ 1752295 h 10274631"/>
              <a:gd name="connsiteX5424" fmla="*/ 1341316 w 11343419"/>
              <a:gd name="connsiteY5424" fmla="*/ 1760541 h 10274631"/>
              <a:gd name="connsiteX5425" fmla="*/ 1363795 w 11343419"/>
              <a:gd name="connsiteY5425" fmla="*/ 1772910 h 10274631"/>
              <a:gd name="connsiteX5426" fmla="*/ 1363795 w 11343419"/>
              <a:gd name="connsiteY5426" fmla="*/ 1797648 h 10274631"/>
              <a:gd name="connsiteX5427" fmla="*/ 1356302 w 11343419"/>
              <a:gd name="connsiteY5427" fmla="*/ 1789402 h 10274631"/>
              <a:gd name="connsiteX5428" fmla="*/ 1333821 w 11343419"/>
              <a:gd name="connsiteY5428" fmla="*/ 1797648 h 10274631"/>
              <a:gd name="connsiteX5429" fmla="*/ 1326328 w 11343419"/>
              <a:gd name="connsiteY5429" fmla="*/ 1785279 h 10274631"/>
              <a:gd name="connsiteX5430" fmla="*/ 1318835 w 11343419"/>
              <a:gd name="connsiteY5430" fmla="*/ 1785279 h 10274631"/>
              <a:gd name="connsiteX5431" fmla="*/ 1296354 w 11343419"/>
              <a:gd name="connsiteY5431" fmla="*/ 1801772 h 10274631"/>
              <a:gd name="connsiteX5432" fmla="*/ 1281368 w 11343419"/>
              <a:gd name="connsiteY5432" fmla="*/ 1810018 h 10274631"/>
              <a:gd name="connsiteX5433" fmla="*/ 1288861 w 11343419"/>
              <a:gd name="connsiteY5433" fmla="*/ 1818264 h 10274631"/>
              <a:gd name="connsiteX5434" fmla="*/ 1303848 w 11343419"/>
              <a:gd name="connsiteY5434" fmla="*/ 1814141 h 10274631"/>
              <a:gd name="connsiteX5435" fmla="*/ 1348808 w 11343419"/>
              <a:gd name="connsiteY5435" fmla="*/ 1843002 h 10274631"/>
              <a:gd name="connsiteX5436" fmla="*/ 1333821 w 11343419"/>
              <a:gd name="connsiteY5436" fmla="*/ 1859494 h 10274631"/>
              <a:gd name="connsiteX5437" fmla="*/ 1371288 w 11343419"/>
              <a:gd name="connsiteY5437" fmla="*/ 1867740 h 10274631"/>
              <a:gd name="connsiteX5438" fmla="*/ 1356302 w 11343419"/>
              <a:gd name="connsiteY5438" fmla="*/ 1900725 h 10274631"/>
              <a:gd name="connsiteX5439" fmla="*/ 1371288 w 11343419"/>
              <a:gd name="connsiteY5439" fmla="*/ 1917217 h 10274631"/>
              <a:gd name="connsiteX5440" fmla="*/ 1371288 w 11343419"/>
              <a:gd name="connsiteY5440" fmla="*/ 1929586 h 10274631"/>
              <a:gd name="connsiteX5441" fmla="*/ 1341316 w 11343419"/>
              <a:gd name="connsiteY5441" fmla="*/ 1917217 h 10274631"/>
              <a:gd name="connsiteX5442" fmla="*/ 1311341 w 11343419"/>
              <a:gd name="connsiteY5442" fmla="*/ 1933709 h 10274631"/>
              <a:gd name="connsiteX5443" fmla="*/ 1326328 w 11343419"/>
              <a:gd name="connsiteY5443" fmla="*/ 1966693 h 10274631"/>
              <a:gd name="connsiteX5444" fmla="*/ 1318835 w 11343419"/>
              <a:gd name="connsiteY5444" fmla="*/ 1995555 h 10274631"/>
              <a:gd name="connsiteX5445" fmla="*/ 1311341 w 11343419"/>
              <a:gd name="connsiteY5445" fmla="*/ 1999678 h 10274631"/>
              <a:gd name="connsiteX5446" fmla="*/ 1281368 w 11343419"/>
              <a:gd name="connsiteY5446" fmla="*/ 1962570 h 10274631"/>
              <a:gd name="connsiteX5447" fmla="*/ 1213927 w 11343419"/>
              <a:gd name="connsiteY5447" fmla="*/ 1946078 h 10274631"/>
              <a:gd name="connsiteX5448" fmla="*/ 1221421 w 11343419"/>
              <a:gd name="connsiteY5448" fmla="*/ 1884232 h 10274631"/>
              <a:gd name="connsiteX5449" fmla="*/ 1228914 w 11343419"/>
              <a:gd name="connsiteY5449" fmla="*/ 1884232 h 10274631"/>
              <a:gd name="connsiteX5450" fmla="*/ 1228914 w 11343419"/>
              <a:gd name="connsiteY5450" fmla="*/ 1900725 h 10274631"/>
              <a:gd name="connsiteX5451" fmla="*/ 1251394 w 11343419"/>
              <a:gd name="connsiteY5451" fmla="*/ 1892478 h 10274631"/>
              <a:gd name="connsiteX5452" fmla="*/ 1243901 w 11343419"/>
              <a:gd name="connsiteY5452" fmla="*/ 1847125 h 10274631"/>
              <a:gd name="connsiteX5453" fmla="*/ 1258888 w 11343419"/>
              <a:gd name="connsiteY5453" fmla="*/ 1843002 h 10274631"/>
              <a:gd name="connsiteX5454" fmla="*/ 1251394 w 11343419"/>
              <a:gd name="connsiteY5454" fmla="*/ 1826510 h 10274631"/>
              <a:gd name="connsiteX5455" fmla="*/ 1221421 w 11343419"/>
              <a:gd name="connsiteY5455" fmla="*/ 1834756 h 10274631"/>
              <a:gd name="connsiteX5456" fmla="*/ 1206434 w 11343419"/>
              <a:gd name="connsiteY5456" fmla="*/ 1822387 h 10274631"/>
              <a:gd name="connsiteX5457" fmla="*/ 1198941 w 11343419"/>
              <a:gd name="connsiteY5457" fmla="*/ 1830633 h 10274631"/>
              <a:gd name="connsiteX5458" fmla="*/ 1183954 w 11343419"/>
              <a:gd name="connsiteY5458" fmla="*/ 1830633 h 10274631"/>
              <a:gd name="connsiteX5459" fmla="*/ 1177632 w 11343419"/>
              <a:gd name="connsiteY5459" fmla="*/ 1821936 h 10274631"/>
              <a:gd name="connsiteX5460" fmla="*/ 1175149 w 11343419"/>
              <a:gd name="connsiteY5460" fmla="*/ 1818520 h 10274631"/>
              <a:gd name="connsiteX5461" fmla="*/ 1195194 w 11343419"/>
              <a:gd name="connsiteY5461" fmla="*/ 1818264 h 10274631"/>
              <a:gd name="connsiteX5462" fmla="*/ 1288861 w 11343419"/>
              <a:gd name="connsiteY5462" fmla="*/ 1797648 h 10274631"/>
              <a:gd name="connsiteX5463" fmla="*/ 1296354 w 11343419"/>
              <a:gd name="connsiteY5463" fmla="*/ 1793525 h 10274631"/>
              <a:gd name="connsiteX5464" fmla="*/ 1273874 w 11343419"/>
              <a:gd name="connsiteY5464" fmla="*/ 1772910 h 10274631"/>
              <a:gd name="connsiteX5465" fmla="*/ 1296354 w 11343419"/>
              <a:gd name="connsiteY5465" fmla="*/ 1752295 h 10274631"/>
              <a:gd name="connsiteX5466" fmla="*/ 1296354 w 11343419"/>
              <a:gd name="connsiteY5466" fmla="*/ 1735803 h 10274631"/>
              <a:gd name="connsiteX5467" fmla="*/ 1258888 w 11343419"/>
              <a:gd name="connsiteY5467" fmla="*/ 1719311 h 10274631"/>
              <a:gd name="connsiteX5468" fmla="*/ 1243901 w 11343419"/>
              <a:gd name="connsiteY5468" fmla="*/ 1727557 h 10274631"/>
              <a:gd name="connsiteX5469" fmla="*/ 1236407 w 11343419"/>
              <a:gd name="connsiteY5469" fmla="*/ 1715188 h 10274631"/>
              <a:gd name="connsiteX5470" fmla="*/ 1221421 w 11343419"/>
              <a:gd name="connsiteY5470" fmla="*/ 1719311 h 10274631"/>
              <a:gd name="connsiteX5471" fmla="*/ 1191447 w 11343419"/>
              <a:gd name="connsiteY5471" fmla="*/ 1719311 h 10274631"/>
              <a:gd name="connsiteX5472" fmla="*/ 1198941 w 11343419"/>
              <a:gd name="connsiteY5472" fmla="*/ 1702818 h 10274631"/>
              <a:gd name="connsiteX5473" fmla="*/ 1228914 w 11343419"/>
              <a:gd name="connsiteY5473" fmla="*/ 1694572 h 10274631"/>
              <a:gd name="connsiteX5474" fmla="*/ 1258888 w 11343419"/>
              <a:gd name="connsiteY5474" fmla="*/ 1702818 h 10274631"/>
              <a:gd name="connsiteX5475" fmla="*/ 1296354 w 11343419"/>
              <a:gd name="connsiteY5475" fmla="*/ 1690449 h 10274631"/>
              <a:gd name="connsiteX5476" fmla="*/ 1311341 w 11343419"/>
              <a:gd name="connsiteY5476" fmla="*/ 1682203 h 10274631"/>
              <a:gd name="connsiteX5477" fmla="*/ 1296354 w 11343419"/>
              <a:gd name="connsiteY5477" fmla="*/ 1645096 h 10274631"/>
              <a:gd name="connsiteX5478" fmla="*/ 1281368 w 11343419"/>
              <a:gd name="connsiteY5478" fmla="*/ 1628604 h 10274631"/>
              <a:gd name="connsiteX5479" fmla="*/ 1326328 w 11343419"/>
              <a:gd name="connsiteY5479" fmla="*/ 1616235 h 10274631"/>
              <a:gd name="connsiteX5480" fmla="*/ 1341316 w 11343419"/>
              <a:gd name="connsiteY5480" fmla="*/ 1628604 h 10274631"/>
              <a:gd name="connsiteX5481" fmla="*/ 1326328 w 11343419"/>
              <a:gd name="connsiteY5481" fmla="*/ 1628604 h 10274631"/>
              <a:gd name="connsiteX5482" fmla="*/ 1311341 w 11343419"/>
              <a:gd name="connsiteY5482" fmla="*/ 1636850 h 10274631"/>
              <a:gd name="connsiteX5483" fmla="*/ 1326328 w 11343419"/>
              <a:gd name="connsiteY5483" fmla="*/ 1682203 h 10274631"/>
              <a:gd name="connsiteX5484" fmla="*/ 1333821 w 11343419"/>
              <a:gd name="connsiteY5484" fmla="*/ 1673957 h 10274631"/>
              <a:gd name="connsiteX5485" fmla="*/ 1341316 w 11343419"/>
              <a:gd name="connsiteY5485" fmla="*/ 1706941 h 10274631"/>
              <a:gd name="connsiteX5486" fmla="*/ 1393768 w 11343419"/>
              <a:gd name="connsiteY5486" fmla="*/ 1719311 h 10274631"/>
              <a:gd name="connsiteX5487" fmla="*/ 1393768 w 11343419"/>
              <a:gd name="connsiteY5487" fmla="*/ 1744049 h 10274631"/>
              <a:gd name="connsiteX5488" fmla="*/ 1401262 w 11343419"/>
              <a:gd name="connsiteY5488" fmla="*/ 1748172 h 10274631"/>
              <a:gd name="connsiteX5489" fmla="*/ 1408755 w 11343419"/>
              <a:gd name="connsiteY5489" fmla="*/ 1723434 h 10274631"/>
              <a:gd name="connsiteX5490" fmla="*/ 1431235 w 11343419"/>
              <a:gd name="connsiteY5490" fmla="*/ 1748172 h 10274631"/>
              <a:gd name="connsiteX5491" fmla="*/ 1468702 w 11343419"/>
              <a:gd name="connsiteY5491" fmla="*/ 1801772 h 10274631"/>
              <a:gd name="connsiteX5492" fmla="*/ 1483689 w 11343419"/>
              <a:gd name="connsiteY5492" fmla="*/ 1772910 h 10274631"/>
              <a:gd name="connsiteX5493" fmla="*/ 1521156 w 11343419"/>
              <a:gd name="connsiteY5493" fmla="*/ 1781156 h 10274631"/>
              <a:gd name="connsiteX5494" fmla="*/ 1528649 w 11343419"/>
              <a:gd name="connsiteY5494" fmla="*/ 1797648 h 10274631"/>
              <a:gd name="connsiteX5495" fmla="*/ 1543636 w 11343419"/>
              <a:gd name="connsiteY5495" fmla="*/ 1826510 h 10274631"/>
              <a:gd name="connsiteX5496" fmla="*/ 1581103 w 11343419"/>
              <a:gd name="connsiteY5496" fmla="*/ 1822387 h 10274631"/>
              <a:gd name="connsiteX5497" fmla="*/ 1596091 w 11343419"/>
              <a:gd name="connsiteY5497" fmla="*/ 1838879 h 10274631"/>
              <a:gd name="connsiteX5498" fmla="*/ 1581103 w 11343419"/>
              <a:gd name="connsiteY5498" fmla="*/ 1851248 h 10274631"/>
              <a:gd name="connsiteX5499" fmla="*/ 1603583 w 11343419"/>
              <a:gd name="connsiteY5499" fmla="*/ 1892478 h 10274631"/>
              <a:gd name="connsiteX5500" fmla="*/ 1596091 w 11343419"/>
              <a:gd name="connsiteY5500" fmla="*/ 1929586 h 10274631"/>
              <a:gd name="connsiteX5501" fmla="*/ 1603583 w 11343419"/>
              <a:gd name="connsiteY5501" fmla="*/ 1925463 h 10274631"/>
              <a:gd name="connsiteX5502" fmla="*/ 1626063 w 11343419"/>
              <a:gd name="connsiteY5502" fmla="*/ 1933709 h 10274631"/>
              <a:gd name="connsiteX5503" fmla="*/ 1618570 w 11343419"/>
              <a:gd name="connsiteY5503" fmla="*/ 1900725 h 10274631"/>
              <a:gd name="connsiteX5504" fmla="*/ 1648543 w 11343419"/>
              <a:gd name="connsiteY5504" fmla="*/ 1900725 h 10274631"/>
              <a:gd name="connsiteX5505" fmla="*/ 1648543 w 11343419"/>
              <a:gd name="connsiteY5505" fmla="*/ 1917217 h 10274631"/>
              <a:gd name="connsiteX5506" fmla="*/ 1671023 w 11343419"/>
              <a:gd name="connsiteY5506" fmla="*/ 1917217 h 10274631"/>
              <a:gd name="connsiteX5507" fmla="*/ 1678517 w 11343419"/>
              <a:gd name="connsiteY5507" fmla="*/ 1925463 h 10274631"/>
              <a:gd name="connsiteX5508" fmla="*/ 1708490 w 11343419"/>
              <a:gd name="connsiteY5508" fmla="*/ 1917217 h 10274631"/>
              <a:gd name="connsiteX5509" fmla="*/ 1708490 w 11343419"/>
              <a:gd name="connsiteY5509" fmla="*/ 1896602 h 10274631"/>
              <a:gd name="connsiteX5510" fmla="*/ 1730971 w 11343419"/>
              <a:gd name="connsiteY5510" fmla="*/ 1900725 h 10274631"/>
              <a:gd name="connsiteX5511" fmla="*/ 1783424 w 11343419"/>
              <a:gd name="connsiteY5511" fmla="*/ 1871863 h 10274631"/>
              <a:gd name="connsiteX5512" fmla="*/ 1768437 w 11343419"/>
              <a:gd name="connsiteY5512" fmla="*/ 1855371 h 10274631"/>
              <a:gd name="connsiteX5513" fmla="*/ 1783424 w 11343419"/>
              <a:gd name="connsiteY5513" fmla="*/ 1863617 h 10274631"/>
              <a:gd name="connsiteX5514" fmla="*/ 1805904 w 11343419"/>
              <a:gd name="connsiteY5514" fmla="*/ 1822387 h 10274631"/>
              <a:gd name="connsiteX5515" fmla="*/ 1783424 w 11343419"/>
              <a:gd name="connsiteY5515" fmla="*/ 1810018 h 10274631"/>
              <a:gd name="connsiteX5516" fmla="*/ 1790918 w 11343419"/>
              <a:gd name="connsiteY5516" fmla="*/ 1805895 h 10274631"/>
              <a:gd name="connsiteX5517" fmla="*/ 1805904 w 11343419"/>
              <a:gd name="connsiteY5517" fmla="*/ 1810018 h 10274631"/>
              <a:gd name="connsiteX5518" fmla="*/ 1805904 w 11343419"/>
              <a:gd name="connsiteY5518" fmla="*/ 1793525 h 10274631"/>
              <a:gd name="connsiteX5519" fmla="*/ 1783424 w 11343419"/>
              <a:gd name="connsiteY5519" fmla="*/ 1781156 h 10274631"/>
              <a:gd name="connsiteX5520" fmla="*/ 1768437 w 11343419"/>
              <a:gd name="connsiteY5520" fmla="*/ 1772910 h 10274631"/>
              <a:gd name="connsiteX5521" fmla="*/ 1798411 w 11343419"/>
              <a:gd name="connsiteY5521" fmla="*/ 1777033 h 10274631"/>
              <a:gd name="connsiteX5522" fmla="*/ 1820891 w 11343419"/>
              <a:gd name="connsiteY5522" fmla="*/ 1735803 h 10274631"/>
              <a:gd name="connsiteX5523" fmla="*/ 1775931 w 11343419"/>
              <a:gd name="connsiteY5523" fmla="*/ 1698695 h 10274631"/>
              <a:gd name="connsiteX5524" fmla="*/ 1790918 w 11343419"/>
              <a:gd name="connsiteY5524" fmla="*/ 1690449 h 10274631"/>
              <a:gd name="connsiteX5525" fmla="*/ 1745957 w 11343419"/>
              <a:gd name="connsiteY5525" fmla="*/ 1661588 h 10274631"/>
              <a:gd name="connsiteX5526" fmla="*/ 1753451 w 11343419"/>
              <a:gd name="connsiteY5526" fmla="*/ 1628604 h 10274631"/>
              <a:gd name="connsiteX5527" fmla="*/ 1760944 w 11343419"/>
              <a:gd name="connsiteY5527" fmla="*/ 1640973 h 10274631"/>
              <a:gd name="connsiteX5528" fmla="*/ 1790918 w 11343419"/>
              <a:gd name="connsiteY5528" fmla="*/ 1673957 h 10274631"/>
              <a:gd name="connsiteX5529" fmla="*/ 1800402 w 11343419"/>
              <a:gd name="connsiteY5529" fmla="*/ 1668739 h 10274631"/>
              <a:gd name="connsiteX5530" fmla="*/ 1811354 w 11343419"/>
              <a:gd name="connsiteY5530" fmla="*/ 1662713 h 10274631"/>
              <a:gd name="connsiteX5531" fmla="*/ 1818550 w 11343419"/>
              <a:gd name="connsiteY5531" fmla="*/ 1669641 h 10274631"/>
              <a:gd name="connsiteX5532" fmla="*/ 1835878 w 11343419"/>
              <a:gd name="connsiteY5532" fmla="*/ 1686326 h 10274631"/>
              <a:gd name="connsiteX5533" fmla="*/ 1880838 w 11343419"/>
              <a:gd name="connsiteY5533" fmla="*/ 1669834 h 10274631"/>
              <a:gd name="connsiteX5534" fmla="*/ 1895825 w 11343419"/>
              <a:gd name="connsiteY5534" fmla="*/ 1678080 h 10274631"/>
              <a:gd name="connsiteX5535" fmla="*/ 1880838 w 11343419"/>
              <a:gd name="connsiteY5535" fmla="*/ 1673957 h 10274631"/>
              <a:gd name="connsiteX5536" fmla="*/ 1873345 w 11343419"/>
              <a:gd name="connsiteY5536" fmla="*/ 1682203 h 10274631"/>
              <a:gd name="connsiteX5537" fmla="*/ 1895825 w 11343419"/>
              <a:gd name="connsiteY5537" fmla="*/ 1723434 h 10274631"/>
              <a:gd name="connsiteX5538" fmla="*/ 1895825 w 11343419"/>
              <a:gd name="connsiteY5538" fmla="*/ 1735803 h 10274631"/>
              <a:gd name="connsiteX5539" fmla="*/ 1933292 w 11343419"/>
              <a:gd name="connsiteY5539" fmla="*/ 1785279 h 10274631"/>
              <a:gd name="connsiteX5540" fmla="*/ 1933292 w 11343419"/>
              <a:gd name="connsiteY5540" fmla="*/ 1781156 h 10274631"/>
              <a:gd name="connsiteX5541" fmla="*/ 1940785 w 11343419"/>
              <a:gd name="connsiteY5541" fmla="*/ 1777033 h 10274631"/>
              <a:gd name="connsiteX5542" fmla="*/ 1955772 w 11343419"/>
              <a:gd name="connsiteY5542" fmla="*/ 1768787 h 10274631"/>
              <a:gd name="connsiteX5543" fmla="*/ 1948279 w 11343419"/>
              <a:gd name="connsiteY5543" fmla="*/ 1768787 h 10274631"/>
              <a:gd name="connsiteX5544" fmla="*/ 1985745 w 11343419"/>
              <a:gd name="connsiteY5544" fmla="*/ 1731680 h 10274631"/>
              <a:gd name="connsiteX5545" fmla="*/ 2008226 w 11343419"/>
              <a:gd name="connsiteY5545" fmla="*/ 1731680 h 10274631"/>
              <a:gd name="connsiteX5546" fmla="*/ 2015719 w 11343419"/>
              <a:gd name="connsiteY5546" fmla="*/ 1735803 h 10274631"/>
              <a:gd name="connsiteX5547" fmla="*/ 2030706 w 11343419"/>
              <a:gd name="connsiteY5547" fmla="*/ 1715188 h 10274631"/>
              <a:gd name="connsiteX5548" fmla="*/ 2038199 w 11343419"/>
              <a:gd name="connsiteY5548" fmla="*/ 1719311 h 10274631"/>
              <a:gd name="connsiteX5549" fmla="*/ 2053186 w 11343419"/>
              <a:gd name="connsiteY5549" fmla="*/ 1706941 h 10274631"/>
              <a:gd name="connsiteX5550" fmla="*/ 2038199 w 11343419"/>
              <a:gd name="connsiteY5550" fmla="*/ 1694572 h 10274631"/>
              <a:gd name="connsiteX5551" fmla="*/ 2030706 w 11343419"/>
              <a:gd name="connsiteY5551" fmla="*/ 1706941 h 10274631"/>
              <a:gd name="connsiteX5552" fmla="*/ 2023212 w 11343419"/>
              <a:gd name="connsiteY5552" fmla="*/ 1686326 h 10274631"/>
              <a:gd name="connsiteX5553" fmla="*/ 2008226 w 11343419"/>
              <a:gd name="connsiteY5553" fmla="*/ 1706941 h 10274631"/>
              <a:gd name="connsiteX5554" fmla="*/ 1955772 w 11343419"/>
              <a:gd name="connsiteY5554" fmla="*/ 1678080 h 10274631"/>
              <a:gd name="connsiteX5555" fmla="*/ 1955772 w 11343419"/>
              <a:gd name="connsiteY5555" fmla="*/ 1673957 h 10274631"/>
              <a:gd name="connsiteX5556" fmla="*/ 1933292 w 11343419"/>
              <a:gd name="connsiteY5556" fmla="*/ 1661588 h 10274631"/>
              <a:gd name="connsiteX5557" fmla="*/ 1948279 w 11343419"/>
              <a:gd name="connsiteY5557" fmla="*/ 1653342 h 10274631"/>
              <a:gd name="connsiteX5558" fmla="*/ 2008226 w 11343419"/>
              <a:gd name="connsiteY5558" fmla="*/ 1678080 h 10274631"/>
              <a:gd name="connsiteX5559" fmla="*/ 2015719 w 11343419"/>
              <a:gd name="connsiteY5559" fmla="*/ 1665711 h 10274631"/>
              <a:gd name="connsiteX5560" fmla="*/ 1993239 w 11343419"/>
              <a:gd name="connsiteY5560" fmla="*/ 1665711 h 10274631"/>
              <a:gd name="connsiteX5561" fmla="*/ 2023212 w 11343419"/>
              <a:gd name="connsiteY5561" fmla="*/ 1653342 h 10274631"/>
              <a:gd name="connsiteX5562" fmla="*/ 1993239 w 11343419"/>
              <a:gd name="connsiteY5562" fmla="*/ 1628604 h 10274631"/>
              <a:gd name="connsiteX5563" fmla="*/ 1993239 w 11343419"/>
              <a:gd name="connsiteY5563" fmla="*/ 1640973 h 10274631"/>
              <a:gd name="connsiteX5564" fmla="*/ 1918305 w 11343419"/>
              <a:gd name="connsiteY5564" fmla="*/ 1595619 h 10274631"/>
              <a:gd name="connsiteX5565" fmla="*/ 1985745 w 11343419"/>
              <a:gd name="connsiteY5565" fmla="*/ 1624481 h 10274631"/>
              <a:gd name="connsiteX5566" fmla="*/ 1985745 w 11343419"/>
              <a:gd name="connsiteY5566" fmla="*/ 1612111 h 10274631"/>
              <a:gd name="connsiteX5567" fmla="*/ 2023212 w 11343419"/>
              <a:gd name="connsiteY5567" fmla="*/ 1628604 h 10274631"/>
              <a:gd name="connsiteX5568" fmla="*/ 2038199 w 11343419"/>
              <a:gd name="connsiteY5568" fmla="*/ 1620358 h 10274631"/>
              <a:gd name="connsiteX5569" fmla="*/ 2053186 w 11343419"/>
              <a:gd name="connsiteY5569" fmla="*/ 1640973 h 10274631"/>
              <a:gd name="connsiteX5570" fmla="*/ 2045692 w 11343419"/>
              <a:gd name="connsiteY5570" fmla="*/ 1645096 h 10274631"/>
              <a:gd name="connsiteX5571" fmla="*/ 2053186 w 11343419"/>
              <a:gd name="connsiteY5571" fmla="*/ 1653342 h 10274631"/>
              <a:gd name="connsiteX5572" fmla="*/ 2105640 w 11343419"/>
              <a:gd name="connsiteY5572" fmla="*/ 1694572 h 10274631"/>
              <a:gd name="connsiteX5573" fmla="*/ 2120626 w 11343419"/>
              <a:gd name="connsiteY5573" fmla="*/ 1711064 h 10274631"/>
              <a:gd name="connsiteX5574" fmla="*/ 2135613 w 11343419"/>
              <a:gd name="connsiteY5574" fmla="*/ 1682203 h 10274631"/>
              <a:gd name="connsiteX5575" fmla="*/ 2141233 w 11343419"/>
              <a:gd name="connsiteY5575" fmla="*/ 1679626 h 10274631"/>
              <a:gd name="connsiteX5576" fmla="*/ 2144197 w 11343419"/>
              <a:gd name="connsiteY5576" fmla="*/ 1675007 h 10274631"/>
              <a:gd name="connsiteX5577" fmla="*/ 2146853 w 11343419"/>
              <a:gd name="connsiteY5577" fmla="*/ 1677565 h 10274631"/>
              <a:gd name="connsiteX5578" fmla="*/ 2173080 w 11343419"/>
              <a:gd name="connsiteY5578" fmla="*/ 1702818 h 10274631"/>
              <a:gd name="connsiteX5579" fmla="*/ 2203053 w 11343419"/>
              <a:gd name="connsiteY5579" fmla="*/ 1706941 h 10274631"/>
              <a:gd name="connsiteX5580" fmla="*/ 2195560 w 11343419"/>
              <a:gd name="connsiteY5580" fmla="*/ 1686326 h 10274631"/>
              <a:gd name="connsiteX5581" fmla="*/ 2248014 w 11343419"/>
              <a:gd name="connsiteY5581" fmla="*/ 1727557 h 10274631"/>
              <a:gd name="connsiteX5582" fmla="*/ 2233027 w 11343419"/>
              <a:gd name="connsiteY5582" fmla="*/ 1727557 h 10274631"/>
              <a:gd name="connsiteX5583" fmla="*/ 2225534 w 11343419"/>
              <a:gd name="connsiteY5583" fmla="*/ 1706941 h 10274631"/>
              <a:gd name="connsiteX5584" fmla="*/ 2195560 w 11343419"/>
              <a:gd name="connsiteY5584" fmla="*/ 1723434 h 10274631"/>
              <a:gd name="connsiteX5585" fmla="*/ 2195560 w 11343419"/>
              <a:gd name="connsiteY5585" fmla="*/ 1735803 h 10274631"/>
              <a:gd name="connsiteX5586" fmla="*/ 2218040 w 11343419"/>
              <a:gd name="connsiteY5586" fmla="*/ 1744049 h 10274631"/>
              <a:gd name="connsiteX5587" fmla="*/ 2210547 w 11343419"/>
              <a:gd name="connsiteY5587" fmla="*/ 1748172 h 10274631"/>
              <a:gd name="connsiteX5588" fmla="*/ 2240520 w 11343419"/>
              <a:gd name="connsiteY5588" fmla="*/ 1772910 h 10274631"/>
              <a:gd name="connsiteX5589" fmla="*/ 2233027 w 11343419"/>
              <a:gd name="connsiteY5589" fmla="*/ 1777033 h 10274631"/>
              <a:gd name="connsiteX5590" fmla="*/ 2240520 w 11343419"/>
              <a:gd name="connsiteY5590" fmla="*/ 1781156 h 10274631"/>
              <a:gd name="connsiteX5591" fmla="*/ 2263001 w 11343419"/>
              <a:gd name="connsiteY5591" fmla="*/ 1764664 h 10274631"/>
              <a:gd name="connsiteX5592" fmla="*/ 2270494 w 11343419"/>
              <a:gd name="connsiteY5592" fmla="*/ 1764664 h 10274631"/>
              <a:gd name="connsiteX5593" fmla="*/ 2285481 w 11343419"/>
              <a:gd name="connsiteY5593" fmla="*/ 1777033 h 10274631"/>
              <a:gd name="connsiteX5594" fmla="*/ 2307961 w 11343419"/>
              <a:gd name="connsiteY5594" fmla="*/ 1797648 h 10274631"/>
              <a:gd name="connsiteX5595" fmla="*/ 2307344 w 11343419"/>
              <a:gd name="connsiteY5595" fmla="*/ 1794933 h 10274631"/>
              <a:gd name="connsiteX5596" fmla="*/ 2324821 w 11343419"/>
              <a:gd name="connsiteY5596" fmla="*/ 1808987 h 10274631"/>
              <a:gd name="connsiteX5597" fmla="*/ 2360414 w 11343419"/>
              <a:gd name="connsiteY5597" fmla="*/ 1834756 h 10274631"/>
              <a:gd name="connsiteX5598" fmla="*/ 2352921 w 11343419"/>
              <a:gd name="connsiteY5598" fmla="*/ 1838879 h 10274631"/>
              <a:gd name="connsiteX5599" fmla="*/ 2382895 w 11343419"/>
              <a:gd name="connsiteY5599" fmla="*/ 1867740 h 10274631"/>
              <a:gd name="connsiteX5600" fmla="*/ 2382895 w 11343419"/>
              <a:gd name="connsiteY5600" fmla="*/ 1892478 h 10274631"/>
              <a:gd name="connsiteX5601" fmla="*/ 2390388 w 11343419"/>
              <a:gd name="connsiteY5601" fmla="*/ 1900725 h 10274631"/>
              <a:gd name="connsiteX5602" fmla="*/ 2397881 w 11343419"/>
              <a:gd name="connsiteY5602" fmla="*/ 1859494 h 10274631"/>
              <a:gd name="connsiteX5603" fmla="*/ 2427855 w 11343419"/>
              <a:gd name="connsiteY5603" fmla="*/ 1826510 h 10274631"/>
              <a:gd name="connsiteX5604" fmla="*/ 2427855 w 11343419"/>
              <a:gd name="connsiteY5604" fmla="*/ 1793525 h 10274631"/>
              <a:gd name="connsiteX5605" fmla="*/ 2382895 w 11343419"/>
              <a:gd name="connsiteY5605" fmla="*/ 1764664 h 10274631"/>
              <a:gd name="connsiteX5606" fmla="*/ 2420361 w 11343419"/>
              <a:gd name="connsiteY5606" fmla="*/ 1777033 h 10274631"/>
              <a:gd name="connsiteX5607" fmla="*/ 2420361 w 11343419"/>
              <a:gd name="connsiteY5607" fmla="*/ 1756418 h 10274631"/>
              <a:gd name="connsiteX5608" fmla="*/ 2382895 w 11343419"/>
              <a:gd name="connsiteY5608" fmla="*/ 1731680 h 10274631"/>
              <a:gd name="connsiteX5609" fmla="*/ 2367908 w 11343419"/>
              <a:gd name="connsiteY5609" fmla="*/ 1698695 h 10274631"/>
              <a:gd name="connsiteX5610" fmla="*/ 2360414 w 11343419"/>
              <a:gd name="connsiteY5610" fmla="*/ 1694572 h 10274631"/>
              <a:gd name="connsiteX5611" fmla="*/ 2337934 w 11343419"/>
              <a:gd name="connsiteY5611" fmla="*/ 1706941 h 10274631"/>
              <a:gd name="connsiteX5612" fmla="*/ 2337934 w 11343419"/>
              <a:gd name="connsiteY5612" fmla="*/ 1702818 h 10274631"/>
              <a:gd name="connsiteX5613" fmla="*/ 2337934 w 11343419"/>
              <a:gd name="connsiteY5613" fmla="*/ 1698695 h 10274631"/>
              <a:gd name="connsiteX5614" fmla="*/ 2300467 w 11343419"/>
              <a:gd name="connsiteY5614" fmla="*/ 1673957 h 10274631"/>
              <a:gd name="connsiteX5615" fmla="*/ 2315454 w 11343419"/>
              <a:gd name="connsiteY5615" fmla="*/ 1673957 h 10274631"/>
              <a:gd name="connsiteX5616" fmla="*/ 2300467 w 11343419"/>
              <a:gd name="connsiteY5616" fmla="*/ 1640973 h 10274631"/>
              <a:gd name="connsiteX5617" fmla="*/ 2285481 w 11343419"/>
              <a:gd name="connsiteY5617" fmla="*/ 1657465 h 10274631"/>
              <a:gd name="connsiteX5618" fmla="*/ 2270494 w 11343419"/>
              <a:gd name="connsiteY5618" fmla="*/ 1661588 h 10274631"/>
              <a:gd name="connsiteX5619" fmla="*/ 2263001 w 11343419"/>
              <a:gd name="connsiteY5619" fmla="*/ 1661588 h 10274631"/>
              <a:gd name="connsiteX5620" fmla="*/ 2248014 w 11343419"/>
              <a:gd name="connsiteY5620" fmla="*/ 1628604 h 10274631"/>
              <a:gd name="connsiteX5621" fmla="*/ 2225534 w 11343419"/>
              <a:gd name="connsiteY5621" fmla="*/ 1640973 h 10274631"/>
              <a:gd name="connsiteX5622" fmla="*/ 2210547 w 11343419"/>
              <a:gd name="connsiteY5622" fmla="*/ 1640973 h 10274631"/>
              <a:gd name="connsiteX5623" fmla="*/ 2225534 w 11343419"/>
              <a:gd name="connsiteY5623" fmla="*/ 1616235 h 10274631"/>
              <a:gd name="connsiteX5624" fmla="*/ 2225534 w 11343419"/>
              <a:gd name="connsiteY5624" fmla="*/ 1612111 h 10274631"/>
              <a:gd name="connsiteX5625" fmla="*/ 2180573 w 11343419"/>
              <a:gd name="connsiteY5625" fmla="*/ 1603865 h 10274631"/>
              <a:gd name="connsiteX5626" fmla="*/ 2165587 w 11343419"/>
              <a:gd name="connsiteY5626" fmla="*/ 1583250 h 10274631"/>
              <a:gd name="connsiteX5627" fmla="*/ 2165587 w 11343419"/>
              <a:gd name="connsiteY5627" fmla="*/ 1566758 h 10274631"/>
              <a:gd name="connsiteX5628" fmla="*/ 2173080 w 11343419"/>
              <a:gd name="connsiteY5628" fmla="*/ 1566758 h 10274631"/>
              <a:gd name="connsiteX5629" fmla="*/ 2218040 w 11343419"/>
              <a:gd name="connsiteY5629" fmla="*/ 1579127 h 10274631"/>
              <a:gd name="connsiteX5630" fmla="*/ 2210547 w 11343419"/>
              <a:gd name="connsiteY5630" fmla="*/ 1554389 h 10274631"/>
              <a:gd name="connsiteX5631" fmla="*/ 2218040 w 11343419"/>
              <a:gd name="connsiteY5631" fmla="*/ 1550266 h 10274631"/>
              <a:gd name="connsiteX5632" fmla="*/ 2233027 w 11343419"/>
              <a:gd name="connsiteY5632" fmla="*/ 1570881 h 10274631"/>
              <a:gd name="connsiteX5633" fmla="*/ 2277987 w 11343419"/>
              <a:gd name="connsiteY5633" fmla="*/ 1583250 h 10274631"/>
              <a:gd name="connsiteX5634" fmla="*/ 2292974 w 11343419"/>
              <a:gd name="connsiteY5634" fmla="*/ 1566758 h 10274631"/>
              <a:gd name="connsiteX5635" fmla="*/ 2315454 w 11343419"/>
              <a:gd name="connsiteY5635" fmla="*/ 1583250 h 10274631"/>
              <a:gd name="connsiteX5636" fmla="*/ 2360414 w 11343419"/>
              <a:gd name="connsiteY5636" fmla="*/ 1628604 h 10274631"/>
              <a:gd name="connsiteX5637" fmla="*/ 2352921 w 11343419"/>
              <a:gd name="connsiteY5637" fmla="*/ 1636850 h 10274631"/>
              <a:gd name="connsiteX5638" fmla="*/ 2367908 w 11343419"/>
              <a:gd name="connsiteY5638" fmla="*/ 1673957 h 10274631"/>
              <a:gd name="connsiteX5639" fmla="*/ 2352921 w 11343419"/>
              <a:gd name="connsiteY5639" fmla="*/ 1673957 h 10274631"/>
              <a:gd name="connsiteX5640" fmla="*/ 2345428 w 11343419"/>
              <a:gd name="connsiteY5640" fmla="*/ 1673957 h 10274631"/>
              <a:gd name="connsiteX5641" fmla="*/ 2367908 w 11343419"/>
              <a:gd name="connsiteY5641" fmla="*/ 1686326 h 10274631"/>
              <a:gd name="connsiteX5642" fmla="*/ 2382895 w 11343419"/>
              <a:gd name="connsiteY5642" fmla="*/ 1673957 h 10274631"/>
              <a:gd name="connsiteX5643" fmla="*/ 2420361 w 11343419"/>
              <a:gd name="connsiteY5643" fmla="*/ 1690449 h 10274631"/>
              <a:gd name="connsiteX5644" fmla="*/ 2435348 w 11343419"/>
              <a:gd name="connsiteY5644" fmla="*/ 1673957 h 10274631"/>
              <a:gd name="connsiteX5645" fmla="*/ 2442842 w 11343419"/>
              <a:gd name="connsiteY5645" fmla="*/ 1686326 h 10274631"/>
              <a:gd name="connsiteX5646" fmla="*/ 2435348 w 11343419"/>
              <a:gd name="connsiteY5646" fmla="*/ 1690449 h 10274631"/>
              <a:gd name="connsiteX5647" fmla="*/ 2487802 w 11343419"/>
              <a:gd name="connsiteY5647" fmla="*/ 1706941 h 10274631"/>
              <a:gd name="connsiteX5648" fmla="*/ 2510282 w 11343419"/>
              <a:gd name="connsiteY5648" fmla="*/ 1702818 h 10274631"/>
              <a:gd name="connsiteX5649" fmla="*/ 2532762 w 11343419"/>
              <a:gd name="connsiteY5649" fmla="*/ 1702818 h 10274631"/>
              <a:gd name="connsiteX5650" fmla="*/ 2510282 w 11343419"/>
              <a:gd name="connsiteY5650" fmla="*/ 1719311 h 10274631"/>
              <a:gd name="connsiteX5651" fmla="*/ 2510282 w 11343419"/>
              <a:gd name="connsiteY5651" fmla="*/ 1723434 h 10274631"/>
              <a:gd name="connsiteX5652" fmla="*/ 2532762 w 11343419"/>
              <a:gd name="connsiteY5652" fmla="*/ 1727557 h 10274631"/>
              <a:gd name="connsiteX5653" fmla="*/ 2517775 w 11343419"/>
              <a:gd name="connsiteY5653" fmla="*/ 1727557 h 10274631"/>
              <a:gd name="connsiteX5654" fmla="*/ 2532762 w 11343419"/>
              <a:gd name="connsiteY5654" fmla="*/ 1744049 h 10274631"/>
              <a:gd name="connsiteX5655" fmla="*/ 2532762 w 11343419"/>
              <a:gd name="connsiteY5655" fmla="*/ 1748172 h 10274631"/>
              <a:gd name="connsiteX5656" fmla="*/ 2555242 w 11343419"/>
              <a:gd name="connsiteY5656" fmla="*/ 1764664 h 10274631"/>
              <a:gd name="connsiteX5657" fmla="*/ 2555242 w 11343419"/>
              <a:gd name="connsiteY5657" fmla="*/ 1781156 h 10274631"/>
              <a:gd name="connsiteX5658" fmla="*/ 2570229 w 11343419"/>
              <a:gd name="connsiteY5658" fmla="*/ 1772910 h 10274631"/>
              <a:gd name="connsiteX5659" fmla="*/ 2585216 w 11343419"/>
              <a:gd name="connsiteY5659" fmla="*/ 1785279 h 10274631"/>
              <a:gd name="connsiteX5660" fmla="*/ 2592709 w 11343419"/>
              <a:gd name="connsiteY5660" fmla="*/ 1789402 h 10274631"/>
              <a:gd name="connsiteX5661" fmla="*/ 2607696 w 11343419"/>
              <a:gd name="connsiteY5661" fmla="*/ 1789402 h 10274631"/>
              <a:gd name="connsiteX5662" fmla="*/ 2607696 w 11343419"/>
              <a:gd name="connsiteY5662" fmla="*/ 1781156 h 10274631"/>
              <a:gd name="connsiteX5663" fmla="*/ 2630176 w 11343419"/>
              <a:gd name="connsiteY5663" fmla="*/ 1789402 h 10274631"/>
              <a:gd name="connsiteX5664" fmla="*/ 2615189 w 11343419"/>
              <a:gd name="connsiteY5664" fmla="*/ 1793525 h 10274631"/>
              <a:gd name="connsiteX5665" fmla="*/ 2607696 w 11343419"/>
              <a:gd name="connsiteY5665" fmla="*/ 1793525 h 10274631"/>
              <a:gd name="connsiteX5666" fmla="*/ 2645163 w 11343419"/>
              <a:gd name="connsiteY5666" fmla="*/ 1843002 h 10274631"/>
              <a:gd name="connsiteX5667" fmla="*/ 2645163 w 11343419"/>
              <a:gd name="connsiteY5667" fmla="*/ 1855371 h 10274631"/>
              <a:gd name="connsiteX5668" fmla="*/ 2630176 w 11343419"/>
              <a:gd name="connsiteY5668" fmla="*/ 1847125 h 10274631"/>
              <a:gd name="connsiteX5669" fmla="*/ 2622683 w 11343419"/>
              <a:gd name="connsiteY5669" fmla="*/ 1863617 h 10274631"/>
              <a:gd name="connsiteX5670" fmla="*/ 2607696 w 11343419"/>
              <a:gd name="connsiteY5670" fmla="*/ 1855371 h 10274631"/>
              <a:gd name="connsiteX5671" fmla="*/ 2577722 w 11343419"/>
              <a:gd name="connsiteY5671" fmla="*/ 1875986 h 10274631"/>
              <a:gd name="connsiteX5672" fmla="*/ 2570229 w 11343419"/>
              <a:gd name="connsiteY5672" fmla="*/ 1859494 h 10274631"/>
              <a:gd name="connsiteX5673" fmla="*/ 2555242 w 11343419"/>
              <a:gd name="connsiteY5673" fmla="*/ 1867740 h 10274631"/>
              <a:gd name="connsiteX5674" fmla="*/ 2555242 w 11343419"/>
              <a:gd name="connsiteY5674" fmla="*/ 1884232 h 10274631"/>
              <a:gd name="connsiteX5675" fmla="*/ 2585216 w 11343419"/>
              <a:gd name="connsiteY5675" fmla="*/ 1884232 h 10274631"/>
              <a:gd name="connsiteX5676" fmla="*/ 2607696 w 11343419"/>
              <a:gd name="connsiteY5676" fmla="*/ 1900725 h 10274631"/>
              <a:gd name="connsiteX5677" fmla="*/ 2615189 w 11343419"/>
              <a:gd name="connsiteY5677" fmla="*/ 1954324 h 10274631"/>
              <a:gd name="connsiteX5678" fmla="*/ 2645163 w 11343419"/>
              <a:gd name="connsiteY5678" fmla="*/ 1950201 h 10274631"/>
              <a:gd name="connsiteX5679" fmla="*/ 2637670 w 11343419"/>
              <a:gd name="connsiteY5679" fmla="*/ 1925463 h 10274631"/>
              <a:gd name="connsiteX5680" fmla="*/ 2660150 w 11343419"/>
              <a:gd name="connsiteY5680" fmla="*/ 1884232 h 10274631"/>
              <a:gd name="connsiteX5681" fmla="*/ 2690123 w 11343419"/>
              <a:gd name="connsiteY5681" fmla="*/ 1875986 h 10274631"/>
              <a:gd name="connsiteX5682" fmla="*/ 2675136 w 11343419"/>
              <a:gd name="connsiteY5682" fmla="*/ 1843002 h 10274631"/>
              <a:gd name="connsiteX5683" fmla="*/ 2690123 w 11343419"/>
              <a:gd name="connsiteY5683" fmla="*/ 1826510 h 10274631"/>
              <a:gd name="connsiteX5684" fmla="*/ 2697617 w 11343419"/>
              <a:gd name="connsiteY5684" fmla="*/ 1843002 h 10274631"/>
              <a:gd name="connsiteX5685" fmla="*/ 2697617 w 11343419"/>
              <a:gd name="connsiteY5685" fmla="*/ 1847125 h 10274631"/>
              <a:gd name="connsiteX5686" fmla="*/ 2712603 w 11343419"/>
              <a:gd name="connsiteY5686" fmla="*/ 1843002 h 10274631"/>
              <a:gd name="connsiteX5687" fmla="*/ 2697617 w 11343419"/>
              <a:gd name="connsiteY5687" fmla="*/ 1875986 h 10274631"/>
              <a:gd name="connsiteX5688" fmla="*/ 2720097 w 11343419"/>
              <a:gd name="connsiteY5688" fmla="*/ 1867740 h 10274631"/>
              <a:gd name="connsiteX5689" fmla="*/ 2735083 w 11343419"/>
              <a:gd name="connsiteY5689" fmla="*/ 1826510 h 10274631"/>
              <a:gd name="connsiteX5690" fmla="*/ 2750070 w 11343419"/>
              <a:gd name="connsiteY5690" fmla="*/ 1818264 h 10274631"/>
              <a:gd name="connsiteX5691" fmla="*/ 2757564 w 11343419"/>
              <a:gd name="connsiteY5691" fmla="*/ 1797648 h 10274631"/>
              <a:gd name="connsiteX5692" fmla="*/ 2742577 w 11343419"/>
              <a:gd name="connsiteY5692" fmla="*/ 1785279 h 10274631"/>
              <a:gd name="connsiteX5693" fmla="*/ 2712603 w 11343419"/>
              <a:gd name="connsiteY5693" fmla="*/ 1777033 h 10274631"/>
              <a:gd name="connsiteX5694" fmla="*/ 2720097 w 11343419"/>
              <a:gd name="connsiteY5694" fmla="*/ 1752295 h 10274631"/>
              <a:gd name="connsiteX5695" fmla="*/ 2727590 w 11343419"/>
              <a:gd name="connsiteY5695" fmla="*/ 1756418 h 10274631"/>
              <a:gd name="connsiteX5696" fmla="*/ 2742577 w 11343419"/>
              <a:gd name="connsiteY5696" fmla="*/ 1772910 h 10274631"/>
              <a:gd name="connsiteX5697" fmla="*/ 2742577 w 11343419"/>
              <a:gd name="connsiteY5697" fmla="*/ 1777033 h 10274631"/>
              <a:gd name="connsiteX5698" fmla="*/ 2757564 w 11343419"/>
              <a:gd name="connsiteY5698" fmla="*/ 1764664 h 10274631"/>
              <a:gd name="connsiteX5699" fmla="*/ 2742577 w 11343419"/>
              <a:gd name="connsiteY5699" fmla="*/ 1735803 h 10274631"/>
              <a:gd name="connsiteX5700" fmla="*/ 2727590 w 11343419"/>
              <a:gd name="connsiteY5700" fmla="*/ 1756418 h 10274631"/>
              <a:gd name="connsiteX5701" fmla="*/ 2727590 w 11343419"/>
              <a:gd name="connsiteY5701" fmla="*/ 1739926 h 10274631"/>
              <a:gd name="connsiteX5702" fmla="*/ 2750070 w 11343419"/>
              <a:gd name="connsiteY5702" fmla="*/ 1727557 h 10274631"/>
              <a:gd name="connsiteX5703" fmla="*/ 2742577 w 11343419"/>
              <a:gd name="connsiteY5703" fmla="*/ 1694572 h 10274631"/>
              <a:gd name="connsiteX5704" fmla="*/ 2690123 w 11343419"/>
              <a:gd name="connsiteY5704" fmla="*/ 1673957 h 10274631"/>
              <a:gd name="connsiteX5705" fmla="*/ 2712603 w 11343419"/>
              <a:gd name="connsiteY5705" fmla="*/ 1665711 h 10274631"/>
              <a:gd name="connsiteX5706" fmla="*/ 2727590 w 11343419"/>
              <a:gd name="connsiteY5706" fmla="*/ 1673957 h 10274631"/>
              <a:gd name="connsiteX5707" fmla="*/ 2735083 w 11343419"/>
              <a:gd name="connsiteY5707" fmla="*/ 1632727 h 10274631"/>
              <a:gd name="connsiteX5708" fmla="*/ 2727590 w 11343419"/>
              <a:gd name="connsiteY5708" fmla="*/ 1620358 h 10274631"/>
              <a:gd name="connsiteX5709" fmla="*/ 2757564 w 11343419"/>
              <a:gd name="connsiteY5709" fmla="*/ 1628604 h 10274631"/>
              <a:gd name="connsiteX5710" fmla="*/ 2742577 w 11343419"/>
              <a:gd name="connsiteY5710" fmla="*/ 1636850 h 10274631"/>
              <a:gd name="connsiteX5711" fmla="*/ 2735083 w 11343419"/>
              <a:gd name="connsiteY5711" fmla="*/ 1636850 h 10274631"/>
              <a:gd name="connsiteX5712" fmla="*/ 2742577 w 11343419"/>
              <a:gd name="connsiteY5712" fmla="*/ 1673957 h 10274631"/>
              <a:gd name="connsiteX5713" fmla="*/ 2765057 w 11343419"/>
              <a:gd name="connsiteY5713" fmla="*/ 1673957 h 10274631"/>
              <a:gd name="connsiteX5714" fmla="*/ 2772550 w 11343419"/>
              <a:gd name="connsiteY5714" fmla="*/ 1669834 h 10274631"/>
              <a:gd name="connsiteX5715" fmla="*/ 2787537 w 11343419"/>
              <a:gd name="connsiteY5715" fmla="*/ 1694572 h 10274631"/>
              <a:gd name="connsiteX5716" fmla="*/ 2810017 w 11343419"/>
              <a:gd name="connsiteY5716" fmla="*/ 1673957 h 10274631"/>
              <a:gd name="connsiteX5717" fmla="*/ 2795030 w 11343419"/>
              <a:gd name="connsiteY5717" fmla="*/ 1669834 h 10274631"/>
              <a:gd name="connsiteX5718" fmla="*/ 2810017 w 11343419"/>
              <a:gd name="connsiteY5718" fmla="*/ 1661588 h 10274631"/>
              <a:gd name="connsiteX5719" fmla="*/ 2817511 w 11343419"/>
              <a:gd name="connsiteY5719" fmla="*/ 1665711 h 10274631"/>
              <a:gd name="connsiteX5720" fmla="*/ 2817511 w 11343419"/>
              <a:gd name="connsiteY5720" fmla="*/ 1673957 h 10274631"/>
              <a:gd name="connsiteX5721" fmla="*/ 2832497 w 11343419"/>
              <a:gd name="connsiteY5721" fmla="*/ 1657465 h 10274631"/>
              <a:gd name="connsiteX5722" fmla="*/ 2832497 w 11343419"/>
              <a:gd name="connsiteY5722" fmla="*/ 1636850 h 10274631"/>
              <a:gd name="connsiteX5723" fmla="*/ 2832497 w 11343419"/>
              <a:gd name="connsiteY5723" fmla="*/ 1632727 h 10274631"/>
              <a:gd name="connsiteX5724" fmla="*/ 2899938 w 11343419"/>
              <a:gd name="connsiteY5724" fmla="*/ 1632727 h 10274631"/>
              <a:gd name="connsiteX5725" fmla="*/ 2899938 w 11343419"/>
              <a:gd name="connsiteY5725" fmla="*/ 1649219 h 10274631"/>
              <a:gd name="connsiteX5726" fmla="*/ 2922419 w 11343419"/>
              <a:gd name="connsiteY5726" fmla="*/ 1657465 h 10274631"/>
              <a:gd name="connsiteX5727" fmla="*/ 2929911 w 11343419"/>
              <a:gd name="connsiteY5727" fmla="*/ 1682203 h 10274631"/>
              <a:gd name="connsiteX5728" fmla="*/ 2944898 w 11343419"/>
              <a:gd name="connsiteY5728" fmla="*/ 1706941 h 10274631"/>
              <a:gd name="connsiteX5729" fmla="*/ 2952391 w 11343419"/>
              <a:gd name="connsiteY5729" fmla="*/ 1702818 h 10274631"/>
              <a:gd name="connsiteX5730" fmla="*/ 2997352 w 11343419"/>
              <a:gd name="connsiteY5730" fmla="*/ 1640973 h 10274631"/>
              <a:gd name="connsiteX5731" fmla="*/ 3009997 w 11343419"/>
              <a:gd name="connsiteY5731" fmla="*/ 1634015 h 10274631"/>
              <a:gd name="connsiteX5732" fmla="*/ 3027326 w 11343419"/>
              <a:gd name="connsiteY5732" fmla="*/ 1624481 h 10274631"/>
              <a:gd name="connsiteX5733" fmla="*/ 3035639 w 11343419"/>
              <a:gd name="connsiteY5733" fmla="*/ 1629055 h 10274631"/>
              <a:gd name="connsiteX5734" fmla="*/ 3057299 w 11343419"/>
              <a:gd name="connsiteY5734" fmla="*/ 1640973 h 10274631"/>
              <a:gd name="connsiteX5735" fmla="*/ 3057299 w 11343419"/>
              <a:gd name="connsiteY5735" fmla="*/ 1661588 h 10274631"/>
              <a:gd name="connsiteX5736" fmla="*/ 3064792 w 11343419"/>
              <a:gd name="connsiteY5736" fmla="*/ 1669834 h 10274631"/>
              <a:gd name="connsiteX5737" fmla="*/ 3079779 w 11343419"/>
              <a:gd name="connsiteY5737" fmla="*/ 1661588 h 10274631"/>
              <a:gd name="connsiteX5738" fmla="*/ 3094766 w 11343419"/>
              <a:gd name="connsiteY5738" fmla="*/ 1690449 h 10274631"/>
              <a:gd name="connsiteX5739" fmla="*/ 3102259 w 11343419"/>
              <a:gd name="connsiteY5739" fmla="*/ 1673957 h 10274631"/>
              <a:gd name="connsiteX5740" fmla="*/ 3124739 w 11343419"/>
              <a:gd name="connsiteY5740" fmla="*/ 1682203 h 10274631"/>
              <a:gd name="connsiteX5741" fmla="*/ 3154713 w 11343419"/>
              <a:gd name="connsiteY5741" fmla="*/ 1682203 h 10274631"/>
              <a:gd name="connsiteX5742" fmla="*/ 3177193 w 11343419"/>
              <a:gd name="connsiteY5742" fmla="*/ 1657465 h 10274631"/>
              <a:gd name="connsiteX5743" fmla="*/ 3199673 w 11343419"/>
              <a:gd name="connsiteY5743" fmla="*/ 1669834 h 10274631"/>
              <a:gd name="connsiteX5744" fmla="*/ 3237140 w 11343419"/>
              <a:gd name="connsiteY5744" fmla="*/ 1636850 h 10274631"/>
              <a:gd name="connsiteX5745" fmla="*/ 3297087 w 11343419"/>
              <a:gd name="connsiteY5745" fmla="*/ 1636850 h 10274631"/>
              <a:gd name="connsiteX5746" fmla="*/ 3304581 w 11343419"/>
              <a:gd name="connsiteY5746" fmla="*/ 1653342 h 10274631"/>
              <a:gd name="connsiteX5747" fmla="*/ 3342047 w 11343419"/>
              <a:gd name="connsiteY5747" fmla="*/ 1653342 h 10274631"/>
              <a:gd name="connsiteX5748" fmla="*/ 3349541 w 11343419"/>
              <a:gd name="connsiteY5748" fmla="*/ 1657465 h 10274631"/>
              <a:gd name="connsiteX5749" fmla="*/ 3372021 w 11343419"/>
              <a:gd name="connsiteY5749" fmla="*/ 1636850 h 10274631"/>
              <a:gd name="connsiteX5750" fmla="*/ 3379514 w 11343419"/>
              <a:gd name="connsiteY5750" fmla="*/ 1645096 h 10274631"/>
              <a:gd name="connsiteX5751" fmla="*/ 3372021 w 11343419"/>
              <a:gd name="connsiteY5751" fmla="*/ 1686326 h 10274631"/>
              <a:gd name="connsiteX5752" fmla="*/ 3372021 w 11343419"/>
              <a:gd name="connsiteY5752" fmla="*/ 1694572 h 10274631"/>
              <a:gd name="connsiteX5753" fmla="*/ 3394501 w 11343419"/>
              <a:gd name="connsiteY5753" fmla="*/ 1694572 h 10274631"/>
              <a:gd name="connsiteX5754" fmla="*/ 3401995 w 11343419"/>
              <a:gd name="connsiteY5754" fmla="*/ 1702818 h 10274631"/>
              <a:gd name="connsiteX5755" fmla="*/ 3431968 w 11343419"/>
              <a:gd name="connsiteY5755" fmla="*/ 1673957 h 10274631"/>
              <a:gd name="connsiteX5756" fmla="*/ 3431968 w 11343419"/>
              <a:gd name="connsiteY5756" fmla="*/ 1669834 h 10274631"/>
              <a:gd name="connsiteX5757" fmla="*/ 3454448 w 11343419"/>
              <a:gd name="connsiteY5757" fmla="*/ 1706941 h 10274631"/>
              <a:gd name="connsiteX5758" fmla="*/ 3439461 w 11343419"/>
              <a:gd name="connsiteY5758" fmla="*/ 1702818 h 10274631"/>
              <a:gd name="connsiteX5759" fmla="*/ 3424475 w 11343419"/>
              <a:gd name="connsiteY5759" fmla="*/ 1723434 h 10274631"/>
              <a:gd name="connsiteX5760" fmla="*/ 3439461 w 11343419"/>
              <a:gd name="connsiteY5760" fmla="*/ 1744049 h 10274631"/>
              <a:gd name="connsiteX5761" fmla="*/ 3484422 w 11343419"/>
              <a:gd name="connsiteY5761" fmla="*/ 1748172 h 10274631"/>
              <a:gd name="connsiteX5762" fmla="*/ 3484422 w 11343419"/>
              <a:gd name="connsiteY5762" fmla="*/ 1772910 h 10274631"/>
              <a:gd name="connsiteX5763" fmla="*/ 3499408 w 11343419"/>
              <a:gd name="connsiteY5763" fmla="*/ 1772910 h 10274631"/>
              <a:gd name="connsiteX5764" fmla="*/ 3506902 w 11343419"/>
              <a:gd name="connsiteY5764" fmla="*/ 1801772 h 10274631"/>
              <a:gd name="connsiteX5765" fmla="*/ 3506902 w 11343419"/>
              <a:gd name="connsiteY5765" fmla="*/ 1822387 h 10274631"/>
              <a:gd name="connsiteX5766" fmla="*/ 3544369 w 11343419"/>
              <a:gd name="connsiteY5766" fmla="*/ 1834756 h 10274631"/>
              <a:gd name="connsiteX5767" fmla="*/ 3574342 w 11343419"/>
              <a:gd name="connsiteY5767" fmla="*/ 1826510 h 10274631"/>
              <a:gd name="connsiteX5768" fmla="*/ 3574342 w 11343419"/>
              <a:gd name="connsiteY5768" fmla="*/ 1801772 h 10274631"/>
              <a:gd name="connsiteX5769" fmla="*/ 3559355 w 11343419"/>
              <a:gd name="connsiteY5769" fmla="*/ 1793525 h 10274631"/>
              <a:gd name="connsiteX5770" fmla="*/ 3596822 w 11343419"/>
              <a:gd name="connsiteY5770" fmla="*/ 1785279 h 10274631"/>
              <a:gd name="connsiteX5771" fmla="*/ 3596822 w 11343419"/>
              <a:gd name="connsiteY5771" fmla="*/ 1768787 h 10274631"/>
              <a:gd name="connsiteX5772" fmla="*/ 3559355 w 11343419"/>
              <a:gd name="connsiteY5772" fmla="*/ 1768787 h 10274631"/>
              <a:gd name="connsiteX5773" fmla="*/ 3536875 w 11343419"/>
              <a:gd name="connsiteY5773" fmla="*/ 1731680 h 10274631"/>
              <a:gd name="connsiteX5774" fmla="*/ 3536875 w 11343419"/>
              <a:gd name="connsiteY5774" fmla="*/ 1719311 h 10274631"/>
              <a:gd name="connsiteX5775" fmla="*/ 3559355 w 11343419"/>
              <a:gd name="connsiteY5775" fmla="*/ 1711064 h 10274631"/>
              <a:gd name="connsiteX5776" fmla="*/ 3574342 w 11343419"/>
              <a:gd name="connsiteY5776" fmla="*/ 1690449 h 10274631"/>
              <a:gd name="connsiteX5777" fmla="*/ 3596822 w 11343419"/>
              <a:gd name="connsiteY5777" fmla="*/ 1715188 h 10274631"/>
              <a:gd name="connsiteX5778" fmla="*/ 3566849 w 11343419"/>
              <a:gd name="connsiteY5778" fmla="*/ 1739926 h 10274631"/>
              <a:gd name="connsiteX5779" fmla="*/ 3596822 w 11343419"/>
              <a:gd name="connsiteY5779" fmla="*/ 1748172 h 10274631"/>
              <a:gd name="connsiteX5780" fmla="*/ 3604316 w 11343419"/>
              <a:gd name="connsiteY5780" fmla="*/ 1744049 h 10274631"/>
              <a:gd name="connsiteX5781" fmla="*/ 3596822 w 11343419"/>
              <a:gd name="connsiteY5781" fmla="*/ 1727557 h 10274631"/>
              <a:gd name="connsiteX5782" fmla="*/ 3634289 w 11343419"/>
              <a:gd name="connsiteY5782" fmla="*/ 1723434 h 10274631"/>
              <a:gd name="connsiteX5783" fmla="*/ 3641783 w 11343419"/>
              <a:gd name="connsiteY5783" fmla="*/ 1723434 h 10274631"/>
              <a:gd name="connsiteX5784" fmla="*/ 3656769 w 11343419"/>
              <a:gd name="connsiteY5784" fmla="*/ 1731680 h 10274631"/>
              <a:gd name="connsiteX5785" fmla="*/ 3641783 w 11343419"/>
              <a:gd name="connsiteY5785" fmla="*/ 1739926 h 10274631"/>
              <a:gd name="connsiteX5786" fmla="*/ 3649276 w 11343419"/>
              <a:gd name="connsiteY5786" fmla="*/ 1752295 h 10274631"/>
              <a:gd name="connsiteX5787" fmla="*/ 3671756 w 11343419"/>
              <a:gd name="connsiteY5787" fmla="*/ 1744049 h 10274631"/>
              <a:gd name="connsiteX5788" fmla="*/ 3679250 w 11343419"/>
              <a:gd name="connsiteY5788" fmla="*/ 1752295 h 10274631"/>
              <a:gd name="connsiteX5789" fmla="*/ 3694236 w 11343419"/>
              <a:gd name="connsiteY5789" fmla="*/ 1748172 h 10274631"/>
              <a:gd name="connsiteX5790" fmla="*/ 3596822 w 11343419"/>
              <a:gd name="connsiteY5790" fmla="*/ 1653342 h 10274631"/>
              <a:gd name="connsiteX5791" fmla="*/ 3581836 w 11343419"/>
              <a:gd name="connsiteY5791" fmla="*/ 1665711 h 10274631"/>
              <a:gd name="connsiteX5792" fmla="*/ 3566849 w 11343419"/>
              <a:gd name="connsiteY5792" fmla="*/ 1649219 h 10274631"/>
              <a:gd name="connsiteX5793" fmla="*/ 3589329 w 11343419"/>
              <a:gd name="connsiteY5793" fmla="*/ 1636850 h 10274631"/>
              <a:gd name="connsiteX5794" fmla="*/ 3581836 w 11343419"/>
              <a:gd name="connsiteY5794" fmla="*/ 1628604 h 10274631"/>
              <a:gd name="connsiteX5795" fmla="*/ 3559355 w 11343419"/>
              <a:gd name="connsiteY5795" fmla="*/ 1628604 h 10274631"/>
              <a:gd name="connsiteX5796" fmla="*/ 3521889 w 11343419"/>
              <a:gd name="connsiteY5796" fmla="*/ 1587373 h 10274631"/>
              <a:gd name="connsiteX5797" fmla="*/ 3544369 w 11343419"/>
              <a:gd name="connsiteY5797" fmla="*/ 1579127 h 10274631"/>
              <a:gd name="connsiteX5798" fmla="*/ 3551862 w 11343419"/>
              <a:gd name="connsiteY5798" fmla="*/ 1550266 h 10274631"/>
              <a:gd name="connsiteX5799" fmla="*/ 3574342 w 11343419"/>
              <a:gd name="connsiteY5799" fmla="*/ 1554389 h 10274631"/>
              <a:gd name="connsiteX5800" fmla="*/ 3574342 w 11343419"/>
              <a:gd name="connsiteY5800" fmla="*/ 1521404 h 10274631"/>
              <a:gd name="connsiteX5801" fmla="*/ 3626796 w 11343419"/>
              <a:gd name="connsiteY5801" fmla="*/ 1533773 h 10274631"/>
              <a:gd name="connsiteX5802" fmla="*/ 3626796 w 11343419"/>
              <a:gd name="connsiteY5802" fmla="*/ 1488420 h 10274631"/>
              <a:gd name="connsiteX5803" fmla="*/ 3596822 w 11343419"/>
              <a:gd name="connsiteY5803" fmla="*/ 1488420 h 10274631"/>
              <a:gd name="connsiteX5804" fmla="*/ 3596822 w 11343419"/>
              <a:gd name="connsiteY5804" fmla="*/ 1496666 h 10274631"/>
              <a:gd name="connsiteX5805" fmla="*/ 3566849 w 11343419"/>
              <a:gd name="connsiteY5805" fmla="*/ 1476051 h 10274631"/>
              <a:gd name="connsiteX5806" fmla="*/ 3521889 w 11343419"/>
              <a:gd name="connsiteY5806" fmla="*/ 1509035 h 10274631"/>
              <a:gd name="connsiteX5807" fmla="*/ 3529382 w 11343419"/>
              <a:gd name="connsiteY5807" fmla="*/ 1471928 h 10274631"/>
              <a:gd name="connsiteX5808" fmla="*/ 3521889 w 11343419"/>
              <a:gd name="connsiteY5808" fmla="*/ 1471928 h 10274631"/>
              <a:gd name="connsiteX5809" fmla="*/ 3521889 w 11343419"/>
              <a:gd name="connsiteY5809" fmla="*/ 1455436 h 10274631"/>
              <a:gd name="connsiteX5810" fmla="*/ 3536875 w 11343419"/>
              <a:gd name="connsiteY5810" fmla="*/ 1471928 h 10274631"/>
              <a:gd name="connsiteX5811" fmla="*/ 3544369 w 11343419"/>
              <a:gd name="connsiteY5811" fmla="*/ 1476051 h 10274631"/>
              <a:gd name="connsiteX5812" fmla="*/ 3574342 w 11343419"/>
              <a:gd name="connsiteY5812" fmla="*/ 1459559 h 10274631"/>
              <a:gd name="connsiteX5813" fmla="*/ 3536875 w 11343419"/>
              <a:gd name="connsiteY5813" fmla="*/ 1443066 h 10274631"/>
              <a:gd name="connsiteX5814" fmla="*/ 3521889 w 11343419"/>
              <a:gd name="connsiteY5814" fmla="*/ 1414205 h 10274631"/>
              <a:gd name="connsiteX5815" fmla="*/ 3506902 w 11343419"/>
              <a:gd name="connsiteY5815" fmla="*/ 1405959 h 10274631"/>
              <a:gd name="connsiteX5816" fmla="*/ 3499408 w 11343419"/>
              <a:gd name="connsiteY5816" fmla="*/ 1397713 h 10274631"/>
              <a:gd name="connsiteX5817" fmla="*/ 3521889 w 11343419"/>
              <a:gd name="connsiteY5817" fmla="*/ 1368852 h 10274631"/>
              <a:gd name="connsiteX5818" fmla="*/ 3529382 w 11343419"/>
              <a:gd name="connsiteY5818" fmla="*/ 1364729 h 10274631"/>
              <a:gd name="connsiteX5819" fmla="*/ 3491915 w 11343419"/>
              <a:gd name="connsiteY5819" fmla="*/ 1348237 h 10274631"/>
              <a:gd name="connsiteX5820" fmla="*/ 3469435 w 11343419"/>
              <a:gd name="connsiteY5820" fmla="*/ 1360606 h 10274631"/>
              <a:gd name="connsiteX5821" fmla="*/ 3454448 w 11343419"/>
              <a:gd name="connsiteY5821" fmla="*/ 1352360 h 10274631"/>
              <a:gd name="connsiteX5822" fmla="*/ 3439461 w 11343419"/>
              <a:gd name="connsiteY5822" fmla="*/ 1360606 h 10274631"/>
              <a:gd name="connsiteX5823" fmla="*/ 3439461 w 11343419"/>
              <a:gd name="connsiteY5823" fmla="*/ 1331744 h 10274631"/>
              <a:gd name="connsiteX5824" fmla="*/ 3454448 w 11343419"/>
              <a:gd name="connsiteY5824" fmla="*/ 1331744 h 10274631"/>
              <a:gd name="connsiteX5825" fmla="*/ 3469435 w 11343419"/>
              <a:gd name="connsiteY5825" fmla="*/ 1315252 h 10274631"/>
              <a:gd name="connsiteX5826" fmla="*/ 3469435 w 11343419"/>
              <a:gd name="connsiteY5826" fmla="*/ 1307006 h 10274631"/>
              <a:gd name="connsiteX5827" fmla="*/ 3506902 w 11343419"/>
              <a:gd name="connsiteY5827" fmla="*/ 1352360 h 10274631"/>
              <a:gd name="connsiteX5828" fmla="*/ 3514395 w 11343419"/>
              <a:gd name="connsiteY5828" fmla="*/ 1348237 h 10274631"/>
              <a:gd name="connsiteX5829" fmla="*/ 3544369 w 11343419"/>
              <a:gd name="connsiteY5829" fmla="*/ 1364729 h 10274631"/>
              <a:gd name="connsiteX5830" fmla="*/ 3544369 w 11343419"/>
              <a:gd name="connsiteY5830" fmla="*/ 1381221 h 10274631"/>
              <a:gd name="connsiteX5831" fmla="*/ 3581836 w 11343419"/>
              <a:gd name="connsiteY5831" fmla="*/ 1385344 h 10274631"/>
              <a:gd name="connsiteX5832" fmla="*/ 3566849 w 11343419"/>
              <a:gd name="connsiteY5832" fmla="*/ 1397713 h 10274631"/>
              <a:gd name="connsiteX5833" fmla="*/ 3536875 w 11343419"/>
              <a:gd name="connsiteY5833" fmla="*/ 1401836 h 10274631"/>
              <a:gd name="connsiteX5834" fmla="*/ 3544369 w 11343419"/>
              <a:gd name="connsiteY5834" fmla="*/ 1426574 h 10274631"/>
              <a:gd name="connsiteX5835" fmla="*/ 3589329 w 11343419"/>
              <a:gd name="connsiteY5835" fmla="*/ 1455436 h 10274631"/>
              <a:gd name="connsiteX5836" fmla="*/ 3626796 w 11343419"/>
              <a:gd name="connsiteY5836" fmla="*/ 1471928 h 10274631"/>
              <a:gd name="connsiteX5837" fmla="*/ 3641783 w 11343419"/>
              <a:gd name="connsiteY5837" fmla="*/ 1467805 h 10274631"/>
              <a:gd name="connsiteX5838" fmla="*/ 3656769 w 11343419"/>
              <a:gd name="connsiteY5838" fmla="*/ 1471928 h 10274631"/>
              <a:gd name="connsiteX5839" fmla="*/ 3641783 w 11343419"/>
              <a:gd name="connsiteY5839" fmla="*/ 1484297 h 10274631"/>
              <a:gd name="connsiteX5840" fmla="*/ 3656769 w 11343419"/>
              <a:gd name="connsiteY5840" fmla="*/ 1500789 h 10274631"/>
              <a:gd name="connsiteX5841" fmla="*/ 3679250 w 11343419"/>
              <a:gd name="connsiteY5841" fmla="*/ 1471928 h 10274631"/>
              <a:gd name="connsiteX5842" fmla="*/ 3626796 w 11343419"/>
              <a:gd name="connsiteY5842" fmla="*/ 1401836 h 10274631"/>
              <a:gd name="connsiteX5843" fmla="*/ 3469435 w 11343419"/>
              <a:gd name="connsiteY5843" fmla="*/ 1274022 h 10274631"/>
              <a:gd name="connsiteX5844" fmla="*/ 3454448 w 11343419"/>
              <a:gd name="connsiteY5844" fmla="*/ 1269899 h 10274631"/>
              <a:gd name="connsiteX5845" fmla="*/ 3454448 w 11343419"/>
              <a:gd name="connsiteY5845" fmla="*/ 1294637 h 10274631"/>
              <a:gd name="connsiteX5846" fmla="*/ 3439461 w 11343419"/>
              <a:gd name="connsiteY5846" fmla="*/ 1315252 h 10274631"/>
              <a:gd name="connsiteX5847" fmla="*/ 3424475 w 11343419"/>
              <a:gd name="connsiteY5847" fmla="*/ 1323498 h 10274631"/>
              <a:gd name="connsiteX5848" fmla="*/ 3357034 w 11343419"/>
              <a:gd name="connsiteY5848" fmla="*/ 1253406 h 10274631"/>
              <a:gd name="connsiteX5849" fmla="*/ 3327061 w 11343419"/>
              <a:gd name="connsiteY5849" fmla="*/ 1216299 h 10274631"/>
              <a:gd name="connsiteX5850" fmla="*/ 3282100 w 11343419"/>
              <a:gd name="connsiteY5850" fmla="*/ 1195684 h 10274631"/>
              <a:gd name="connsiteX5851" fmla="*/ 3304581 w 11343419"/>
              <a:gd name="connsiteY5851" fmla="*/ 1179192 h 10274631"/>
              <a:gd name="connsiteX5852" fmla="*/ 3177193 w 11343419"/>
              <a:gd name="connsiteY5852" fmla="*/ 1080238 h 10274631"/>
              <a:gd name="connsiteX5853" fmla="*/ 3162206 w 11343419"/>
              <a:gd name="connsiteY5853" fmla="*/ 1076115 h 10274631"/>
              <a:gd name="connsiteX5854" fmla="*/ 3147220 w 11343419"/>
              <a:gd name="connsiteY5854" fmla="*/ 1055500 h 10274631"/>
              <a:gd name="connsiteX5855" fmla="*/ 3132233 w 11343419"/>
              <a:gd name="connsiteY5855" fmla="*/ 1047254 h 10274631"/>
              <a:gd name="connsiteX5856" fmla="*/ 3117246 w 11343419"/>
              <a:gd name="connsiteY5856" fmla="*/ 1034885 h 10274631"/>
              <a:gd name="connsiteX5857" fmla="*/ 3109753 w 11343419"/>
              <a:gd name="connsiteY5857" fmla="*/ 1026639 h 10274631"/>
              <a:gd name="connsiteX5858" fmla="*/ 3102259 w 11343419"/>
              <a:gd name="connsiteY5858" fmla="*/ 1018393 h 10274631"/>
              <a:gd name="connsiteX5859" fmla="*/ 3079779 w 11343419"/>
              <a:gd name="connsiteY5859" fmla="*/ 997777 h 10274631"/>
              <a:gd name="connsiteX5860" fmla="*/ 3139726 w 11343419"/>
              <a:gd name="connsiteY5860" fmla="*/ 1026639 h 10274631"/>
              <a:gd name="connsiteX5861" fmla="*/ 3162206 w 11343419"/>
              <a:gd name="connsiteY5861" fmla="*/ 1047254 h 10274631"/>
              <a:gd name="connsiteX5862" fmla="*/ 3184686 w 11343419"/>
              <a:gd name="connsiteY5862" fmla="*/ 1034885 h 10274631"/>
              <a:gd name="connsiteX5863" fmla="*/ 3147220 w 11343419"/>
              <a:gd name="connsiteY5863" fmla="*/ 1014270 h 10274631"/>
              <a:gd name="connsiteX5864" fmla="*/ 3147220 w 11343419"/>
              <a:gd name="connsiteY5864" fmla="*/ 993654 h 10274631"/>
              <a:gd name="connsiteX5865" fmla="*/ 3192180 w 11343419"/>
              <a:gd name="connsiteY5865" fmla="*/ 997777 h 10274631"/>
              <a:gd name="connsiteX5866" fmla="*/ 3192180 w 11343419"/>
              <a:gd name="connsiteY5866" fmla="*/ 977162 h 10274631"/>
              <a:gd name="connsiteX5867" fmla="*/ 3147220 w 11343419"/>
              <a:gd name="connsiteY5867" fmla="*/ 960670 h 10274631"/>
              <a:gd name="connsiteX5868" fmla="*/ 3132233 w 11343419"/>
              <a:gd name="connsiteY5868" fmla="*/ 985408 h 10274631"/>
              <a:gd name="connsiteX5869" fmla="*/ 3109753 w 11343419"/>
              <a:gd name="connsiteY5869" fmla="*/ 977162 h 10274631"/>
              <a:gd name="connsiteX5870" fmla="*/ 3094766 w 11343419"/>
              <a:gd name="connsiteY5870" fmla="*/ 948301 h 10274631"/>
              <a:gd name="connsiteX5871" fmla="*/ 3117246 w 11343419"/>
              <a:gd name="connsiteY5871" fmla="*/ 931809 h 10274631"/>
              <a:gd name="connsiteX5872" fmla="*/ 3169700 w 11343419"/>
              <a:gd name="connsiteY5872" fmla="*/ 907070 h 10274631"/>
              <a:gd name="connsiteX5873" fmla="*/ 3169700 w 11343419"/>
              <a:gd name="connsiteY5873" fmla="*/ 902947 h 10274631"/>
              <a:gd name="connsiteX5874" fmla="*/ 3259620 w 11343419"/>
              <a:gd name="connsiteY5874" fmla="*/ 960670 h 10274631"/>
              <a:gd name="connsiteX5875" fmla="*/ 3267114 w 11343419"/>
              <a:gd name="connsiteY5875" fmla="*/ 981285 h 10274631"/>
              <a:gd name="connsiteX5876" fmla="*/ 3334554 w 11343419"/>
              <a:gd name="connsiteY5876" fmla="*/ 1006024 h 10274631"/>
              <a:gd name="connsiteX5877" fmla="*/ 3349541 w 11343419"/>
              <a:gd name="connsiteY5877" fmla="*/ 997777 h 10274631"/>
              <a:gd name="connsiteX5878" fmla="*/ 3387008 w 11343419"/>
              <a:gd name="connsiteY5878" fmla="*/ 1014270 h 10274631"/>
              <a:gd name="connsiteX5879" fmla="*/ 3416981 w 11343419"/>
              <a:gd name="connsiteY5879" fmla="*/ 960670 h 10274631"/>
              <a:gd name="connsiteX5880" fmla="*/ 3424475 w 11343419"/>
              <a:gd name="connsiteY5880" fmla="*/ 956547 h 10274631"/>
              <a:gd name="connsiteX5881" fmla="*/ 3416981 w 11343419"/>
              <a:gd name="connsiteY5881" fmla="*/ 940055 h 10274631"/>
              <a:gd name="connsiteX5882" fmla="*/ 3394501 w 11343419"/>
              <a:gd name="connsiteY5882" fmla="*/ 944178 h 10274631"/>
              <a:gd name="connsiteX5883" fmla="*/ 3372021 w 11343419"/>
              <a:gd name="connsiteY5883" fmla="*/ 894701 h 10274631"/>
              <a:gd name="connsiteX5884" fmla="*/ 3364528 w 11343419"/>
              <a:gd name="connsiteY5884" fmla="*/ 886455 h 10274631"/>
              <a:gd name="connsiteX5885" fmla="*/ 3319567 w 11343419"/>
              <a:gd name="connsiteY5885" fmla="*/ 820487 h 10274631"/>
              <a:gd name="connsiteX5886" fmla="*/ 3319567 w 11343419"/>
              <a:gd name="connsiteY5886" fmla="*/ 812240 h 10274631"/>
              <a:gd name="connsiteX5887" fmla="*/ 3327061 w 11343419"/>
              <a:gd name="connsiteY5887" fmla="*/ 808117 h 10274631"/>
              <a:gd name="connsiteX5888" fmla="*/ 3334554 w 11343419"/>
              <a:gd name="connsiteY5888" fmla="*/ 828733 h 10274631"/>
              <a:gd name="connsiteX5889" fmla="*/ 3372021 w 11343419"/>
              <a:gd name="connsiteY5889" fmla="*/ 849348 h 10274631"/>
              <a:gd name="connsiteX5890" fmla="*/ 3416981 w 11343419"/>
              <a:gd name="connsiteY5890" fmla="*/ 849348 h 10274631"/>
              <a:gd name="connsiteX5891" fmla="*/ 3416981 w 11343419"/>
              <a:gd name="connsiteY5891" fmla="*/ 865840 h 10274631"/>
              <a:gd name="connsiteX5892" fmla="*/ 3439461 w 11343419"/>
              <a:gd name="connsiteY5892" fmla="*/ 878209 h 10274631"/>
              <a:gd name="connsiteX5893" fmla="*/ 3454448 w 11343419"/>
              <a:gd name="connsiteY5893" fmla="*/ 869963 h 10274631"/>
              <a:gd name="connsiteX5894" fmla="*/ 3469435 w 11343419"/>
              <a:gd name="connsiteY5894" fmla="*/ 845225 h 10274631"/>
              <a:gd name="connsiteX5895" fmla="*/ 3439461 w 11343419"/>
              <a:gd name="connsiteY5895" fmla="*/ 799871 h 10274631"/>
              <a:gd name="connsiteX5896" fmla="*/ 3401995 w 11343419"/>
              <a:gd name="connsiteY5896" fmla="*/ 783379 h 10274631"/>
              <a:gd name="connsiteX5897" fmla="*/ 3394501 w 11343419"/>
              <a:gd name="connsiteY5897" fmla="*/ 762764 h 10274631"/>
              <a:gd name="connsiteX5898" fmla="*/ 3431968 w 11343419"/>
              <a:gd name="connsiteY5898" fmla="*/ 775133 h 10274631"/>
              <a:gd name="connsiteX5899" fmla="*/ 3454448 w 11343419"/>
              <a:gd name="connsiteY5899" fmla="*/ 799871 h 10274631"/>
              <a:gd name="connsiteX5900" fmla="*/ 3469435 w 11343419"/>
              <a:gd name="connsiteY5900" fmla="*/ 799871 h 10274631"/>
              <a:gd name="connsiteX5901" fmla="*/ 3461942 w 11343419"/>
              <a:gd name="connsiteY5901" fmla="*/ 771010 h 10274631"/>
              <a:gd name="connsiteX5902" fmla="*/ 3379514 w 11343419"/>
              <a:gd name="connsiteY5902" fmla="*/ 733902 h 10274631"/>
              <a:gd name="connsiteX5903" fmla="*/ 3387008 w 11343419"/>
              <a:gd name="connsiteY5903" fmla="*/ 758641 h 10274631"/>
              <a:gd name="connsiteX5904" fmla="*/ 3342047 w 11343419"/>
              <a:gd name="connsiteY5904" fmla="*/ 729779 h 10274631"/>
              <a:gd name="connsiteX5905" fmla="*/ 3364528 w 11343419"/>
              <a:gd name="connsiteY5905" fmla="*/ 729779 h 10274631"/>
              <a:gd name="connsiteX5906" fmla="*/ 3349541 w 11343419"/>
              <a:gd name="connsiteY5906" fmla="*/ 717410 h 10274631"/>
              <a:gd name="connsiteX5907" fmla="*/ 3349541 w 11343419"/>
              <a:gd name="connsiteY5907" fmla="*/ 692672 h 10274631"/>
              <a:gd name="connsiteX5908" fmla="*/ 3304581 w 11343419"/>
              <a:gd name="connsiteY5908" fmla="*/ 667934 h 10274631"/>
              <a:gd name="connsiteX5909" fmla="*/ 3319567 w 11343419"/>
              <a:gd name="connsiteY5909" fmla="*/ 630826 h 10274631"/>
              <a:gd name="connsiteX5910" fmla="*/ 3334554 w 11343419"/>
              <a:gd name="connsiteY5910" fmla="*/ 622580 h 10274631"/>
              <a:gd name="connsiteX5911" fmla="*/ 3357034 w 11343419"/>
              <a:gd name="connsiteY5911" fmla="*/ 630826 h 10274631"/>
              <a:gd name="connsiteX5912" fmla="*/ 3387008 w 11343419"/>
              <a:gd name="connsiteY5912" fmla="*/ 618457 h 10274631"/>
              <a:gd name="connsiteX5913" fmla="*/ 3416981 w 11343419"/>
              <a:gd name="connsiteY5913" fmla="*/ 643195 h 10274631"/>
              <a:gd name="connsiteX5914" fmla="*/ 3416981 w 11343419"/>
              <a:gd name="connsiteY5914" fmla="*/ 630826 h 10274631"/>
              <a:gd name="connsiteX5915" fmla="*/ 3506902 w 11343419"/>
              <a:gd name="connsiteY5915" fmla="*/ 672057 h 10274631"/>
              <a:gd name="connsiteX5916" fmla="*/ 3506902 w 11343419"/>
              <a:gd name="connsiteY5916" fmla="*/ 655565 h 10274631"/>
              <a:gd name="connsiteX5917" fmla="*/ 3521889 w 11343419"/>
              <a:gd name="connsiteY5917" fmla="*/ 659688 h 10274631"/>
              <a:gd name="connsiteX5918" fmla="*/ 3521889 w 11343419"/>
              <a:gd name="connsiteY5918" fmla="*/ 643195 h 10274631"/>
              <a:gd name="connsiteX5919" fmla="*/ 3559355 w 11343419"/>
              <a:gd name="connsiteY5919" fmla="*/ 684426 h 10274631"/>
              <a:gd name="connsiteX5920" fmla="*/ 3559355 w 11343419"/>
              <a:gd name="connsiteY5920" fmla="*/ 659688 h 10274631"/>
              <a:gd name="connsiteX5921" fmla="*/ 3454448 w 11343419"/>
              <a:gd name="connsiteY5921" fmla="*/ 585473 h 10274631"/>
              <a:gd name="connsiteX5922" fmla="*/ 3401995 w 11343419"/>
              <a:gd name="connsiteY5922" fmla="*/ 552489 h 10274631"/>
              <a:gd name="connsiteX5923" fmla="*/ 3394501 w 11343419"/>
              <a:gd name="connsiteY5923" fmla="*/ 552489 h 10274631"/>
              <a:gd name="connsiteX5924" fmla="*/ 3394501 w 11343419"/>
              <a:gd name="connsiteY5924" fmla="*/ 535996 h 10274631"/>
              <a:gd name="connsiteX5925" fmla="*/ 3454448 w 11343419"/>
              <a:gd name="connsiteY5925" fmla="*/ 568981 h 10274631"/>
              <a:gd name="connsiteX5926" fmla="*/ 3461942 w 11343419"/>
              <a:gd name="connsiteY5926" fmla="*/ 564858 h 10274631"/>
              <a:gd name="connsiteX5927" fmla="*/ 3506902 w 11343419"/>
              <a:gd name="connsiteY5927" fmla="*/ 585473 h 10274631"/>
              <a:gd name="connsiteX5928" fmla="*/ 3506902 w 11343419"/>
              <a:gd name="connsiteY5928" fmla="*/ 573104 h 10274631"/>
              <a:gd name="connsiteX5929" fmla="*/ 3461942 w 11343419"/>
              <a:gd name="connsiteY5929" fmla="*/ 552489 h 10274631"/>
              <a:gd name="connsiteX5930" fmla="*/ 3454448 w 11343419"/>
              <a:gd name="connsiteY5930" fmla="*/ 548365 h 10274631"/>
              <a:gd name="connsiteX5931" fmla="*/ 3469435 w 11343419"/>
              <a:gd name="connsiteY5931" fmla="*/ 535996 h 10274631"/>
              <a:gd name="connsiteX5932" fmla="*/ 3454448 w 11343419"/>
              <a:gd name="connsiteY5932" fmla="*/ 507135 h 10274631"/>
              <a:gd name="connsiteX5933" fmla="*/ 3506902 w 11343419"/>
              <a:gd name="connsiteY5933" fmla="*/ 478274 h 10274631"/>
              <a:gd name="connsiteX5934" fmla="*/ 3559355 w 11343419"/>
              <a:gd name="connsiteY5934" fmla="*/ 494766 h 10274631"/>
              <a:gd name="connsiteX5935" fmla="*/ 3581836 w 11343419"/>
              <a:gd name="connsiteY5935" fmla="*/ 474151 h 10274631"/>
              <a:gd name="connsiteX5936" fmla="*/ 3604316 w 11343419"/>
              <a:gd name="connsiteY5936" fmla="*/ 503012 h 10274631"/>
              <a:gd name="connsiteX5937" fmla="*/ 3634289 w 11343419"/>
              <a:gd name="connsiteY5937" fmla="*/ 494766 h 10274631"/>
              <a:gd name="connsiteX5938" fmla="*/ 3634289 w 11343419"/>
              <a:gd name="connsiteY5938" fmla="*/ 511258 h 10274631"/>
              <a:gd name="connsiteX5939" fmla="*/ 3671756 w 11343419"/>
              <a:gd name="connsiteY5939" fmla="*/ 503012 h 10274631"/>
              <a:gd name="connsiteX5940" fmla="*/ 3701730 w 11343419"/>
              <a:gd name="connsiteY5940" fmla="*/ 527750 h 10274631"/>
              <a:gd name="connsiteX5941" fmla="*/ 3709223 w 11343419"/>
              <a:gd name="connsiteY5941" fmla="*/ 494766 h 10274631"/>
              <a:gd name="connsiteX5942" fmla="*/ 3709223 w 11343419"/>
              <a:gd name="connsiteY5942" fmla="*/ 474151 h 10274631"/>
              <a:gd name="connsiteX5943" fmla="*/ 3656769 w 11343419"/>
              <a:gd name="connsiteY5943" fmla="*/ 449412 h 10274631"/>
              <a:gd name="connsiteX5944" fmla="*/ 3656769 w 11343419"/>
              <a:gd name="connsiteY5944" fmla="*/ 428797 h 10274631"/>
              <a:gd name="connsiteX5945" fmla="*/ 3679250 w 11343419"/>
              <a:gd name="connsiteY5945" fmla="*/ 445289 h 10274631"/>
              <a:gd name="connsiteX5946" fmla="*/ 3709223 w 11343419"/>
              <a:gd name="connsiteY5946" fmla="*/ 445289 h 10274631"/>
              <a:gd name="connsiteX5947" fmla="*/ 3716716 w 11343419"/>
              <a:gd name="connsiteY5947" fmla="*/ 449412 h 10274631"/>
              <a:gd name="connsiteX5948" fmla="*/ 3731703 w 11343419"/>
              <a:gd name="connsiteY5948" fmla="*/ 474151 h 10274631"/>
              <a:gd name="connsiteX5949" fmla="*/ 3746690 w 11343419"/>
              <a:gd name="connsiteY5949" fmla="*/ 482397 h 10274631"/>
              <a:gd name="connsiteX5950" fmla="*/ 3799144 w 11343419"/>
              <a:gd name="connsiteY5950" fmla="*/ 478274 h 10274631"/>
              <a:gd name="connsiteX5951" fmla="*/ 3806637 w 11343419"/>
              <a:gd name="connsiteY5951" fmla="*/ 478274 h 10274631"/>
              <a:gd name="connsiteX5952" fmla="*/ 3731703 w 11343419"/>
              <a:gd name="connsiteY5952" fmla="*/ 432920 h 10274631"/>
              <a:gd name="connsiteX5953" fmla="*/ 3731703 w 11343419"/>
              <a:gd name="connsiteY5953" fmla="*/ 420551 h 10274631"/>
              <a:gd name="connsiteX5954" fmla="*/ 3746690 w 11343419"/>
              <a:gd name="connsiteY5954" fmla="*/ 424674 h 10274631"/>
              <a:gd name="connsiteX5955" fmla="*/ 3754183 w 11343419"/>
              <a:gd name="connsiteY5955" fmla="*/ 437043 h 10274631"/>
              <a:gd name="connsiteX5956" fmla="*/ 3806637 w 11343419"/>
              <a:gd name="connsiteY5956" fmla="*/ 445289 h 10274631"/>
              <a:gd name="connsiteX5957" fmla="*/ 3821624 w 11343419"/>
              <a:gd name="connsiteY5957" fmla="*/ 461781 h 10274631"/>
              <a:gd name="connsiteX5958" fmla="*/ 3874077 w 11343419"/>
              <a:gd name="connsiteY5958" fmla="*/ 453535 h 10274631"/>
              <a:gd name="connsiteX5959" fmla="*/ 3896558 w 11343419"/>
              <a:gd name="connsiteY5959" fmla="*/ 461781 h 10274631"/>
              <a:gd name="connsiteX5960" fmla="*/ 3896558 w 11343419"/>
              <a:gd name="connsiteY5960" fmla="*/ 470028 h 10274631"/>
              <a:gd name="connsiteX5961" fmla="*/ 3904051 w 11343419"/>
              <a:gd name="connsiteY5961" fmla="*/ 478274 h 10274631"/>
              <a:gd name="connsiteX5962" fmla="*/ 3919038 w 11343419"/>
              <a:gd name="connsiteY5962" fmla="*/ 461781 h 10274631"/>
              <a:gd name="connsiteX5963" fmla="*/ 3934024 w 11343419"/>
              <a:gd name="connsiteY5963" fmla="*/ 461781 h 10274631"/>
              <a:gd name="connsiteX5964" fmla="*/ 3889064 w 11343419"/>
              <a:gd name="connsiteY5964" fmla="*/ 420551 h 10274631"/>
              <a:gd name="connsiteX5965" fmla="*/ 3821624 w 11343419"/>
              <a:gd name="connsiteY5965" fmla="*/ 399936 h 10274631"/>
              <a:gd name="connsiteX5966" fmla="*/ 3814130 w 11343419"/>
              <a:gd name="connsiteY5966" fmla="*/ 391690 h 10274631"/>
              <a:gd name="connsiteX5967" fmla="*/ 3769170 w 11343419"/>
              <a:gd name="connsiteY5967" fmla="*/ 399936 h 10274631"/>
              <a:gd name="connsiteX5968" fmla="*/ 3731703 w 11343419"/>
              <a:gd name="connsiteY5968" fmla="*/ 395813 h 10274631"/>
              <a:gd name="connsiteX5969" fmla="*/ 3731703 w 11343419"/>
              <a:gd name="connsiteY5969" fmla="*/ 408182 h 10274631"/>
              <a:gd name="connsiteX5970" fmla="*/ 3724210 w 11343419"/>
              <a:gd name="connsiteY5970" fmla="*/ 404059 h 10274631"/>
              <a:gd name="connsiteX5971" fmla="*/ 3709223 w 11343419"/>
              <a:gd name="connsiteY5971" fmla="*/ 383444 h 10274631"/>
              <a:gd name="connsiteX5972" fmla="*/ 3716716 w 11343419"/>
              <a:gd name="connsiteY5972" fmla="*/ 371075 h 10274631"/>
              <a:gd name="connsiteX5973" fmla="*/ 3761677 w 11343419"/>
              <a:gd name="connsiteY5973" fmla="*/ 391690 h 10274631"/>
              <a:gd name="connsiteX5974" fmla="*/ 3769170 w 11343419"/>
              <a:gd name="connsiteY5974" fmla="*/ 383444 h 10274631"/>
              <a:gd name="connsiteX5975" fmla="*/ 3739197 w 11343419"/>
              <a:gd name="connsiteY5975" fmla="*/ 362828 h 10274631"/>
              <a:gd name="connsiteX5976" fmla="*/ 3799144 w 11343419"/>
              <a:gd name="connsiteY5976" fmla="*/ 366951 h 10274631"/>
              <a:gd name="connsiteX5977" fmla="*/ 3806637 w 11343419"/>
              <a:gd name="connsiteY5977" fmla="*/ 383444 h 10274631"/>
              <a:gd name="connsiteX5978" fmla="*/ 3829117 w 11343419"/>
              <a:gd name="connsiteY5978" fmla="*/ 375198 h 10274631"/>
              <a:gd name="connsiteX5979" fmla="*/ 3874077 w 11343419"/>
              <a:gd name="connsiteY5979" fmla="*/ 375198 h 10274631"/>
              <a:gd name="connsiteX5980" fmla="*/ 3829117 w 11343419"/>
              <a:gd name="connsiteY5980" fmla="*/ 321598 h 10274631"/>
              <a:gd name="connsiteX5981" fmla="*/ 3784157 w 11343419"/>
              <a:gd name="connsiteY5981" fmla="*/ 292737 h 10274631"/>
              <a:gd name="connsiteX5982" fmla="*/ 3791650 w 11343419"/>
              <a:gd name="connsiteY5982" fmla="*/ 288614 h 10274631"/>
              <a:gd name="connsiteX5983" fmla="*/ 3769170 w 11343419"/>
              <a:gd name="connsiteY5983" fmla="*/ 276244 h 10274631"/>
              <a:gd name="connsiteX5984" fmla="*/ 3761677 w 11343419"/>
              <a:gd name="connsiteY5984" fmla="*/ 276244 h 10274631"/>
              <a:gd name="connsiteX5985" fmla="*/ 3746690 w 11343419"/>
              <a:gd name="connsiteY5985" fmla="*/ 288614 h 10274631"/>
              <a:gd name="connsiteX5986" fmla="*/ 3761677 w 11343419"/>
              <a:gd name="connsiteY5986" fmla="*/ 313352 h 10274631"/>
              <a:gd name="connsiteX5987" fmla="*/ 3724210 w 11343419"/>
              <a:gd name="connsiteY5987" fmla="*/ 276244 h 10274631"/>
              <a:gd name="connsiteX5988" fmla="*/ 3731703 w 11343419"/>
              <a:gd name="connsiteY5988" fmla="*/ 276244 h 10274631"/>
              <a:gd name="connsiteX5989" fmla="*/ 3709223 w 11343419"/>
              <a:gd name="connsiteY5989" fmla="*/ 235014 h 10274631"/>
              <a:gd name="connsiteX5990" fmla="*/ 3754183 w 11343419"/>
              <a:gd name="connsiteY5990" fmla="*/ 251506 h 10274631"/>
              <a:gd name="connsiteX5991" fmla="*/ 3769170 w 11343419"/>
              <a:gd name="connsiteY5991" fmla="*/ 259752 h 10274631"/>
              <a:gd name="connsiteX5992" fmla="*/ 3784157 w 11343419"/>
              <a:gd name="connsiteY5992" fmla="*/ 251506 h 10274631"/>
              <a:gd name="connsiteX5993" fmla="*/ 3829117 w 11343419"/>
              <a:gd name="connsiteY5993" fmla="*/ 267998 h 10274631"/>
              <a:gd name="connsiteX5994" fmla="*/ 3866584 w 11343419"/>
              <a:gd name="connsiteY5994" fmla="*/ 251506 h 10274631"/>
              <a:gd name="connsiteX5995" fmla="*/ 3881571 w 11343419"/>
              <a:gd name="connsiteY5995" fmla="*/ 259752 h 10274631"/>
              <a:gd name="connsiteX5996" fmla="*/ 3896558 w 11343419"/>
              <a:gd name="connsiteY5996" fmla="*/ 259752 h 10274631"/>
              <a:gd name="connsiteX5997" fmla="*/ 3919038 w 11343419"/>
              <a:gd name="connsiteY5997" fmla="*/ 235014 h 10274631"/>
              <a:gd name="connsiteX5998" fmla="*/ 3926531 w 11343419"/>
              <a:gd name="connsiteY5998" fmla="*/ 259752 h 10274631"/>
              <a:gd name="connsiteX5999" fmla="*/ 3941518 w 11343419"/>
              <a:gd name="connsiteY5999" fmla="*/ 259752 h 10274631"/>
              <a:gd name="connsiteX6000" fmla="*/ 3986478 w 11343419"/>
              <a:gd name="connsiteY6000" fmla="*/ 251506 h 10274631"/>
              <a:gd name="connsiteX6001" fmla="*/ 4016452 w 11343419"/>
              <a:gd name="connsiteY6001" fmla="*/ 263875 h 10274631"/>
              <a:gd name="connsiteX6002" fmla="*/ 4068905 w 11343419"/>
              <a:gd name="connsiteY6002" fmla="*/ 251506 h 10274631"/>
              <a:gd name="connsiteX6003" fmla="*/ 4076399 w 11343419"/>
              <a:gd name="connsiteY6003" fmla="*/ 259752 h 10274631"/>
              <a:gd name="connsiteX6004" fmla="*/ 4098879 w 11343419"/>
              <a:gd name="connsiteY6004" fmla="*/ 235014 h 10274631"/>
              <a:gd name="connsiteX6005" fmla="*/ 4106372 w 11343419"/>
              <a:gd name="connsiteY6005" fmla="*/ 267998 h 10274631"/>
              <a:gd name="connsiteX6006" fmla="*/ 4106372 w 11343419"/>
              <a:gd name="connsiteY6006" fmla="*/ 276244 h 10274631"/>
              <a:gd name="connsiteX6007" fmla="*/ 4121359 w 11343419"/>
              <a:gd name="connsiteY6007" fmla="*/ 267998 h 10274631"/>
              <a:gd name="connsiteX6008" fmla="*/ 4143839 w 11343419"/>
              <a:gd name="connsiteY6008" fmla="*/ 267998 h 10274631"/>
              <a:gd name="connsiteX6009" fmla="*/ 4143839 w 11343419"/>
              <a:gd name="connsiteY6009" fmla="*/ 251506 h 10274631"/>
              <a:gd name="connsiteX6010" fmla="*/ 4158826 w 11343419"/>
              <a:gd name="connsiteY6010" fmla="*/ 259752 h 10274631"/>
              <a:gd name="connsiteX6011" fmla="*/ 4143839 w 11343419"/>
              <a:gd name="connsiteY6011" fmla="*/ 272121 h 10274631"/>
              <a:gd name="connsiteX6012" fmla="*/ 4211280 w 11343419"/>
              <a:gd name="connsiteY6012" fmla="*/ 321598 h 10274631"/>
              <a:gd name="connsiteX6013" fmla="*/ 4218773 w 11343419"/>
              <a:gd name="connsiteY6013" fmla="*/ 276244 h 10274631"/>
              <a:gd name="connsiteX6014" fmla="*/ 4233760 w 11343419"/>
              <a:gd name="connsiteY6014" fmla="*/ 276244 h 10274631"/>
              <a:gd name="connsiteX6015" fmla="*/ 4233760 w 11343419"/>
              <a:gd name="connsiteY6015" fmla="*/ 296860 h 10274631"/>
              <a:gd name="connsiteX6016" fmla="*/ 4293707 w 11343419"/>
              <a:gd name="connsiteY6016" fmla="*/ 292737 h 10274631"/>
              <a:gd name="connsiteX6017" fmla="*/ 4308693 w 11343419"/>
              <a:gd name="connsiteY6017" fmla="*/ 317475 h 10274631"/>
              <a:gd name="connsiteX6018" fmla="*/ 4323680 w 11343419"/>
              <a:gd name="connsiteY6018" fmla="*/ 321598 h 10274631"/>
              <a:gd name="connsiteX6019" fmla="*/ 4308693 w 11343419"/>
              <a:gd name="connsiteY6019" fmla="*/ 259752 h 10274631"/>
              <a:gd name="connsiteX6020" fmla="*/ 4293707 w 11343419"/>
              <a:gd name="connsiteY6020" fmla="*/ 235014 h 10274631"/>
              <a:gd name="connsiteX6021" fmla="*/ 4271227 w 11343419"/>
              <a:gd name="connsiteY6021" fmla="*/ 226768 h 10274631"/>
              <a:gd name="connsiteX6022" fmla="*/ 4286213 w 11343419"/>
              <a:gd name="connsiteY6022" fmla="*/ 202030 h 10274631"/>
              <a:gd name="connsiteX6023" fmla="*/ 4241253 w 11343419"/>
              <a:gd name="connsiteY6023" fmla="*/ 173168 h 10274631"/>
              <a:gd name="connsiteX6024" fmla="*/ 4248747 w 11343419"/>
              <a:gd name="connsiteY6024" fmla="*/ 169045 h 10274631"/>
              <a:gd name="connsiteX6025" fmla="*/ 4218773 w 11343419"/>
              <a:gd name="connsiteY6025" fmla="*/ 156676 h 10274631"/>
              <a:gd name="connsiteX6026" fmla="*/ 4203786 w 11343419"/>
              <a:gd name="connsiteY6026" fmla="*/ 136061 h 10274631"/>
              <a:gd name="connsiteX6027" fmla="*/ 4128852 w 11343419"/>
              <a:gd name="connsiteY6027" fmla="*/ 90707 h 10274631"/>
              <a:gd name="connsiteX6028" fmla="*/ 4166319 w 11343419"/>
              <a:gd name="connsiteY6028" fmla="*/ 82461 h 10274631"/>
              <a:gd name="connsiteX6029" fmla="*/ 4188799 w 11343419"/>
              <a:gd name="connsiteY6029" fmla="*/ 90707 h 10274631"/>
              <a:gd name="connsiteX6030" fmla="*/ 4188799 w 11343419"/>
              <a:gd name="connsiteY6030" fmla="*/ 78338 h 10274631"/>
              <a:gd name="connsiteX6031" fmla="*/ 4203786 w 11343419"/>
              <a:gd name="connsiteY6031" fmla="*/ 107200 h 10274631"/>
              <a:gd name="connsiteX6032" fmla="*/ 4233760 w 11343419"/>
              <a:gd name="connsiteY6032" fmla="*/ 152553 h 10274631"/>
              <a:gd name="connsiteX6033" fmla="*/ 4263733 w 11343419"/>
              <a:gd name="connsiteY6033" fmla="*/ 131938 h 10274631"/>
              <a:gd name="connsiteX6034" fmla="*/ 4323680 w 11343419"/>
              <a:gd name="connsiteY6034" fmla="*/ 131938 h 10274631"/>
              <a:gd name="connsiteX6035" fmla="*/ 4323680 w 11343419"/>
              <a:gd name="connsiteY6035" fmla="*/ 156676 h 10274631"/>
              <a:gd name="connsiteX6036" fmla="*/ 4338667 w 11343419"/>
              <a:gd name="connsiteY6036" fmla="*/ 160799 h 10274631"/>
              <a:gd name="connsiteX6037" fmla="*/ 4361147 w 11343419"/>
              <a:gd name="connsiteY6037" fmla="*/ 160799 h 10274631"/>
              <a:gd name="connsiteX6038" fmla="*/ 4391120 w 11343419"/>
              <a:gd name="connsiteY6038" fmla="*/ 173168 h 10274631"/>
              <a:gd name="connsiteX6039" fmla="*/ 4406107 w 11343419"/>
              <a:gd name="connsiteY6039" fmla="*/ 177291 h 10274631"/>
              <a:gd name="connsiteX6040" fmla="*/ 4436080 w 11343419"/>
              <a:gd name="connsiteY6040" fmla="*/ 173168 h 10274631"/>
              <a:gd name="connsiteX6041" fmla="*/ 4466054 w 11343419"/>
              <a:gd name="connsiteY6041" fmla="*/ 193783 h 10274631"/>
              <a:gd name="connsiteX6042" fmla="*/ 4481041 w 11343419"/>
              <a:gd name="connsiteY6042" fmla="*/ 193783 h 10274631"/>
              <a:gd name="connsiteX6043" fmla="*/ 4481041 w 11343419"/>
              <a:gd name="connsiteY6043" fmla="*/ 173168 h 10274631"/>
              <a:gd name="connsiteX6044" fmla="*/ 4526001 w 11343419"/>
              <a:gd name="connsiteY6044" fmla="*/ 197906 h 10274631"/>
              <a:gd name="connsiteX6045" fmla="*/ 4533494 w 11343419"/>
              <a:gd name="connsiteY6045" fmla="*/ 193783 h 10274631"/>
              <a:gd name="connsiteX6046" fmla="*/ 4555975 w 11343419"/>
              <a:gd name="connsiteY6046" fmla="*/ 206153 h 10274631"/>
              <a:gd name="connsiteX6047" fmla="*/ 4600935 w 11343419"/>
              <a:gd name="connsiteY6047" fmla="*/ 206153 h 10274631"/>
              <a:gd name="connsiteX6048" fmla="*/ 4645896 w 11343419"/>
              <a:gd name="connsiteY6048" fmla="*/ 206153 h 10274631"/>
              <a:gd name="connsiteX6049" fmla="*/ 4645896 w 11343419"/>
              <a:gd name="connsiteY6049" fmla="*/ 173168 h 10274631"/>
              <a:gd name="connsiteX6050" fmla="*/ 4600935 w 11343419"/>
              <a:gd name="connsiteY6050" fmla="*/ 185537 h 10274631"/>
              <a:gd name="connsiteX6051" fmla="*/ 4593442 w 11343419"/>
              <a:gd name="connsiteY6051" fmla="*/ 181414 h 10274631"/>
              <a:gd name="connsiteX6052" fmla="*/ 4608428 w 11343419"/>
              <a:gd name="connsiteY6052" fmla="*/ 152553 h 10274631"/>
              <a:gd name="connsiteX6053" fmla="*/ 4593442 w 11343419"/>
              <a:gd name="connsiteY6053" fmla="*/ 144307 h 10274631"/>
              <a:gd name="connsiteX6054" fmla="*/ 4630908 w 11343419"/>
              <a:gd name="connsiteY6054" fmla="*/ 144307 h 10274631"/>
              <a:gd name="connsiteX6055" fmla="*/ 4638402 w 11343419"/>
              <a:gd name="connsiteY6055" fmla="*/ 156676 h 10274631"/>
              <a:gd name="connsiteX6056" fmla="*/ 4668376 w 11343419"/>
              <a:gd name="connsiteY6056" fmla="*/ 123692 h 10274631"/>
              <a:gd name="connsiteX6057" fmla="*/ 4608428 w 11343419"/>
              <a:gd name="connsiteY6057" fmla="*/ 107200 h 10274631"/>
              <a:gd name="connsiteX6058" fmla="*/ 4600935 w 11343419"/>
              <a:gd name="connsiteY6058" fmla="*/ 90707 h 10274631"/>
              <a:gd name="connsiteX6059" fmla="*/ 4585948 w 11343419"/>
              <a:gd name="connsiteY6059" fmla="*/ 107200 h 10274631"/>
              <a:gd name="connsiteX6060" fmla="*/ 4533494 w 11343419"/>
              <a:gd name="connsiteY6060" fmla="*/ 94830 h 10274631"/>
              <a:gd name="connsiteX6061" fmla="*/ 4526001 w 11343419"/>
              <a:gd name="connsiteY6061" fmla="*/ 107200 h 10274631"/>
              <a:gd name="connsiteX6062" fmla="*/ 4518508 w 11343419"/>
              <a:gd name="connsiteY6062" fmla="*/ 98953 h 10274631"/>
              <a:gd name="connsiteX6063" fmla="*/ 4526001 w 11343419"/>
              <a:gd name="connsiteY6063" fmla="*/ 94830 h 10274631"/>
              <a:gd name="connsiteX6064" fmla="*/ 4511014 w 11343419"/>
              <a:gd name="connsiteY6064" fmla="*/ 90707 h 10274631"/>
              <a:gd name="connsiteX6065" fmla="*/ 4488534 w 11343419"/>
              <a:gd name="connsiteY6065" fmla="*/ 90707 h 10274631"/>
              <a:gd name="connsiteX6066" fmla="*/ 4451068 w 11343419"/>
              <a:gd name="connsiteY6066" fmla="*/ 65969 h 10274631"/>
              <a:gd name="connsiteX6067" fmla="*/ 4428588 w 11343419"/>
              <a:gd name="connsiteY6067" fmla="*/ 65969 h 10274631"/>
              <a:gd name="connsiteX6068" fmla="*/ 4413600 w 11343419"/>
              <a:gd name="connsiteY6068" fmla="*/ 49477 h 10274631"/>
              <a:gd name="connsiteX6069" fmla="*/ 4406107 w 11343419"/>
              <a:gd name="connsiteY6069" fmla="*/ 53600 h 10274631"/>
              <a:gd name="connsiteX6070" fmla="*/ 4391120 w 11343419"/>
              <a:gd name="connsiteY6070" fmla="*/ 41231 h 10274631"/>
              <a:gd name="connsiteX6071" fmla="*/ 4398614 w 11343419"/>
              <a:gd name="connsiteY6071" fmla="*/ 32985 h 10274631"/>
              <a:gd name="connsiteX6072" fmla="*/ 4406107 w 11343419"/>
              <a:gd name="connsiteY6072" fmla="*/ 24739 h 10274631"/>
              <a:gd name="connsiteX6073" fmla="*/ 4421094 w 11343419"/>
              <a:gd name="connsiteY6073" fmla="*/ 24739 h 10274631"/>
              <a:gd name="connsiteX6074" fmla="*/ 4436080 w 11343419"/>
              <a:gd name="connsiteY6074" fmla="*/ 32985 h 10274631"/>
              <a:gd name="connsiteX6075" fmla="*/ 4458561 w 11343419"/>
              <a:gd name="connsiteY6075" fmla="*/ 8246 h 10274631"/>
              <a:gd name="connsiteX6076" fmla="*/ 4496028 w 11343419"/>
              <a:gd name="connsiteY6076" fmla="*/ 0 h 10274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Lst>
            <a:rect l="l" t="t" r="r" b="b"/>
            <a:pathLst>
              <a:path w="11343419" h="10274631">
                <a:moveTo>
                  <a:pt x="5177926" y="9701528"/>
                </a:moveTo>
                <a:cubicBezTo>
                  <a:pt x="5192912" y="9705651"/>
                  <a:pt x="5192912" y="9705651"/>
                  <a:pt x="5192912" y="9705651"/>
                </a:cubicBezTo>
                <a:lnTo>
                  <a:pt x="5194541" y="9707622"/>
                </a:lnTo>
                <a:lnTo>
                  <a:pt x="5187410" y="9705007"/>
                </a:lnTo>
                <a:cubicBezTo>
                  <a:pt x="5177926" y="9701528"/>
                  <a:pt x="5177926" y="9701528"/>
                  <a:pt x="5177926" y="9701528"/>
                </a:cubicBezTo>
                <a:close/>
                <a:moveTo>
                  <a:pt x="6496760" y="9680912"/>
                </a:moveTo>
                <a:cubicBezTo>
                  <a:pt x="6496760" y="9680912"/>
                  <a:pt x="6496760" y="9680912"/>
                  <a:pt x="6511747" y="9693282"/>
                </a:cubicBezTo>
                <a:cubicBezTo>
                  <a:pt x="6511747" y="9693282"/>
                  <a:pt x="6511747" y="9693282"/>
                  <a:pt x="6489267" y="9689158"/>
                </a:cubicBezTo>
                <a:cubicBezTo>
                  <a:pt x="6489267" y="9685035"/>
                  <a:pt x="6489267" y="9685035"/>
                  <a:pt x="6496760" y="9680912"/>
                </a:cubicBezTo>
                <a:close/>
                <a:moveTo>
                  <a:pt x="6278771" y="9536606"/>
                </a:moveTo>
                <a:lnTo>
                  <a:pt x="6279452" y="9536606"/>
                </a:lnTo>
                <a:lnTo>
                  <a:pt x="6281948" y="9539353"/>
                </a:lnTo>
                <a:close/>
                <a:moveTo>
                  <a:pt x="6264466" y="9524237"/>
                </a:moveTo>
                <a:cubicBezTo>
                  <a:pt x="6264466" y="9524237"/>
                  <a:pt x="6264466" y="9524237"/>
                  <a:pt x="6271023" y="9529906"/>
                </a:cubicBezTo>
                <a:lnTo>
                  <a:pt x="6278771" y="9536606"/>
                </a:lnTo>
                <a:lnTo>
                  <a:pt x="6276642" y="9536606"/>
                </a:lnTo>
                <a:cubicBezTo>
                  <a:pt x="6273832" y="9536606"/>
                  <a:pt x="6268212" y="9536606"/>
                  <a:pt x="6256972" y="9536606"/>
                </a:cubicBezTo>
                <a:cubicBezTo>
                  <a:pt x="6256972" y="9536606"/>
                  <a:pt x="6256972" y="9536606"/>
                  <a:pt x="6256972" y="9528360"/>
                </a:cubicBezTo>
                <a:cubicBezTo>
                  <a:pt x="6256972" y="9528360"/>
                  <a:pt x="6256972" y="9528360"/>
                  <a:pt x="6264466" y="9524237"/>
                </a:cubicBezTo>
                <a:close/>
                <a:moveTo>
                  <a:pt x="4029484" y="9470458"/>
                </a:moveTo>
                <a:lnTo>
                  <a:pt x="4029565" y="9470637"/>
                </a:lnTo>
                <a:cubicBezTo>
                  <a:pt x="4031438" y="9474760"/>
                  <a:pt x="4031438" y="9474760"/>
                  <a:pt x="4031438" y="9474760"/>
                </a:cubicBezTo>
                <a:cubicBezTo>
                  <a:pt x="4031438" y="9474760"/>
                  <a:pt x="4029565" y="9473729"/>
                  <a:pt x="4028629" y="9472183"/>
                </a:cubicBezTo>
                <a:close/>
                <a:moveTo>
                  <a:pt x="4016452" y="9441776"/>
                </a:moveTo>
                <a:lnTo>
                  <a:pt x="4018209" y="9445642"/>
                </a:lnTo>
                <a:lnTo>
                  <a:pt x="4017389" y="9443838"/>
                </a:lnTo>
                <a:cubicBezTo>
                  <a:pt x="4016452" y="9441776"/>
                  <a:pt x="4016452" y="9441776"/>
                  <a:pt x="4016452" y="9441776"/>
                </a:cubicBezTo>
                <a:close/>
                <a:moveTo>
                  <a:pt x="7455913" y="9351069"/>
                </a:moveTo>
                <a:cubicBezTo>
                  <a:pt x="7455913" y="9351069"/>
                  <a:pt x="7455913" y="9351069"/>
                  <a:pt x="7470900" y="9367561"/>
                </a:cubicBezTo>
                <a:cubicBezTo>
                  <a:pt x="7470900" y="9367561"/>
                  <a:pt x="7470900" y="9367561"/>
                  <a:pt x="7455913" y="9384053"/>
                </a:cubicBezTo>
                <a:cubicBezTo>
                  <a:pt x="7455913" y="9384053"/>
                  <a:pt x="7455913" y="9384053"/>
                  <a:pt x="7440926" y="9367561"/>
                </a:cubicBezTo>
                <a:cubicBezTo>
                  <a:pt x="7440926" y="9367561"/>
                  <a:pt x="7440926" y="9367561"/>
                  <a:pt x="7455913" y="9351069"/>
                </a:cubicBezTo>
                <a:close/>
                <a:moveTo>
                  <a:pt x="5701145" y="9053002"/>
                </a:moveTo>
                <a:lnTo>
                  <a:pt x="5712999" y="9059685"/>
                </a:lnTo>
                <a:cubicBezTo>
                  <a:pt x="5716980" y="9062197"/>
                  <a:pt x="5719322" y="9064516"/>
                  <a:pt x="5717448" y="9066578"/>
                </a:cubicBezTo>
                <a:cubicBezTo>
                  <a:pt x="5732436" y="9066578"/>
                  <a:pt x="5724942" y="9074825"/>
                  <a:pt x="5724942" y="9074825"/>
                </a:cubicBezTo>
                <a:cubicBezTo>
                  <a:pt x="5724942" y="9074825"/>
                  <a:pt x="5724942" y="9074825"/>
                  <a:pt x="5705975" y="9057431"/>
                </a:cubicBezTo>
                <a:close/>
                <a:moveTo>
                  <a:pt x="5690265" y="9043024"/>
                </a:moveTo>
                <a:lnTo>
                  <a:pt x="5701145" y="9053002"/>
                </a:lnTo>
                <a:lnTo>
                  <a:pt x="5698715" y="9051632"/>
                </a:lnTo>
                <a:close/>
                <a:moveTo>
                  <a:pt x="5245366" y="8188370"/>
                </a:moveTo>
                <a:cubicBezTo>
                  <a:pt x="5252859" y="8188370"/>
                  <a:pt x="5252859" y="8188370"/>
                  <a:pt x="5252859" y="8188370"/>
                </a:cubicBezTo>
                <a:lnTo>
                  <a:pt x="5253564" y="8189122"/>
                </a:lnTo>
                <a:lnTo>
                  <a:pt x="5250986" y="8188885"/>
                </a:lnTo>
                <a:cubicBezTo>
                  <a:pt x="5245366" y="8188370"/>
                  <a:pt x="5245366" y="8188370"/>
                  <a:pt x="5245366" y="8188370"/>
                </a:cubicBezTo>
                <a:close/>
                <a:moveTo>
                  <a:pt x="1431235" y="7607020"/>
                </a:moveTo>
                <a:cubicBezTo>
                  <a:pt x="1431235" y="7607020"/>
                  <a:pt x="1431235" y="7607020"/>
                  <a:pt x="1423742" y="7611143"/>
                </a:cubicBezTo>
                <a:cubicBezTo>
                  <a:pt x="1423742" y="7607020"/>
                  <a:pt x="1431235" y="7607020"/>
                  <a:pt x="1431235" y="7607020"/>
                </a:cubicBezTo>
                <a:close/>
                <a:moveTo>
                  <a:pt x="9324574" y="7431275"/>
                </a:moveTo>
                <a:cubicBezTo>
                  <a:pt x="9325511" y="7429729"/>
                  <a:pt x="9325511" y="7431791"/>
                  <a:pt x="9321764" y="7442099"/>
                </a:cubicBezTo>
                <a:cubicBezTo>
                  <a:pt x="9321764" y="7437975"/>
                  <a:pt x="9323638" y="7432822"/>
                  <a:pt x="9324574" y="7431275"/>
                </a:cubicBezTo>
                <a:close/>
                <a:moveTo>
                  <a:pt x="9494112" y="7102359"/>
                </a:moveTo>
                <a:lnTo>
                  <a:pt x="9501606" y="7104009"/>
                </a:lnTo>
                <a:cubicBezTo>
                  <a:pt x="9501606" y="7104009"/>
                  <a:pt x="9501606" y="7104009"/>
                  <a:pt x="9494112" y="7104009"/>
                </a:cubicBezTo>
                <a:close/>
                <a:moveTo>
                  <a:pt x="9494112" y="7099886"/>
                </a:moveTo>
                <a:lnTo>
                  <a:pt x="9494112" y="7102359"/>
                </a:lnTo>
                <a:lnTo>
                  <a:pt x="9492908" y="7102094"/>
                </a:lnTo>
                <a:lnTo>
                  <a:pt x="9493761" y="7100530"/>
                </a:lnTo>
                <a:cubicBezTo>
                  <a:pt x="9494112" y="7099886"/>
                  <a:pt x="9494112" y="7099886"/>
                  <a:pt x="9494112" y="7099886"/>
                </a:cubicBezTo>
                <a:close/>
                <a:moveTo>
                  <a:pt x="11202603" y="7075147"/>
                </a:moveTo>
                <a:cubicBezTo>
                  <a:pt x="11202603" y="7079271"/>
                  <a:pt x="11195109" y="7087517"/>
                  <a:pt x="11202603" y="7091640"/>
                </a:cubicBezTo>
                <a:cubicBezTo>
                  <a:pt x="11202603" y="7091640"/>
                  <a:pt x="11202603" y="7091640"/>
                  <a:pt x="11172629" y="7083394"/>
                </a:cubicBezTo>
                <a:cubicBezTo>
                  <a:pt x="11172629" y="7071024"/>
                  <a:pt x="11165136" y="7079271"/>
                  <a:pt x="11202603" y="7075147"/>
                </a:cubicBezTo>
                <a:close/>
                <a:moveTo>
                  <a:pt x="9848175" y="6983925"/>
                </a:moveTo>
                <a:cubicBezTo>
                  <a:pt x="9849111" y="6984183"/>
                  <a:pt x="9851453" y="6984827"/>
                  <a:pt x="9854965" y="6985664"/>
                </a:cubicBezTo>
                <a:lnTo>
                  <a:pt x="9861288" y="6986991"/>
                </a:lnTo>
                <a:lnTo>
                  <a:pt x="9861288" y="6988564"/>
                </a:lnTo>
                <a:cubicBezTo>
                  <a:pt x="9850048" y="6984440"/>
                  <a:pt x="9846301" y="6983410"/>
                  <a:pt x="9848175" y="6983925"/>
                </a:cubicBezTo>
                <a:close/>
                <a:moveTo>
                  <a:pt x="9883768" y="6967948"/>
                </a:moveTo>
                <a:cubicBezTo>
                  <a:pt x="9913741" y="6992687"/>
                  <a:pt x="9891261" y="6992687"/>
                  <a:pt x="9868781" y="6988564"/>
                </a:cubicBezTo>
                <a:lnTo>
                  <a:pt x="9861288" y="6986991"/>
                </a:lnTo>
                <a:lnTo>
                  <a:pt x="9861288" y="6984440"/>
                </a:lnTo>
                <a:cubicBezTo>
                  <a:pt x="9861288" y="6984440"/>
                  <a:pt x="9861288" y="6984440"/>
                  <a:pt x="9883768" y="6967948"/>
                </a:cubicBezTo>
                <a:close/>
                <a:moveTo>
                  <a:pt x="9923020" y="6473456"/>
                </a:moveTo>
                <a:lnTo>
                  <a:pt x="9928377" y="6474278"/>
                </a:lnTo>
                <a:cubicBezTo>
                  <a:pt x="9933294" y="6475437"/>
                  <a:pt x="9936807" y="6476855"/>
                  <a:pt x="9928611" y="6474922"/>
                </a:cubicBezTo>
                <a:close/>
                <a:moveTo>
                  <a:pt x="9921400" y="6473032"/>
                </a:moveTo>
                <a:lnTo>
                  <a:pt x="9923020" y="6473456"/>
                </a:lnTo>
                <a:lnTo>
                  <a:pt x="9921235" y="6473183"/>
                </a:lnTo>
                <a:close/>
                <a:moveTo>
                  <a:pt x="37467" y="5933064"/>
                </a:moveTo>
                <a:cubicBezTo>
                  <a:pt x="67440" y="5928941"/>
                  <a:pt x="89920" y="5953679"/>
                  <a:pt x="119894" y="5966048"/>
                </a:cubicBezTo>
                <a:cubicBezTo>
                  <a:pt x="119894" y="5966048"/>
                  <a:pt x="112400" y="5961925"/>
                  <a:pt x="104907" y="5978417"/>
                </a:cubicBezTo>
                <a:cubicBezTo>
                  <a:pt x="104907" y="5978417"/>
                  <a:pt x="104907" y="5978417"/>
                  <a:pt x="74934" y="5949556"/>
                </a:cubicBezTo>
                <a:cubicBezTo>
                  <a:pt x="74934" y="5949556"/>
                  <a:pt x="74934" y="5949556"/>
                  <a:pt x="44960" y="5941310"/>
                </a:cubicBezTo>
                <a:cubicBezTo>
                  <a:pt x="44960" y="5941310"/>
                  <a:pt x="44960" y="5941310"/>
                  <a:pt x="37467" y="5933064"/>
                </a:cubicBezTo>
                <a:close/>
                <a:moveTo>
                  <a:pt x="10228463" y="5203285"/>
                </a:moveTo>
                <a:cubicBezTo>
                  <a:pt x="10228463" y="5203285"/>
                  <a:pt x="10228463" y="5203285"/>
                  <a:pt x="10235957" y="5211531"/>
                </a:cubicBezTo>
                <a:cubicBezTo>
                  <a:pt x="10220970" y="5223900"/>
                  <a:pt x="10220970" y="5211531"/>
                  <a:pt x="10228463" y="5203285"/>
                </a:cubicBezTo>
                <a:close/>
                <a:moveTo>
                  <a:pt x="9382943" y="5097686"/>
                </a:moveTo>
                <a:lnTo>
                  <a:pt x="9388268" y="5098662"/>
                </a:lnTo>
                <a:lnTo>
                  <a:pt x="9388268" y="5098663"/>
                </a:lnTo>
                <a:cubicBezTo>
                  <a:pt x="9385224" y="5098920"/>
                  <a:pt x="9383585" y="5098534"/>
                  <a:pt x="9382941" y="5097696"/>
                </a:cubicBezTo>
                <a:close/>
                <a:moveTo>
                  <a:pt x="9426672" y="5087839"/>
                </a:moveTo>
                <a:cubicBezTo>
                  <a:pt x="9426672" y="5087839"/>
                  <a:pt x="9426672" y="5087839"/>
                  <a:pt x="9426672" y="5116701"/>
                </a:cubicBezTo>
                <a:cubicBezTo>
                  <a:pt x="9426672" y="5116701"/>
                  <a:pt x="9426672" y="5116701"/>
                  <a:pt x="9419178" y="5104331"/>
                </a:cubicBezTo>
                <a:cubicBezTo>
                  <a:pt x="9419178" y="5104331"/>
                  <a:pt x="9419178" y="5104331"/>
                  <a:pt x="9400210" y="5100853"/>
                </a:cubicBezTo>
                <a:lnTo>
                  <a:pt x="9388268" y="5098662"/>
                </a:lnTo>
                <a:lnTo>
                  <a:pt x="9402026" y="5095764"/>
                </a:lnTo>
                <a:cubicBezTo>
                  <a:pt x="9408290" y="5094024"/>
                  <a:pt x="9416369" y="5091447"/>
                  <a:pt x="9426672" y="5087839"/>
                </a:cubicBezTo>
                <a:close/>
                <a:moveTo>
                  <a:pt x="9816328" y="4234369"/>
                </a:moveTo>
                <a:cubicBezTo>
                  <a:pt x="9823821" y="4246738"/>
                  <a:pt x="9816328" y="4238492"/>
                  <a:pt x="9816328" y="4234369"/>
                </a:cubicBezTo>
                <a:close/>
                <a:moveTo>
                  <a:pt x="1783424" y="3962248"/>
                </a:moveTo>
                <a:cubicBezTo>
                  <a:pt x="1783424" y="3962248"/>
                  <a:pt x="1783424" y="3962248"/>
                  <a:pt x="1805904" y="3982863"/>
                </a:cubicBezTo>
                <a:cubicBezTo>
                  <a:pt x="1805904" y="3982863"/>
                  <a:pt x="1805904" y="3982863"/>
                  <a:pt x="1783424" y="3982863"/>
                </a:cubicBezTo>
                <a:cubicBezTo>
                  <a:pt x="1775931" y="3982863"/>
                  <a:pt x="1760944" y="3974617"/>
                  <a:pt x="1783424" y="3962248"/>
                </a:cubicBezTo>
                <a:close/>
                <a:moveTo>
                  <a:pt x="11212594" y="3907274"/>
                </a:moveTo>
                <a:lnTo>
                  <a:pt x="11215717" y="3908133"/>
                </a:lnTo>
                <a:cubicBezTo>
                  <a:pt x="11217590" y="3908648"/>
                  <a:pt x="11217590" y="3908648"/>
                  <a:pt x="11217590" y="3908648"/>
                </a:cubicBezTo>
                <a:cubicBezTo>
                  <a:pt x="11210096" y="3908648"/>
                  <a:pt x="11210096" y="3908648"/>
                  <a:pt x="11210096" y="3908648"/>
                </a:cubicBezTo>
                <a:close/>
                <a:moveTo>
                  <a:pt x="2015719" y="3265453"/>
                </a:moveTo>
                <a:cubicBezTo>
                  <a:pt x="2000732" y="3269576"/>
                  <a:pt x="2053186" y="3277822"/>
                  <a:pt x="1993239" y="3273699"/>
                </a:cubicBezTo>
                <a:cubicBezTo>
                  <a:pt x="1993239" y="3273699"/>
                  <a:pt x="1993239" y="3273699"/>
                  <a:pt x="2023212" y="3281945"/>
                </a:cubicBezTo>
                <a:cubicBezTo>
                  <a:pt x="2008226" y="3327299"/>
                  <a:pt x="2060679" y="3310807"/>
                  <a:pt x="2008226" y="3356160"/>
                </a:cubicBezTo>
                <a:cubicBezTo>
                  <a:pt x="2008226" y="3356160"/>
                  <a:pt x="2008226" y="3356160"/>
                  <a:pt x="1993239" y="3356160"/>
                </a:cubicBezTo>
                <a:cubicBezTo>
                  <a:pt x="1993239" y="3356160"/>
                  <a:pt x="1993239" y="3356160"/>
                  <a:pt x="2008226" y="3331422"/>
                </a:cubicBezTo>
                <a:cubicBezTo>
                  <a:pt x="2008226" y="3331422"/>
                  <a:pt x="2008226" y="3331422"/>
                  <a:pt x="1970759" y="3314930"/>
                </a:cubicBezTo>
                <a:cubicBezTo>
                  <a:pt x="1970759" y="3314930"/>
                  <a:pt x="1970759" y="3314930"/>
                  <a:pt x="1955772" y="3327299"/>
                </a:cubicBezTo>
                <a:cubicBezTo>
                  <a:pt x="1955772" y="3327299"/>
                  <a:pt x="1955772" y="3327299"/>
                  <a:pt x="1963265" y="3294314"/>
                </a:cubicBezTo>
                <a:cubicBezTo>
                  <a:pt x="1963265" y="3294314"/>
                  <a:pt x="1963265" y="3294314"/>
                  <a:pt x="1963265" y="3273699"/>
                </a:cubicBezTo>
                <a:cubicBezTo>
                  <a:pt x="1963265" y="3273699"/>
                  <a:pt x="1963265" y="3273699"/>
                  <a:pt x="2015719" y="3265453"/>
                </a:cubicBezTo>
                <a:close/>
                <a:moveTo>
                  <a:pt x="1486499" y="2123369"/>
                </a:moveTo>
                <a:cubicBezTo>
                  <a:pt x="1487904" y="2123885"/>
                  <a:pt x="1490012" y="2124915"/>
                  <a:pt x="1491300" y="2125817"/>
                </a:cubicBezTo>
                <a:lnTo>
                  <a:pt x="1491205" y="2127165"/>
                </a:lnTo>
                <a:lnTo>
                  <a:pt x="1485914" y="2124013"/>
                </a:lnTo>
                <a:cubicBezTo>
                  <a:pt x="1484392" y="2122854"/>
                  <a:pt x="1485094" y="2122854"/>
                  <a:pt x="1486499" y="2123369"/>
                </a:cubicBezTo>
                <a:close/>
                <a:moveTo>
                  <a:pt x="1166470" y="1810018"/>
                </a:moveTo>
                <a:lnTo>
                  <a:pt x="1168967" y="1810018"/>
                </a:lnTo>
                <a:lnTo>
                  <a:pt x="1175149" y="1818520"/>
                </a:lnTo>
                <a:lnTo>
                  <a:pt x="1175056" y="1818521"/>
                </a:lnTo>
                <a:cubicBezTo>
                  <a:pt x="1170841" y="1817748"/>
                  <a:pt x="1168967" y="1816202"/>
                  <a:pt x="1168967" y="1814141"/>
                </a:cubicBezTo>
                <a:close/>
                <a:moveTo>
                  <a:pt x="2300467" y="1789402"/>
                </a:moveTo>
                <a:cubicBezTo>
                  <a:pt x="2304214" y="1791464"/>
                  <a:pt x="2306088" y="1792495"/>
                  <a:pt x="2307025" y="1793525"/>
                </a:cubicBezTo>
                <a:lnTo>
                  <a:pt x="2307344" y="1794933"/>
                </a:lnTo>
                <a:close/>
                <a:moveTo>
                  <a:pt x="1131500" y="1785279"/>
                </a:moveTo>
                <a:cubicBezTo>
                  <a:pt x="1131500" y="1785279"/>
                  <a:pt x="1131500" y="1785279"/>
                  <a:pt x="1153980" y="1789402"/>
                </a:cubicBezTo>
                <a:cubicBezTo>
                  <a:pt x="1153980" y="1789402"/>
                  <a:pt x="1153980" y="1789402"/>
                  <a:pt x="1160303" y="1799839"/>
                </a:cubicBezTo>
                <a:lnTo>
                  <a:pt x="1166470" y="1810018"/>
                </a:lnTo>
                <a:lnTo>
                  <a:pt x="1166157" y="1810018"/>
                </a:lnTo>
                <a:cubicBezTo>
                  <a:pt x="1163347" y="1810018"/>
                  <a:pt x="1157727" y="1810018"/>
                  <a:pt x="1146487" y="1810018"/>
                </a:cubicBezTo>
                <a:cubicBezTo>
                  <a:pt x="1146487" y="1810018"/>
                  <a:pt x="1146487" y="1810018"/>
                  <a:pt x="1161474" y="1838879"/>
                </a:cubicBezTo>
                <a:cubicBezTo>
                  <a:pt x="1161474" y="1838879"/>
                  <a:pt x="1161474" y="1838879"/>
                  <a:pt x="1124007" y="1814141"/>
                </a:cubicBezTo>
                <a:cubicBezTo>
                  <a:pt x="1124007" y="1814141"/>
                  <a:pt x="1124007" y="1814141"/>
                  <a:pt x="1124007" y="1859494"/>
                </a:cubicBezTo>
                <a:cubicBezTo>
                  <a:pt x="1116513" y="1855371"/>
                  <a:pt x="1116513" y="1851248"/>
                  <a:pt x="1109020" y="1851248"/>
                </a:cubicBezTo>
                <a:cubicBezTo>
                  <a:pt x="1109020" y="1851248"/>
                  <a:pt x="1109020" y="1851248"/>
                  <a:pt x="1109020" y="1847125"/>
                </a:cubicBezTo>
                <a:cubicBezTo>
                  <a:pt x="1109020" y="1847125"/>
                  <a:pt x="1109020" y="1847125"/>
                  <a:pt x="1086541" y="1826510"/>
                </a:cubicBezTo>
                <a:cubicBezTo>
                  <a:pt x="1086541" y="1826510"/>
                  <a:pt x="1086541" y="1826510"/>
                  <a:pt x="1071553" y="1797648"/>
                </a:cubicBezTo>
                <a:cubicBezTo>
                  <a:pt x="1071553" y="1797648"/>
                  <a:pt x="1071553" y="1797648"/>
                  <a:pt x="1101527" y="1797648"/>
                </a:cubicBezTo>
                <a:cubicBezTo>
                  <a:pt x="1101527" y="1797648"/>
                  <a:pt x="1101527" y="1797648"/>
                  <a:pt x="1131500" y="1785279"/>
                </a:cubicBezTo>
                <a:close/>
                <a:moveTo>
                  <a:pt x="2424811" y="1667579"/>
                </a:moveTo>
                <a:cubicBezTo>
                  <a:pt x="2426450" y="1668030"/>
                  <a:pt x="2429728" y="1669834"/>
                  <a:pt x="2435348" y="1673957"/>
                </a:cubicBezTo>
                <a:cubicBezTo>
                  <a:pt x="2429729" y="1677049"/>
                  <a:pt x="2419894" y="1666226"/>
                  <a:pt x="2424811" y="1667579"/>
                </a:cubicBezTo>
                <a:close/>
                <a:moveTo>
                  <a:pt x="1807034" y="1658552"/>
                </a:moveTo>
                <a:lnTo>
                  <a:pt x="1813398" y="1661588"/>
                </a:lnTo>
                <a:lnTo>
                  <a:pt x="1811354" y="1662713"/>
                </a:lnTo>
                <a:lnTo>
                  <a:pt x="1809651" y="1661073"/>
                </a:lnTo>
                <a:close/>
                <a:moveTo>
                  <a:pt x="2152906" y="1652390"/>
                </a:moveTo>
                <a:lnTo>
                  <a:pt x="2152474" y="1654373"/>
                </a:lnTo>
                <a:cubicBezTo>
                  <a:pt x="2150600" y="1661330"/>
                  <a:pt x="2148727" y="1666742"/>
                  <a:pt x="2146854" y="1670865"/>
                </a:cubicBezTo>
                <a:lnTo>
                  <a:pt x="2144197" y="1675007"/>
                </a:lnTo>
                <a:lnTo>
                  <a:pt x="2143106" y="1673957"/>
                </a:lnTo>
                <a:cubicBezTo>
                  <a:pt x="2146853" y="1665711"/>
                  <a:pt x="2149663" y="1659526"/>
                  <a:pt x="2151771" y="1654888"/>
                </a:cubicBezTo>
                <a:close/>
                <a:moveTo>
                  <a:pt x="1814984" y="1642478"/>
                </a:moveTo>
                <a:lnTo>
                  <a:pt x="1814569" y="1643163"/>
                </a:lnTo>
                <a:cubicBezTo>
                  <a:pt x="1812461" y="1646642"/>
                  <a:pt x="1809651" y="1651280"/>
                  <a:pt x="1805904" y="1657465"/>
                </a:cubicBezTo>
                <a:lnTo>
                  <a:pt x="1807034" y="1658552"/>
                </a:lnTo>
                <a:lnTo>
                  <a:pt x="1800431" y="1655403"/>
                </a:lnTo>
                <a:cubicBezTo>
                  <a:pt x="1793494" y="1650572"/>
                  <a:pt x="1802626" y="1649219"/>
                  <a:pt x="1809651" y="1646126"/>
                </a:cubicBezTo>
                <a:close/>
                <a:moveTo>
                  <a:pt x="1815311" y="1641938"/>
                </a:moveTo>
                <a:lnTo>
                  <a:pt x="1815300" y="1642261"/>
                </a:lnTo>
                <a:lnTo>
                  <a:pt x="1814984" y="1642478"/>
                </a:lnTo>
                <a:close/>
                <a:moveTo>
                  <a:pt x="1820891" y="1632727"/>
                </a:moveTo>
                <a:cubicBezTo>
                  <a:pt x="1820891" y="1636850"/>
                  <a:pt x="1820891" y="1636850"/>
                  <a:pt x="1820891" y="1636850"/>
                </a:cubicBezTo>
                <a:lnTo>
                  <a:pt x="1819107" y="1635672"/>
                </a:lnTo>
                <a:close/>
                <a:moveTo>
                  <a:pt x="2158094" y="1628604"/>
                </a:moveTo>
                <a:cubicBezTo>
                  <a:pt x="2158094" y="1628604"/>
                  <a:pt x="2158094" y="1628604"/>
                  <a:pt x="2180573" y="1649219"/>
                </a:cubicBezTo>
                <a:cubicBezTo>
                  <a:pt x="2180573" y="1649219"/>
                  <a:pt x="2180573" y="1649219"/>
                  <a:pt x="2158094" y="1640973"/>
                </a:cubicBezTo>
                <a:cubicBezTo>
                  <a:pt x="2158094" y="1640973"/>
                  <a:pt x="2158094" y="1640973"/>
                  <a:pt x="2156220" y="1645096"/>
                </a:cubicBezTo>
                <a:lnTo>
                  <a:pt x="2152906" y="1652390"/>
                </a:lnTo>
                <a:close/>
                <a:moveTo>
                  <a:pt x="1808204" y="1628472"/>
                </a:moveTo>
                <a:lnTo>
                  <a:pt x="1819107" y="1635672"/>
                </a:lnTo>
                <a:lnTo>
                  <a:pt x="1819018" y="1635819"/>
                </a:lnTo>
                <a:lnTo>
                  <a:pt x="1815311" y="1641938"/>
                </a:lnTo>
                <a:lnTo>
                  <a:pt x="1815505" y="1636077"/>
                </a:lnTo>
                <a:close/>
                <a:moveTo>
                  <a:pt x="3019832" y="1620358"/>
                </a:moveTo>
                <a:cubicBezTo>
                  <a:pt x="3027326" y="1624481"/>
                  <a:pt x="3027326" y="1624481"/>
                  <a:pt x="3027326" y="1624481"/>
                </a:cubicBezTo>
                <a:lnTo>
                  <a:pt x="3027326" y="1624481"/>
                </a:lnTo>
                <a:lnTo>
                  <a:pt x="3024516" y="1622934"/>
                </a:lnTo>
                <a:cubicBezTo>
                  <a:pt x="3019832" y="1620358"/>
                  <a:pt x="3019832" y="1620358"/>
                  <a:pt x="3019832" y="1620358"/>
                </a:cubicBezTo>
                <a:close/>
                <a:moveTo>
                  <a:pt x="1783424" y="1612111"/>
                </a:moveTo>
                <a:cubicBezTo>
                  <a:pt x="1793728" y="1617781"/>
                  <a:pt x="1801104" y="1622483"/>
                  <a:pt x="1806226" y="1626413"/>
                </a:cubicBezTo>
                <a:lnTo>
                  <a:pt x="1808204" y="1628472"/>
                </a:lnTo>
                <a:lnTo>
                  <a:pt x="1799231" y="1622548"/>
                </a:lnTo>
                <a:cubicBezTo>
                  <a:pt x="1783424" y="1612111"/>
                  <a:pt x="1783424" y="1612111"/>
                  <a:pt x="1783424" y="1612111"/>
                </a:cubicBezTo>
                <a:close/>
                <a:moveTo>
                  <a:pt x="1317898" y="1610050"/>
                </a:moveTo>
                <a:cubicBezTo>
                  <a:pt x="1316962" y="1609019"/>
                  <a:pt x="1318835" y="1610050"/>
                  <a:pt x="1326328" y="1616235"/>
                </a:cubicBezTo>
                <a:cubicBezTo>
                  <a:pt x="1322582" y="1614173"/>
                  <a:pt x="1318835" y="1611081"/>
                  <a:pt x="1317898" y="1610050"/>
                </a:cubicBezTo>
                <a:close/>
                <a:moveTo>
                  <a:pt x="6844784" y="636781"/>
                </a:moveTo>
                <a:lnTo>
                  <a:pt x="6845905" y="637398"/>
                </a:lnTo>
                <a:cubicBezTo>
                  <a:pt x="6847544" y="638299"/>
                  <a:pt x="6848949" y="639073"/>
                  <a:pt x="6848949" y="639073"/>
                </a:cubicBezTo>
                <a:lnTo>
                  <a:pt x="6848949" y="639073"/>
                </a:lnTo>
                <a:close/>
                <a:moveTo>
                  <a:pt x="6841456" y="634950"/>
                </a:moveTo>
                <a:cubicBezTo>
                  <a:pt x="6840519" y="634434"/>
                  <a:pt x="6840519" y="634434"/>
                  <a:pt x="6842626" y="635594"/>
                </a:cubicBezTo>
                <a:lnTo>
                  <a:pt x="6844784" y="636781"/>
                </a:lnTo>
                <a:close/>
                <a:moveTo>
                  <a:pt x="9826082" y="596598"/>
                </a:moveTo>
                <a:lnTo>
                  <a:pt x="9823821" y="597842"/>
                </a:lnTo>
                <a:lnTo>
                  <a:pt x="9823821" y="597842"/>
                </a:lnTo>
                <a:close/>
                <a:moveTo>
                  <a:pt x="9816328" y="568981"/>
                </a:moveTo>
                <a:cubicBezTo>
                  <a:pt x="9816328" y="568981"/>
                  <a:pt x="9816328" y="568981"/>
                  <a:pt x="9838808" y="589596"/>
                </a:cubicBezTo>
                <a:cubicBezTo>
                  <a:pt x="9838808" y="589596"/>
                  <a:pt x="9838808" y="589596"/>
                  <a:pt x="9836935" y="590627"/>
                </a:cubicBezTo>
                <a:lnTo>
                  <a:pt x="9826082" y="596598"/>
                </a:lnTo>
                <a:lnTo>
                  <a:pt x="9831314" y="593719"/>
                </a:lnTo>
                <a:cubicBezTo>
                  <a:pt x="9816328" y="589596"/>
                  <a:pt x="9816328" y="581350"/>
                  <a:pt x="9816328" y="568981"/>
                </a:cubicBezTo>
                <a:close/>
                <a:moveTo>
                  <a:pt x="6413396" y="392720"/>
                </a:moveTo>
                <a:cubicBezTo>
                  <a:pt x="6414333" y="392720"/>
                  <a:pt x="6418080" y="393751"/>
                  <a:pt x="6421826" y="395813"/>
                </a:cubicBezTo>
                <a:cubicBezTo>
                  <a:pt x="6414333" y="393751"/>
                  <a:pt x="6412460" y="392720"/>
                  <a:pt x="6413396" y="392720"/>
                </a:cubicBezTo>
                <a:close/>
                <a:moveTo>
                  <a:pt x="5192912" y="206153"/>
                </a:moveTo>
                <a:cubicBezTo>
                  <a:pt x="5192912" y="206153"/>
                  <a:pt x="5192912" y="206153"/>
                  <a:pt x="5230379" y="230891"/>
                </a:cubicBezTo>
                <a:cubicBezTo>
                  <a:pt x="5237872" y="230891"/>
                  <a:pt x="5237872" y="235014"/>
                  <a:pt x="5237872" y="235014"/>
                </a:cubicBezTo>
                <a:cubicBezTo>
                  <a:pt x="5237872" y="239137"/>
                  <a:pt x="5230379" y="239137"/>
                  <a:pt x="5222886" y="239137"/>
                </a:cubicBezTo>
                <a:cubicBezTo>
                  <a:pt x="5222886" y="239137"/>
                  <a:pt x="5222886" y="239137"/>
                  <a:pt x="5155445" y="235014"/>
                </a:cubicBezTo>
                <a:cubicBezTo>
                  <a:pt x="5155445" y="230891"/>
                  <a:pt x="5155445" y="222645"/>
                  <a:pt x="5155445" y="218522"/>
                </a:cubicBezTo>
                <a:cubicBezTo>
                  <a:pt x="5162938" y="218522"/>
                  <a:pt x="5170432" y="251506"/>
                  <a:pt x="5192912" y="218522"/>
                </a:cubicBezTo>
                <a:cubicBezTo>
                  <a:pt x="5192912" y="218522"/>
                  <a:pt x="5192912" y="218522"/>
                  <a:pt x="5192912" y="206153"/>
                </a:cubicBezTo>
                <a:close/>
                <a:moveTo>
                  <a:pt x="4496028" y="0"/>
                </a:moveTo>
                <a:cubicBezTo>
                  <a:pt x="4488534" y="32985"/>
                  <a:pt x="4548482" y="-12369"/>
                  <a:pt x="4496028" y="28862"/>
                </a:cubicBezTo>
                <a:cubicBezTo>
                  <a:pt x="4496028" y="28862"/>
                  <a:pt x="4496028" y="28862"/>
                  <a:pt x="4496028" y="57723"/>
                </a:cubicBezTo>
                <a:cubicBezTo>
                  <a:pt x="4496028" y="57723"/>
                  <a:pt x="4496028" y="57723"/>
                  <a:pt x="4555975" y="57723"/>
                </a:cubicBezTo>
                <a:cubicBezTo>
                  <a:pt x="4555975" y="57723"/>
                  <a:pt x="4555975" y="57723"/>
                  <a:pt x="4585948" y="70092"/>
                </a:cubicBezTo>
                <a:cubicBezTo>
                  <a:pt x="4585948" y="70092"/>
                  <a:pt x="4585948" y="70092"/>
                  <a:pt x="4630908" y="45354"/>
                </a:cubicBezTo>
                <a:cubicBezTo>
                  <a:pt x="4630908" y="45354"/>
                  <a:pt x="4630908" y="45354"/>
                  <a:pt x="4660882" y="65969"/>
                </a:cubicBezTo>
                <a:cubicBezTo>
                  <a:pt x="4660882" y="65969"/>
                  <a:pt x="4660882" y="65969"/>
                  <a:pt x="4638402" y="70092"/>
                </a:cubicBezTo>
                <a:cubicBezTo>
                  <a:pt x="4638402" y="70092"/>
                  <a:pt x="4638402" y="70092"/>
                  <a:pt x="4683362" y="107200"/>
                </a:cubicBezTo>
                <a:cubicBezTo>
                  <a:pt x="4683362" y="107200"/>
                  <a:pt x="4683362" y="107200"/>
                  <a:pt x="4683362" y="111323"/>
                </a:cubicBezTo>
                <a:cubicBezTo>
                  <a:pt x="4683362" y="111323"/>
                  <a:pt x="4683362" y="111323"/>
                  <a:pt x="4713336" y="111323"/>
                </a:cubicBezTo>
                <a:cubicBezTo>
                  <a:pt x="4713336" y="115446"/>
                  <a:pt x="4735816" y="119569"/>
                  <a:pt x="4705842" y="123692"/>
                </a:cubicBezTo>
                <a:cubicBezTo>
                  <a:pt x="4705842" y="123692"/>
                  <a:pt x="4705842" y="123692"/>
                  <a:pt x="4735816" y="131938"/>
                </a:cubicBezTo>
                <a:cubicBezTo>
                  <a:pt x="4735816" y="131938"/>
                  <a:pt x="4735816" y="131938"/>
                  <a:pt x="4735816" y="140184"/>
                </a:cubicBezTo>
                <a:cubicBezTo>
                  <a:pt x="4735816" y="140184"/>
                  <a:pt x="4735816" y="140184"/>
                  <a:pt x="4758296" y="140184"/>
                </a:cubicBezTo>
                <a:cubicBezTo>
                  <a:pt x="4758296" y="140184"/>
                  <a:pt x="4758296" y="140184"/>
                  <a:pt x="4750802" y="107200"/>
                </a:cubicBezTo>
                <a:cubicBezTo>
                  <a:pt x="4750802" y="107200"/>
                  <a:pt x="4750802" y="107200"/>
                  <a:pt x="4743310" y="107200"/>
                </a:cubicBezTo>
                <a:cubicBezTo>
                  <a:pt x="4743310" y="107200"/>
                  <a:pt x="4743310" y="107200"/>
                  <a:pt x="4735816" y="90707"/>
                </a:cubicBezTo>
                <a:cubicBezTo>
                  <a:pt x="4735816" y="90707"/>
                  <a:pt x="4735816" y="90707"/>
                  <a:pt x="4683362" y="70092"/>
                </a:cubicBezTo>
                <a:cubicBezTo>
                  <a:pt x="4698349" y="70092"/>
                  <a:pt x="4720829" y="70092"/>
                  <a:pt x="4750802" y="65969"/>
                </a:cubicBezTo>
                <a:cubicBezTo>
                  <a:pt x="4750802" y="65969"/>
                  <a:pt x="4750802" y="65969"/>
                  <a:pt x="4765790" y="107200"/>
                </a:cubicBezTo>
                <a:cubicBezTo>
                  <a:pt x="4765790" y="107200"/>
                  <a:pt x="4765790" y="107200"/>
                  <a:pt x="4803256" y="140184"/>
                </a:cubicBezTo>
                <a:cubicBezTo>
                  <a:pt x="4803256" y="140184"/>
                  <a:pt x="4803256" y="140184"/>
                  <a:pt x="4803256" y="156676"/>
                </a:cubicBezTo>
                <a:cubicBezTo>
                  <a:pt x="4825736" y="152553"/>
                  <a:pt x="4803256" y="181414"/>
                  <a:pt x="4840723" y="156676"/>
                </a:cubicBezTo>
                <a:cubicBezTo>
                  <a:pt x="4840723" y="156676"/>
                  <a:pt x="4840723" y="156676"/>
                  <a:pt x="4855710" y="148430"/>
                </a:cubicBezTo>
                <a:cubicBezTo>
                  <a:pt x="4848216" y="140184"/>
                  <a:pt x="4840723" y="131938"/>
                  <a:pt x="4833230" y="123692"/>
                </a:cubicBezTo>
                <a:cubicBezTo>
                  <a:pt x="4833230" y="123692"/>
                  <a:pt x="4833230" y="123692"/>
                  <a:pt x="4870696" y="152553"/>
                </a:cubicBezTo>
                <a:cubicBezTo>
                  <a:pt x="4878190" y="156676"/>
                  <a:pt x="4863204" y="160799"/>
                  <a:pt x="4870696" y="164922"/>
                </a:cubicBezTo>
                <a:cubicBezTo>
                  <a:pt x="4870696" y="164922"/>
                  <a:pt x="4870696" y="164922"/>
                  <a:pt x="4885684" y="164922"/>
                </a:cubicBezTo>
                <a:cubicBezTo>
                  <a:pt x="4885684" y="164922"/>
                  <a:pt x="4885684" y="164922"/>
                  <a:pt x="4900670" y="136061"/>
                </a:cubicBezTo>
                <a:cubicBezTo>
                  <a:pt x="4900670" y="136061"/>
                  <a:pt x="4900670" y="136061"/>
                  <a:pt x="4930644" y="160799"/>
                </a:cubicBezTo>
                <a:cubicBezTo>
                  <a:pt x="4968110" y="177291"/>
                  <a:pt x="4885684" y="206153"/>
                  <a:pt x="4990591" y="202030"/>
                </a:cubicBezTo>
                <a:cubicBezTo>
                  <a:pt x="4990591" y="202030"/>
                  <a:pt x="4990591" y="202030"/>
                  <a:pt x="5028058" y="189660"/>
                </a:cubicBezTo>
                <a:cubicBezTo>
                  <a:pt x="5028058" y="189660"/>
                  <a:pt x="5028058" y="189660"/>
                  <a:pt x="5028058" y="210276"/>
                </a:cubicBezTo>
                <a:cubicBezTo>
                  <a:pt x="5028058" y="210276"/>
                  <a:pt x="5028058" y="210276"/>
                  <a:pt x="5050538" y="206153"/>
                </a:cubicBezTo>
                <a:cubicBezTo>
                  <a:pt x="5050538" y="206153"/>
                  <a:pt x="5050538" y="206153"/>
                  <a:pt x="5050538" y="218522"/>
                </a:cubicBezTo>
                <a:cubicBezTo>
                  <a:pt x="5050538" y="218522"/>
                  <a:pt x="5050538" y="218522"/>
                  <a:pt x="5028058" y="218522"/>
                </a:cubicBezTo>
                <a:cubicBezTo>
                  <a:pt x="5028058" y="218522"/>
                  <a:pt x="5028058" y="218522"/>
                  <a:pt x="5035551" y="230891"/>
                </a:cubicBezTo>
                <a:cubicBezTo>
                  <a:pt x="5035551" y="230891"/>
                  <a:pt x="5035551" y="230891"/>
                  <a:pt x="5013071" y="230891"/>
                </a:cubicBezTo>
                <a:cubicBezTo>
                  <a:pt x="5013071" y="230891"/>
                  <a:pt x="5013071" y="230891"/>
                  <a:pt x="5005578" y="251506"/>
                </a:cubicBezTo>
                <a:cubicBezTo>
                  <a:pt x="5005578" y="251506"/>
                  <a:pt x="5005578" y="251506"/>
                  <a:pt x="4968110" y="206153"/>
                </a:cubicBezTo>
                <a:cubicBezTo>
                  <a:pt x="4968110" y="206153"/>
                  <a:pt x="4968110" y="206153"/>
                  <a:pt x="4930644" y="202030"/>
                </a:cubicBezTo>
                <a:cubicBezTo>
                  <a:pt x="4930644" y="202030"/>
                  <a:pt x="4930644" y="202030"/>
                  <a:pt x="4930644" y="222645"/>
                </a:cubicBezTo>
                <a:cubicBezTo>
                  <a:pt x="4930644" y="222645"/>
                  <a:pt x="4930644" y="222645"/>
                  <a:pt x="4953124" y="251506"/>
                </a:cubicBezTo>
                <a:cubicBezTo>
                  <a:pt x="4953124" y="251506"/>
                  <a:pt x="4953124" y="251506"/>
                  <a:pt x="5005578" y="276244"/>
                </a:cubicBezTo>
                <a:cubicBezTo>
                  <a:pt x="5005578" y="276244"/>
                  <a:pt x="5005578" y="276244"/>
                  <a:pt x="5035551" y="300983"/>
                </a:cubicBezTo>
                <a:cubicBezTo>
                  <a:pt x="5035551" y="300983"/>
                  <a:pt x="5035551" y="300983"/>
                  <a:pt x="5080512" y="325721"/>
                </a:cubicBezTo>
                <a:cubicBezTo>
                  <a:pt x="5080512" y="325721"/>
                  <a:pt x="5080512" y="325721"/>
                  <a:pt x="5088004" y="321598"/>
                </a:cubicBezTo>
                <a:cubicBezTo>
                  <a:pt x="5080512" y="338090"/>
                  <a:pt x="5117978" y="342213"/>
                  <a:pt x="5095498" y="350459"/>
                </a:cubicBezTo>
                <a:cubicBezTo>
                  <a:pt x="5095498" y="350459"/>
                  <a:pt x="5095498" y="350459"/>
                  <a:pt x="5110485" y="358705"/>
                </a:cubicBezTo>
                <a:cubicBezTo>
                  <a:pt x="5110485" y="358705"/>
                  <a:pt x="5110485" y="358705"/>
                  <a:pt x="5140458" y="342213"/>
                </a:cubicBezTo>
                <a:cubicBezTo>
                  <a:pt x="5140458" y="342213"/>
                  <a:pt x="5140458" y="342213"/>
                  <a:pt x="5125472" y="313352"/>
                </a:cubicBezTo>
                <a:cubicBezTo>
                  <a:pt x="5140458" y="313352"/>
                  <a:pt x="5147952" y="313352"/>
                  <a:pt x="5162938" y="309229"/>
                </a:cubicBezTo>
                <a:cubicBezTo>
                  <a:pt x="5162938" y="309229"/>
                  <a:pt x="5162938" y="309229"/>
                  <a:pt x="5185418" y="263875"/>
                </a:cubicBezTo>
                <a:cubicBezTo>
                  <a:pt x="5185418" y="263875"/>
                  <a:pt x="5185418" y="263875"/>
                  <a:pt x="5215392" y="276244"/>
                </a:cubicBezTo>
                <a:cubicBezTo>
                  <a:pt x="5215392" y="276244"/>
                  <a:pt x="5215392" y="276244"/>
                  <a:pt x="5230379" y="276244"/>
                </a:cubicBezTo>
                <a:cubicBezTo>
                  <a:pt x="5230379" y="276244"/>
                  <a:pt x="5230379" y="276244"/>
                  <a:pt x="5245366" y="267998"/>
                </a:cubicBezTo>
                <a:cubicBezTo>
                  <a:pt x="5245366" y="267998"/>
                  <a:pt x="5245366" y="267998"/>
                  <a:pt x="5237872" y="251506"/>
                </a:cubicBezTo>
                <a:cubicBezTo>
                  <a:pt x="5237872" y="251506"/>
                  <a:pt x="5237872" y="251506"/>
                  <a:pt x="5237872" y="235014"/>
                </a:cubicBezTo>
                <a:cubicBezTo>
                  <a:pt x="5237872" y="235014"/>
                  <a:pt x="5237872" y="235014"/>
                  <a:pt x="5312806" y="276244"/>
                </a:cubicBezTo>
                <a:cubicBezTo>
                  <a:pt x="5312806" y="276244"/>
                  <a:pt x="5312806" y="276244"/>
                  <a:pt x="5320300" y="267998"/>
                </a:cubicBezTo>
                <a:cubicBezTo>
                  <a:pt x="5320300" y="259752"/>
                  <a:pt x="5320300" y="251506"/>
                  <a:pt x="5327793" y="230891"/>
                </a:cubicBezTo>
                <a:cubicBezTo>
                  <a:pt x="5327793" y="230891"/>
                  <a:pt x="5327793" y="230891"/>
                  <a:pt x="5342780" y="230891"/>
                </a:cubicBezTo>
                <a:cubicBezTo>
                  <a:pt x="5342780" y="230891"/>
                  <a:pt x="5342780" y="230891"/>
                  <a:pt x="5357766" y="206153"/>
                </a:cubicBezTo>
                <a:cubicBezTo>
                  <a:pt x="5357766" y="206153"/>
                  <a:pt x="5357766" y="206153"/>
                  <a:pt x="5357766" y="189660"/>
                </a:cubicBezTo>
                <a:cubicBezTo>
                  <a:pt x="5350273" y="185537"/>
                  <a:pt x="5372753" y="189660"/>
                  <a:pt x="5380246" y="193783"/>
                </a:cubicBezTo>
                <a:cubicBezTo>
                  <a:pt x="5380246" y="193783"/>
                  <a:pt x="5380246" y="193783"/>
                  <a:pt x="5395234" y="206153"/>
                </a:cubicBezTo>
                <a:cubicBezTo>
                  <a:pt x="5395234" y="206153"/>
                  <a:pt x="5395234" y="206153"/>
                  <a:pt x="5380246" y="218522"/>
                </a:cubicBezTo>
                <a:cubicBezTo>
                  <a:pt x="5380246" y="218522"/>
                  <a:pt x="5380246" y="218522"/>
                  <a:pt x="5380246" y="235014"/>
                </a:cubicBezTo>
                <a:cubicBezTo>
                  <a:pt x="5380246" y="235014"/>
                  <a:pt x="5380246" y="235014"/>
                  <a:pt x="5447687" y="259752"/>
                </a:cubicBezTo>
                <a:cubicBezTo>
                  <a:pt x="5447687" y="259752"/>
                  <a:pt x="5447687" y="259752"/>
                  <a:pt x="5530114" y="325721"/>
                </a:cubicBezTo>
                <a:cubicBezTo>
                  <a:pt x="5530114" y="321598"/>
                  <a:pt x="5530114" y="338090"/>
                  <a:pt x="5537608" y="321598"/>
                </a:cubicBezTo>
                <a:cubicBezTo>
                  <a:pt x="5537608" y="321598"/>
                  <a:pt x="5537608" y="321598"/>
                  <a:pt x="5522621" y="300983"/>
                </a:cubicBezTo>
                <a:cubicBezTo>
                  <a:pt x="5522621" y="300983"/>
                  <a:pt x="5522621" y="300983"/>
                  <a:pt x="5537608" y="292737"/>
                </a:cubicBezTo>
                <a:cubicBezTo>
                  <a:pt x="5537608" y="292737"/>
                  <a:pt x="5537608" y="292737"/>
                  <a:pt x="5552594" y="300983"/>
                </a:cubicBezTo>
                <a:cubicBezTo>
                  <a:pt x="5552594" y="300983"/>
                  <a:pt x="5552594" y="300983"/>
                  <a:pt x="5620034" y="284490"/>
                </a:cubicBezTo>
                <a:cubicBezTo>
                  <a:pt x="5620034" y="284490"/>
                  <a:pt x="5620034" y="284490"/>
                  <a:pt x="5635022" y="276244"/>
                </a:cubicBezTo>
                <a:cubicBezTo>
                  <a:pt x="5635022" y="276244"/>
                  <a:pt x="5635022" y="276244"/>
                  <a:pt x="5620034" y="263875"/>
                </a:cubicBezTo>
                <a:cubicBezTo>
                  <a:pt x="5620034" y="263875"/>
                  <a:pt x="5620034" y="263875"/>
                  <a:pt x="5627528" y="259752"/>
                </a:cubicBezTo>
                <a:cubicBezTo>
                  <a:pt x="5627528" y="259752"/>
                  <a:pt x="5627528" y="259752"/>
                  <a:pt x="5657502" y="263875"/>
                </a:cubicBezTo>
                <a:cubicBezTo>
                  <a:pt x="5657502" y="263875"/>
                  <a:pt x="5657502" y="263875"/>
                  <a:pt x="5642515" y="235014"/>
                </a:cubicBezTo>
                <a:cubicBezTo>
                  <a:pt x="5642515" y="235014"/>
                  <a:pt x="5642515" y="235014"/>
                  <a:pt x="5620034" y="226768"/>
                </a:cubicBezTo>
                <a:cubicBezTo>
                  <a:pt x="5620034" y="226768"/>
                  <a:pt x="5620034" y="226768"/>
                  <a:pt x="5575074" y="222645"/>
                </a:cubicBezTo>
                <a:cubicBezTo>
                  <a:pt x="5575074" y="222645"/>
                  <a:pt x="5575074" y="222645"/>
                  <a:pt x="5567581" y="235014"/>
                </a:cubicBezTo>
                <a:cubicBezTo>
                  <a:pt x="5567581" y="235014"/>
                  <a:pt x="5567581" y="235014"/>
                  <a:pt x="5545101" y="226768"/>
                </a:cubicBezTo>
                <a:cubicBezTo>
                  <a:pt x="5545101" y="226768"/>
                  <a:pt x="5545101" y="226768"/>
                  <a:pt x="5530114" y="235014"/>
                </a:cubicBezTo>
                <a:cubicBezTo>
                  <a:pt x="5545101" y="226768"/>
                  <a:pt x="5522621" y="197906"/>
                  <a:pt x="5567581" y="206153"/>
                </a:cubicBezTo>
                <a:cubicBezTo>
                  <a:pt x="5597554" y="185537"/>
                  <a:pt x="5567581" y="247383"/>
                  <a:pt x="5612542" y="202030"/>
                </a:cubicBezTo>
                <a:cubicBezTo>
                  <a:pt x="5612542" y="202030"/>
                  <a:pt x="5612542" y="202030"/>
                  <a:pt x="5635022" y="202030"/>
                </a:cubicBezTo>
                <a:cubicBezTo>
                  <a:pt x="5657502" y="206153"/>
                  <a:pt x="5620034" y="226768"/>
                  <a:pt x="5664995" y="222645"/>
                </a:cubicBezTo>
                <a:cubicBezTo>
                  <a:pt x="5664995" y="222645"/>
                  <a:pt x="5664995" y="222645"/>
                  <a:pt x="5664995" y="210276"/>
                </a:cubicBezTo>
                <a:cubicBezTo>
                  <a:pt x="5664995" y="210276"/>
                  <a:pt x="5664995" y="210276"/>
                  <a:pt x="5687475" y="202030"/>
                </a:cubicBezTo>
                <a:cubicBezTo>
                  <a:pt x="5687475" y="202030"/>
                  <a:pt x="5687475" y="202030"/>
                  <a:pt x="5709956" y="239137"/>
                </a:cubicBezTo>
                <a:cubicBezTo>
                  <a:pt x="5769902" y="251506"/>
                  <a:pt x="5792382" y="263875"/>
                  <a:pt x="5799876" y="309229"/>
                </a:cubicBezTo>
                <a:cubicBezTo>
                  <a:pt x="5799876" y="309229"/>
                  <a:pt x="5799876" y="309229"/>
                  <a:pt x="5829850" y="325721"/>
                </a:cubicBezTo>
                <a:cubicBezTo>
                  <a:pt x="5829850" y="325721"/>
                  <a:pt x="5829850" y="325721"/>
                  <a:pt x="5829850" y="342213"/>
                </a:cubicBezTo>
                <a:cubicBezTo>
                  <a:pt x="5829850" y="342213"/>
                  <a:pt x="5829850" y="342213"/>
                  <a:pt x="5852330" y="350459"/>
                </a:cubicBezTo>
                <a:cubicBezTo>
                  <a:pt x="5852330" y="350459"/>
                  <a:pt x="5852330" y="350459"/>
                  <a:pt x="5882303" y="383444"/>
                </a:cubicBezTo>
                <a:cubicBezTo>
                  <a:pt x="5882303" y="383444"/>
                  <a:pt x="5882303" y="383444"/>
                  <a:pt x="5964730" y="457658"/>
                </a:cubicBezTo>
                <a:cubicBezTo>
                  <a:pt x="5964730" y="457658"/>
                  <a:pt x="5964730" y="457658"/>
                  <a:pt x="6002197" y="465904"/>
                </a:cubicBezTo>
                <a:cubicBezTo>
                  <a:pt x="6002197" y="465904"/>
                  <a:pt x="6002197" y="465904"/>
                  <a:pt x="5987210" y="482397"/>
                </a:cubicBezTo>
                <a:cubicBezTo>
                  <a:pt x="5994704" y="486520"/>
                  <a:pt x="5957237" y="486520"/>
                  <a:pt x="5994704" y="494766"/>
                </a:cubicBezTo>
                <a:cubicBezTo>
                  <a:pt x="5994704" y="494766"/>
                  <a:pt x="5994704" y="494766"/>
                  <a:pt x="6002197" y="490643"/>
                </a:cubicBezTo>
                <a:cubicBezTo>
                  <a:pt x="6002197" y="490643"/>
                  <a:pt x="6002197" y="490643"/>
                  <a:pt x="6032170" y="523627"/>
                </a:cubicBezTo>
                <a:cubicBezTo>
                  <a:pt x="6032170" y="523627"/>
                  <a:pt x="6032170" y="523627"/>
                  <a:pt x="6047158" y="515381"/>
                </a:cubicBezTo>
                <a:cubicBezTo>
                  <a:pt x="6047158" y="515381"/>
                  <a:pt x="6047158" y="515381"/>
                  <a:pt x="6054651" y="540119"/>
                </a:cubicBezTo>
                <a:cubicBezTo>
                  <a:pt x="6054651" y="540119"/>
                  <a:pt x="6054651" y="540119"/>
                  <a:pt x="6077131" y="531873"/>
                </a:cubicBezTo>
                <a:cubicBezTo>
                  <a:pt x="6077131" y="531873"/>
                  <a:pt x="6077131" y="531873"/>
                  <a:pt x="6099611" y="548365"/>
                </a:cubicBezTo>
                <a:cubicBezTo>
                  <a:pt x="6099611" y="548365"/>
                  <a:pt x="6099611" y="548365"/>
                  <a:pt x="6084624" y="560735"/>
                </a:cubicBezTo>
                <a:cubicBezTo>
                  <a:pt x="6084624" y="560735"/>
                  <a:pt x="6084624" y="560735"/>
                  <a:pt x="6122091" y="560735"/>
                </a:cubicBezTo>
                <a:cubicBezTo>
                  <a:pt x="6122091" y="560735"/>
                  <a:pt x="6122091" y="560735"/>
                  <a:pt x="6107104" y="564858"/>
                </a:cubicBezTo>
                <a:cubicBezTo>
                  <a:pt x="6107104" y="564858"/>
                  <a:pt x="6107104" y="564858"/>
                  <a:pt x="6107104" y="577227"/>
                </a:cubicBezTo>
                <a:cubicBezTo>
                  <a:pt x="6107104" y="577227"/>
                  <a:pt x="6107104" y="577227"/>
                  <a:pt x="6137078" y="626703"/>
                </a:cubicBezTo>
                <a:cubicBezTo>
                  <a:pt x="6137078" y="626703"/>
                  <a:pt x="6137078" y="626703"/>
                  <a:pt x="6159558" y="643195"/>
                </a:cubicBezTo>
                <a:cubicBezTo>
                  <a:pt x="6159558" y="643195"/>
                  <a:pt x="6159558" y="643195"/>
                  <a:pt x="6197025" y="692672"/>
                </a:cubicBezTo>
                <a:cubicBezTo>
                  <a:pt x="6197025" y="692672"/>
                  <a:pt x="6197025" y="692672"/>
                  <a:pt x="6219505" y="688549"/>
                </a:cubicBezTo>
                <a:cubicBezTo>
                  <a:pt x="6219505" y="688549"/>
                  <a:pt x="6219505" y="688549"/>
                  <a:pt x="6204518" y="700918"/>
                </a:cubicBezTo>
                <a:cubicBezTo>
                  <a:pt x="6264466" y="725656"/>
                  <a:pt x="6159558" y="713287"/>
                  <a:pt x="6249478" y="742149"/>
                </a:cubicBezTo>
                <a:cubicBezTo>
                  <a:pt x="6249478" y="742149"/>
                  <a:pt x="6249478" y="742149"/>
                  <a:pt x="6249478" y="692672"/>
                </a:cubicBezTo>
                <a:cubicBezTo>
                  <a:pt x="6249478" y="692672"/>
                  <a:pt x="6249478" y="692672"/>
                  <a:pt x="6264466" y="700918"/>
                </a:cubicBezTo>
                <a:cubicBezTo>
                  <a:pt x="6264466" y="700918"/>
                  <a:pt x="6264466" y="700918"/>
                  <a:pt x="6271959" y="733902"/>
                </a:cubicBezTo>
                <a:cubicBezTo>
                  <a:pt x="6271959" y="733902"/>
                  <a:pt x="6271959" y="733902"/>
                  <a:pt x="6279452" y="762764"/>
                </a:cubicBezTo>
                <a:cubicBezTo>
                  <a:pt x="6279452" y="762764"/>
                  <a:pt x="6279452" y="762764"/>
                  <a:pt x="6316919" y="824610"/>
                </a:cubicBezTo>
                <a:cubicBezTo>
                  <a:pt x="6316919" y="824610"/>
                  <a:pt x="6316919" y="824610"/>
                  <a:pt x="6339399" y="861717"/>
                </a:cubicBezTo>
                <a:cubicBezTo>
                  <a:pt x="6339399" y="861717"/>
                  <a:pt x="6339399" y="861717"/>
                  <a:pt x="6369372" y="878209"/>
                </a:cubicBezTo>
                <a:cubicBezTo>
                  <a:pt x="6369372" y="878209"/>
                  <a:pt x="6369372" y="878209"/>
                  <a:pt x="6421826" y="869963"/>
                </a:cubicBezTo>
                <a:cubicBezTo>
                  <a:pt x="6421826" y="869963"/>
                  <a:pt x="6421826" y="869963"/>
                  <a:pt x="6414333" y="890578"/>
                </a:cubicBezTo>
                <a:cubicBezTo>
                  <a:pt x="6414333" y="890578"/>
                  <a:pt x="6414333" y="890578"/>
                  <a:pt x="6399346" y="882332"/>
                </a:cubicBezTo>
                <a:cubicBezTo>
                  <a:pt x="6399346" y="882332"/>
                  <a:pt x="6399346" y="882332"/>
                  <a:pt x="6384360" y="894701"/>
                </a:cubicBezTo>
                <a:cubicBezTo>
                  <a:pt x="6384360" y="907070"/>
                  <a:pt x="6399346" y="907070"/>
                  <a:pt x="6399346" y="911193"/>
                </a:cubicBezTo>
                <a:cubicBezTo>
                  <a:pt x="6436813" y="882332"/>
                  <a:pt x="6414333" y="964793"/>
                  <a:pt x="6436813" y="894701"/>
                </a:cubicBezTo>
                <a:cubicBezTo>
                  <a:pt x="6436813" y="894701"/>
                  <a:pt x="6436813" y="894701"/>
                  <a:pt x="6429320" y="919440"/>
                </a:cubicBezTo>
                <a:cubicBezTo>
                  <a:pt x="6429320" y="919440"/>
                  <a:pt x="6429320" y="919440"/>
                  <a:pt x="6444306" y="919440"/>
                </a:cubicBezTo>
                <a:cubicBezTo>
                  <a:pt x="6444306" y="919440"/>
                  <a:pt x="6444306" y="919440"/>
                  <a:pt x="6429320" y="944178"/>
                </a:cubicBezTo>
                <a:cubicBezTo>
                  <a:pt x="6414333" y="956547"/>
                  <a:pt x="6444306" y="948301"/>
                  <a:pt x="6444306" y="968916"/>
                </a:cubicBezTo>
                <a:cubicBezTo>
                  <a:pt x="6444306" y="968916"/>
                  <a:pt x="6444306" y="968916"/>
                  <a:pt x="6459294" y="948301"/>
                </a:cubicBezTo>
                <a:cubicBezTo>
                  <a:pt x="6459294" y="948301"/>
                  <a:pt x="6459294" y="948301"/>
                  <a:pt x="6466786" y="886455"/>
                </a:cubicBezTo>
                <a:cubicBezTo>
                  <a:pt x="6466786" y="886455"/>
                  <a:pt x="6466786" y="886455"/>
                  <a:pt x="6496760" y="857594"/>
                </a:cubicBezTo>
                <a:cubicBezTo>
                  <a:pt x="6496760" y="857594"/>
                  <a:pt x="6496760" y="857594"/>
                  <a:pt x="6481774" y="808117"/>
                </a:cubicBezTo>
                <a:cubicBezTo>
                  <a:pt x="6481774" y="808117"/>
                  <a:pt x="6481774" y="808117"/>
                  <a:pt x="6504254" y="787502"/>
                </a:cubicBezTo>
                <a:cubicBezTo>
                  <a:pt x="6504254" y="787502"/>
                  <a:pt x="6504254" y="787502"/>
                  <a:pt x="6481774" y="783379"/>
                </a:cubicBezTo>
                <a:cubicBezTo>
                  <a:pt x="6481774" y="783379"/>
                  <a:pt x="6481774" y="783379"/>
                  <a:pt x="6496760" y="783379"/>
                </a:cubicBezTo>
                <a:cubicBezTo>
                  <a:pt x="6496760" y="783379"/>
                  <a:pt x="6496760" y="783379"/>
                  <a:pt x="6496760" y="766887"/>
                </a:cubicBezTo>
                <a:cubicBezTo>
                  <a:pt x="6496760" y="766887"/>
                  <a:pt x="6496760" y="766887"/>
                  <a:pt x="6519240" y="779256"/>
                </a:cubicBezTo>
                <a:cubicBezTo>
                  <a:pt x="6519240" y="779256"/>
                  <a:pt x="6519240" y="779256"/>
                  <a:pt x="6534227" y="733902"/>
                </a:cubicBezTo>
                <a:cubicBezTo>
                  <a:pt x="6534227" y="733902"/>
                  <a:pt x="6534227" y="733902"/>
                  <a:pt x="6496760" y="680303"/>
                </a:cubicBezTo>
                <a:cubicBezTo>
                  <a:pt x="6496760" y="680303"/>
                  <a:pt x="6496760" y="680303"/>
                  <a:pt x="6511747" y="663811"/>
                </a:cubicBezTo>
                <a:cubicBezTo>
                  <a:pt x="6511747" y="663811"/>
                  <a:pt x="6511747" y="663811"/>
                  <a:pt x="6481774" y="647318"/>
                </a:cubicBezTo>
                <a:cubicBezTo>
                  <a:pt x="6481774" y="647318"/>
                  <a:pt x="6481774" y="647318"/>
                  <a:pt x="6481774" y="618457"/>
                </a:cubicBezTo>
                <a:cubicBezTo>
                  <a:pt x="6481774" y="618457"/>
                  <a:pt x="6481774" y="618457"/>
                  <a:pt x="6406840" y="577227"/>
                </a:cubicBezTo>
                <a:cubicBezTo>
                  <a:pt x="6406840" y="577227"/>
                  <a:pt x="6406840" y="577227"/>
                  <a:pt x="6391853" y="585473"/>
                </a:cubicBezTo>
                <a:cubicBezTo>
                  <a:pt x="6391853" y="585473"/>
                  <a:pt x="6391853" y="585473"/>
                  <a:pt x="6406840" y="610211"/>
                </a:cubicBezTo>
                <a:cubicBezTo>
                  <a:pt x="6406840" y="610211"/>
                  <a:pt x="6406840" y="610211"/>
                  <a:pt x="6376866" y="618457"/>
                </a:cubicBezTo>
                <a:cubicBezTo>
                  <a:pt x="6376866" y="618457"/>
                  <a:pt x="6376866" y="618457"/>
                  <a:pt x="6346892" y="643195"/>
                </a:cubicBezTo>
                <a:cubicBezTo>
                  <a:pt x="6346892" y="643195"/>
                  <a:pt x="6346892" y="643195"/>
                  <a:pt x="6346892" y="634950"/>
                </a:cubicBezTo>
                <a:cubicBezTo>
                  <a:pt x="6346892" y="634950"/>
                  <a:pt x="6346892" y="634950"/>
                  <a:pt x="6376866" y="601965"/>
                </a:cubicBezTo>
                <a:cubicBezTo>
                  <a:pt x="6376866" y="601965"/>
                  <a:pt x="6376866" y="601965"/>
                  <a:pt x="6369372" y="597842"/>
                </a:cubicBezTo>
                <a:cubicBezTo>
                  <a:pt x="6369372" y="597842"/>
                  <a:pt x="6369372" y="597842"/>
                  <a:pt x="6354386" y="597842"/>
                </a:cubicBezTo>
                <a:cubicBezTo>
                  <a:pt x="6354386" y="597842"/>
                  <a:pt x="6354386" y="597842"/>
                  <a:pt x="6376866" y="593719"/>
                </a:cubicBezTo>
                <a:cubicBezTo>
                  <a:pt x="6376866" y="593719"/>
                  <a:pt x="6376866" y="593719"/>
                  <a:pt x="6376866" y="585473"/>
                </a:cubicBezTo>
                <a:cubicBezTo>
                  <a:pt x="6376866" y="585473"/>
                  <a:pt x="6376866" y="585473"/>
                  <a:pt x="6391853" y="573104"/>
                </a:cubicBezTo>
                <a:cubicBezTo>
                  <a:pt x="6391853" y="573104"/>
                  <a:pt x="6391853" y="573104"/>
                  <a:pt x="6384360" y="535996"/>
                </a:cubicBezTo>
                <a:cubicBezTo>
                  <a:pt x="6384360" y="535996"/>
                  <a:pt x="6384360" y="535996"/>
                  <a:pt x="6361880" y="511258"/>
                </a:cubicBezTo>
                <a:cubicBezTo>
                  <a:pt x="6361880" y="511258"/>
                  <a:pt x="6361880" y="511258"/>
                  <a:pt x="6354386" y="507135"/>
                </a:cubicBezTo>
                <a:cubicBezTo>
                  <a:pt x="6361880" y="503012"/>
                  <a:pt x="6361880" y="507135"/>
                  <a:pt x="6361880" y="507135"/>
                </a:cubicBezTo>
                <a:cubicBezTo>
                  <a:pt x="6361880" y="503012"/>
                  <a:pt x="6361880" y="494766"/>
                  <a:pt x="6361880" y="486520"/>
                </a:cubicBezTo>
                <a:cubicBezTo>
                  <a:pt x="6316919" y="482397"/>
                  <a:pt x="6391853" y="531873"/>
                  <a:pt x="6316919" y="494766"/>
                </a:cubicBezTo>
                <a:cubicBezTo>
                  <a:pt x="6316919" y="494766"/>
                  <a:pt x="6316919" y="494766"/>
                  <a:pt x="6331906" y="465904"/>
                </a:cubicBezTo>
                <a:cubicBezTo>
                  <a:pt x="6331906" y="465904"/>
                  <a:pt x="6331906" y="465904"/>
                  <a:pt x="6346892" y="461781"/>
                </a:cubicBezTo>
                <a:cubicBezTo>
                  <a:pt x="6346892" y="461781"/>
                  <a:pt x="6346892" y="461781"/>
                  <a:pt x="6309426" y="408182"/>
                </a:cubicBezTo>
                <a:cubicBezTo>
                  <a:pt x="6309426" y="408182"/>
                  <a:pt x="6309426" y="408182"/>
                  <a:pt x="6294439" y="416428"/>
                </a:cubicBezTo>
                <a:cubicBezTo>
                  <a:pt x="6294439" y="416428"/>
                  <a:pt x="6294439" y="416428"/>
                  <a:pt x="6286946" y="399936"/>
                </a:cubicBezTo>
                <a:cubicBezTo>
                  <a:pt x="6286946" y="399936"/>
                  <a:pt x="6286946" y="399936"/>
                  <a:pt x="6271959" y="399936"/>
                </a:cubicBezTo>
                <a:cubicBezTo>
                  <a:pt x="6271959" y="399936"/>
                  <a:pt x="6271959" y="399936"/>
                  <a:pt x="6256972" y="371075"/>
                </a:cubicBezTo>
                <a:cubicBezTo>
                  <a:pt x="6234492" y="366951"/>
                  <a:pt x="6189532" y="358705"/>
                  <a:pt x="6204518" y="342213"/>
                </a:cubicBezTo>
                <a:cubicBezTo>
                  <a:pt x="6197025" y="342213"/>
                  <a:pt x="6204518" y="366951"/>
                  <a:pt x="6182038" y="342213"/>
                </a:cubicBezTo>
                <a:cubicBezTo>
                  <a:pt x="6182038" y="342213"/>
                  <a:pt x="6182038" y="342213"/>
                  <a:pt x="6182038" y="350459"/>
                </a:cubicBezTo>
                <a:cubicBezTo>
                  <a:pt x="6174545" y="350459"/>
                  <a:pt x="6204518" y="362828"/>
                  <a:pt x="6167052" y="350459"/>
                </a:cubicBezTo>
                <a:cubicBezTo>
                  <a:pt x="6167052" y="350459"/>
                  <a:pt x="6167052" y="350459"/>
                  <a:pt x="6182038" y="338090"/>
                </a:cubicBezTo>
                <a:cubicBezTo>
                  <a:pt x="6167052" y="333967"/>
                  <a:pt x="6152064" y="317475"/>
                  <a:pt x="6129584" y="276244"/>
                </a:cubicBezTo>
                <a:cubicBezTo>
                  <a:pt x="6129584" y="276244"/>
                  <a:pt x="6129584" y="276244"/>
                  <a:pt x="6129584" y="255629"/>
                </a:cubicBezTo>
                <a:cubicBezTo>
                  <a:pt x="6129584" y="255629"/>
                  <a:pt x="6129584" y="255629"/>
                  <a:pt x="6144572" y="259752"/>
                </a:cubicBezTo>
                <a:cubicBezTo>
                  <a:pt x="6144572" y="259752"/>
                  <a:pt x="6144572" y="259752"/>
                  <a:pt x="6182038" y="243260"/>
                </a:cubicBezTo>
                <a:cubicBezTo>
                  <a:pt x="6182038" y="243260"/>
                  <a:pt x="6182038" y="243260"/>
                  <a:pt x="6182038" y="263875"/>
                </a:cubicBezTo>
                <a:cubicBezTo>
                  <a:pt x="6182038" y="263875"/>
                  <a:pt x="6182038" y="263875"/>
                  <a:pt x="6219505" y="292737"/>
                </a:cubicBezTo>
                <a:cubicBezTo>
                  <a:pt x="6219505" y="292737"/>
                  <a:pt x="6219505" y="292737"/>
                  <a:pt x="6264466" y="255629"/>
                </a:cubicBezTo>
                <a:cubicBezTo>
                  <a:pt x="6264466" y="255629"/>
                  <a:pt x="6264466" y="255629"/>
                  <a:pt x="6264466" y="235014"/>
                </a:cubicBezTo>
                <a:cubicBezTo>
                  <a:pt x="6264466" y="235014"/>
                  <a:pt x="6264466" y="235014"/>
                  <a:pt x="6279452" y="239137"/>
                </a:cubicBezTo>
                <a:cubicBezTo>
                  <a:pt x="6279452" y="239137"/>
                  <a:pt x="6279452" y="239137"/>
                  <a:pt x="6264466" y="263875"/>
                </a:cubicBezTo>
                <a:cubicBezTo>
                  <a:pt x="6264466" y="263875"/>
                  <a:pt x="6264466" y="263875"/>
                  <a:pt x="6316919" y="259752"/>
                </a:cubicBezTo>
                <a:cubicBezTo>
                  <a:pt x="6316919" y="259752"/>
                  <a:pt x="6316919" y="259752"/>
                  <a:pt x="6346892" y="305106"/>
                </a:cubicBezTo>
                <a:cubicBezTo>
                  <a:pt x="6346892" y="305106"/>
                  <a:pt x="6346892" y="305106"/>
                  <a:pt x="6324412" y="305106"/>
                </a:cubicBezTo>
                <a:cubicBezTo>
                  <a:pt x="6324412" y="305106"/>
                  <a:pt x="6324412" y="305106"/>
                  <a:pt x="6324412" y="313352"/>
                </a:cubicBezTo>
                <a:cubicBezTo>
                  <a:pt x="6324412" y="313352"/>
                  <a:pt x="6324412" y="313352"/>
                  <a:pt x="6309426" y="300983"/>
                </a:cubicBezTo>
                <a:cubicBezTo>
                  <a:pt x="6309426" y="300983"/>
                  <a:pt x="6309426" y="300983"/>
                  <a:pt x="6301932" y="313352"/>
                </a:cubicBezTo>
                <a:cubicBezTo>
                  <a:pt x="6301932" y="313352"/>
                  <a:pt x="6301932" y="313352"/>
                  <a:pt x="6309426" y="325721"/>
                </a:cubicBezTo>
                <a:cubicBezTo>
                  <a:pt x="6309426" y="325721"/>
                  <a:pt x="6309426" y="325721"/>
                  <a:pt x="6316919" y="325721"/>
                </a:cubicBezTo>
                <a:cubicBezTo>
                  <a:pt x="6316919" y="325721"/>
                  <a:pt x="6316919" y="325721"/>
                  <a:pt x="6279452" y="350459"/>
                </a:cubicBezTo>
                <a:cubicBezTo>
                  <a:pt x="6279452" y="350459"/>
                  <a:pt x="6279452" y="350459"/>
                  <a:pt x="6316919" y="383444"/>
                </a:cubicBezTo>
                <a:cubicBezTo>
                  <a:pt x="6316919" y="383444"/>
                  <a:pt x="6316919" y="383444"/>
                  <a:pt x="6369372" y="366951"/>
                </a:cubicBezTo>
                <a:cubicBezTo>
                  <a:pt x="6369372" y="366951"/>
                  <a:pt x="6369372" y="366951"/>
                  <a:pt x="6384360" y="383444"/>
                </a:cubicBezTo>
                <a:cubicBezTo>
                  <a:pt x="6391853" y="395813"/>
                  <a:pt x="6331906" y="342213"/>
                  <a:pt x="6376866" y="408182"/>
                </a:cubicBezTo>
                <a:cubicBezTo>
                  <a:pt x="6376866" y="408182"/>
                  <a:pt x="6376866" y="408182"/>
                  <a:pt x="6399346" y="395813"/>
                </a:cubicBezTo>
                <a:cubicBezTo>
                  <a:pt x="6399346" y="395813"/>
                  <a:pt x="6399346" y="395813"/>
                  <a:pt x="6406840" y="420551"/>
                </a:cubicBezTo>
                <a:cubicBezTo>
                  <a:pt x="6406840" y="420551"/>
                  <a:pt x="6406840" y="420551"/>
                  <a:pt x="6429320" y="412305"/>
                </a:cubicBezTo>
                <a:cubicBezTo>
                  <a:pt x="6429320" y="412305"/>
                  <a:pt x="6429320" y="412305"/>
                  <a:pt x="6421826" y="395813"/>
                </a:cubicBezTo>
                <a:cubicBezTo>
                  <a:pt x="6421826" y="395813"/>
                  <a:pt x="6421826" y="395813"/>
                  <a:pt x="6421826" y="383444"/>
                </a:cubicBezTo>
                <a:cubicBezTo>
                  <a:pt x="6421826" y="383444"/>
                  <a:pt x="6421826" y="383444"/>
                  <a:pt x="6436813" y="387567"/>
                </a:cubicBezTo>
                <a:cubicBezTo>
                  <a:pt x="6436813" y="387567"/>
                  <a:pt x="6436813" y="387567"/>
                  <a:pt x="6436813" y="395813"/>
                </a:cubicBezTo>
                <a:cubicBezTo>
                  <a:pt x="6451800" y="399936"/>
                  <a:pt x="6466786" y="399936"/>
                  <a:pt x="6481774" y="404059"/>
                </a:cubicBezTo>
                <a:cubicBezTo>
                  <a:pt x="6481774" y="404059"/>
                  <a:pt x="6481774" y="404059"/>
                  <a:pt x="6496760" y="420551"/>
                </a:cubicBezTo>
                <a:cubicBezTo>
                  <a:pt x="6474280" y="428797"/>
                  <a:pt x="6451800" y="383444"/>
                  <a:pt x="6451800" y="416428"/>
                </a:cubicBezTo>
                <a:cubicBezTo>
                  <a:pt x="6436813" y="412305"/>
                  <a:pt x="6421826" y="404059"/>
                  <a:pt x="6444306" y="449412"/>
                </a:cubicBezTo>
                <a:cubicBezTo>
                  <a:pt x="6444306" y="449412"/>
                  <a:pt x="6444306" y="449412"/>
                  <a:pt x="6459294" y="457658"/>
                </a:cubicBezTo>
                <a:cubicBezTo>
                  <a:pt x="6459294" y="457658"/>
                  <a:pt x="6459294" y="457658"/>
                  <a:pt x="6481774" y="449412"/>
                </a:cubicBezTo>
                <a:cubicBezTo>
                  <a:pt x="6481774" y="449412"/>
                  <a:pt x="6481774" y="449412"/>
                  <a:pt x="6496760" y="470028"/>
                </a:cubicBezTo>
                <a:cubicBezTo>
                  <a:pt x="6496760" y="465904"/>
                  <a:pt x="6504254" y="461781"/>
                  <a:pt x="6504254" y="478274"/>
                </a:cubicBezTo>
                <a:cubicBezTo>
                  <a:pt x="6504254" y="478274"/>
                  <a:pt x="6511747" y="482397"/>
                  <a:pt x="6519240" y="490643"/>
                </a:cubicBezTo>
                <a:cubicBezTo>
                  <a:pt x="6511747" y="490643"/>
                  <a:pt x="6504254" y="490643"/>
                  <a:pt x="6504254" y="490643"/>
                </a:cubicBezTo>
                <a:cubicBezTo>
                  <a:pt x="6496760" y="498889"/>
                  <a:pt x="6496760" y="507135"/>
                  <a:pt x="6496760" y="523627"/>
                </a:cubicBezTo>
                <a:cubicBezTo>
                  <a:pt x="6496760" y="523627"/>
                  <a:pt x="6496760" y="523627"/>
                  <a:pt x="6511747" y="527750"/>
                </a:cubicBezTo>
                <a:cubicBezTo>
                  <a:pt x="6511747" y="527750"/>
                  <a:pt x="6511747" y="527750"/>
                  <a:pt x="6534227" y="503012"/>
                </a:cubicBezTo>
                <a:cubicBezTo>
                  <a:pt x="6534227" y="503012"/>
                  <a:pt x="6534227" y="503012"/>
                  <a:pt x="6549214" y="490643"/>
                </a:cubicBezTo>
                <a:cubicBezTo>
                  <a:pt x="6549214" y="490643"/>
                  <a:pt x="6549214" y="490643"/>
                  <a:pt x="6564200" y="490643"/>
                </a:cubicBezTo>
                <a:cubicBezTo>
                  <a:pt x="6564200" y="490643"/>
                  <a:pt x="6564200" y="490643"/>
                  <a:pt x="6571694" y="482397"/>
                </a:cubicBezTo>
                <a:cubicBezTo>
                  <a:pt x="6571694" y="482397"/>
                  <a:pt x="6571694" y="482397"/>
                  <a:pt x="6601668" y="503012"/>
                </a:cubicBezTo>
                <a:cubicBezTo>
                  <a:pt x="6601668" y="503012"/>
                  <a:pt x="6601668" y="503012"/>
                  <a:pt x="6556707" y="511258"/>
                </a:cubicBezTo>
                <a:cubicBezTo>
                  <a:pt x="6556707" y="515381"/>
                  <a:pt x="6549214" y="515381"/>
                  <a:pt x="6541720" y="511258"/>
                </a:cubicBezTo>
                <a:cubicBezTo>
                  <a:pt x="6549214" y="519504"/>
                  <a:pt x="6556707" y="527750"/>
                  <a:pt x="6571694" y="540119"/>
                </a:cubicBezTo>
                <a:cubicBezTo>
                  <a:pt x="6571694" y="540119"/>
                  <a:pt x="6571694" y="540119"/>
                  <a:pt x="6594174" y="519504"/>
                </a:cubicBezTo>
                <a:cubicBezTo>
                  <a:pt x="6594174" y="523627"/>
                  <a:pt x="6594174" y="531873"/>
                  <a:pt x="6601668" y="544242"/>
                </a:cubicBezTo>
                <a:cubicBezTo>
                  <a:pt x="6601668" y="544242"/>
                  <a:pt x="6601668" y="544242"/>
                  <a:pt x="6624148" y="535996"/>
                </a:cubicBezTo>
                <a:cubicBezTo>
                  <a:pt x="6624148" y="535996"/>
                  <a:pt x="6624148" y="535996"/>
                  <a:pt x="6639134" y="511258"/>
                </a:cubicBezTo>
                <a:cubicBezTo>
                  <a:pt x="6639134" y="511258"/>
                  <a:pt x="6639134" y="511258"/>
                  <a:pt x="6676602" y="523627"/>
                </a:cubicBezTo>
                <a:cubicBezTo>
                  <a:pt x="6676602" y="523627"/>
                  <a:pt x="6676602" y="523627"/>
                  <a:pt x="6684094" y="544242"/>
                </a:cubicBezTo>
                <a:cubicBezTo>
                  <a:pt x="6684094" y="544242"/>
                  <a:pt x="6684094" y="544242"/>
                  <a:pt x="6684094" y="552489"/>
                </a:cubicBezTo>
                <a:cubicBezTo>
                  <a:pt x="6699082" y="552489"/>
                  <a:pt x="6699082" y="548365"/>
                  <a:pt x="6691588" y="548365"/>
                </a:cubicBezTo>
                <a:cubicBezTo>
                  <a:pt x="6699082" y="548365"/>
                  <a:pt x="6706575" y="552489"/>
                  <a:pt x="6721562" y="560735"/>
                </a:cubicBezTo>
                <a:cubicBezTo>
                  <a:pt x="6751535" y="593719"/>
                  <a:pt x="6639134" y="556612"/>
                  <a:pt x="6729055" y="593719"/>
                </a:cubicBezTo>
                <a:cubicBezTo>
                  <a:pt x="6729055" y="593719"/>
                  <a:pt x="6729055" y="593719"/>
                  <a:pt x="6721562" y="610211"/>
                </a:cubicBezTo>
                <a:cubicBezTo>
                  <a:pt x="6721562" y="610211"/>
                  <a:pt x="6721562" y="610211"/>
                  <a:pt x="6736548" y="634950"/>
                </a:cubicBezTo>
                <a:cubicBezTo>
                  <a:pt x="6721562" y="622580"/>
                  <a:pt x="6676602" y="585473"/>
                  <a:pt x="6751535" y="663811"/>
                </a:cubicBezTo>
                <a:cubicBezTo>
                  <a:pt x="6744042" y="663811"/>
                  <a:pt x="6744042" y="667934"/>
                  <a:pt x="6744042" y="676180"/>
                </a:cubicBezTo>
                <a:cubicBezTo>
                  <a:pt x="6744042" y="676180"/>
                  <a:pt x="6744042" y="676180"/>
                  <a:pt x="6789002" y="692672"/>
                </a:cubicBezTo>
                <a:cubicBezTo>
                  <a:pt x="6789002" y="692672"/>
                  <a:pt x="6789002" y="692672"/>
                  <a:pt x="6811482" y="684426"/>
                </a:cubicBezTo>
                <a:cubicBezTo>
                  <a:pt x="6803989" y="667934"/>
                  <a:pt x="6759028" y="684426"/>
                  <a:pt x="6789002" y="655565"/>
                </a:cubicBezTo>
                <a:cubicBezTo>
                  <a:pt x="6789002" y="655565"/>
                  <a:pt x="6789002" y="655565"/>
                  <a:pt x="6818976" y="655565"/>
                </a:cubicBezTo>
                <a:cubicBezTo>
                  <a:pt x="6818976" y="655565"/>
                  <a:pt x="6818976" y="655565"/>
                  <a:pt x="6826469" y="680303"/>
                </a:cubicBezTo>
                <a:cubicBezTo>
                  <a:pt x="6826469" y="680303"/>
                  <a:pt x="6826469" y="680303"/>
                  <a:pt x="6826469" y="676180"/>
                </a:cubicBezTo>
                <a:cubicBezTo>
                  <a:pt x="6826469" y="676180"/>
                  <a:pt x="6826469" y="676180"/>
                  <a:pt x="6841456" y="684426"/>
                </a:cubicBezTo>
                <a:cubicBezTo>
                  <a:pt x="6841456" y="684426"/>
                  <a:pt x="6841456" y="684426"/>
                  <a:pt x="6818976" y="721533"/>
                </a:cubicBezTo>
                <a:cubicBezTo>
                  <a:pt x="6818976" y="721533"/>
                  <a:pt x="6818976" y="721533"/>
                  <a:pt x="6841456" y="721533"/>
                </a:cubicBezTo>
                <a:cubicBezTo>
                  <a:pt x="6841456" y="721533"/>
                  <a:pt x="6841456" y="721533"/>
                  <a:pt x="6841456" y="729779"/>
                </a:cubicBezTo>
                <a:cubicBezTo>
                  <a:pt x="6841456" y="729779"/>
                  <a:pt x="6841456" y="729779"/>
                  <a:pt x="6893910" y="812240"/>
                </a:cubicBezTo>
                <a:cubicBezTo>
                  <a:pt x="6893910" y="812240"/>
                  <a:pt x="6893910" y="812240"/>
                  <a:pt x="6893910" y="820487"/>
                </a:cubicBezTo>
                <a:cubicBezTo>
                  <a:pt x="6893910" y="820487"/>
                  <a:pt x="6893910" y="820487"/>
                  <a:pt x="6908896" y="828733"/>
                </a:cubicBezTo>
                <a:cubicBezTo>
                  <a:pt x="6908896" y="828733"/>
                  <a:pt x="6908896" y="828733"/>
                  <a:pt x="6923883" y="766887"/>
                </a:cubicBezTo>
                <a:cubicBezTo>
                  <a:pt x="6923883" y="766887"/>
                  <a:pt x="6923883" y="766887"/>
                  <a:pt x="6938870" y="783379"/>
                </a:cubicBezTo>
                <a:cubicBezTo>
                  <a:pt x="6938870" y="783379"/>
                  <a:pt x="6938870" y="783379"/>
                  <a:pt x="6953856" y="762764"/>
                </a:cubicBezTo>
                <a:cubicBezTo>
                  <a:pt x="6953856" y="762764"/>
                  <a:pt x="6953856" y="762764"/>
                  <a:pt x="6968843" y="771010"/>
                </a:cubicBezTo>
                <a:cubicBezTo>
                  <a:pt x="6968843" y="771010"/>
                  <a:pt x="6968843" y="771010"/>
                  <a:pt x="7006310" y="820487"/>
                </a:cubicBezTo>
                <a:cubicBezTo>
                  <a:pt x="7006310" y="820487"/>
                  <a:pt x="7006310" y="820487"/>
                  <a:pt x="7036284" y="820487"/>
                </a:cubicBezTo>
                <a:cubicBezTo>
                  <a:pt x="7043777" y="824610"/>
                  <a:pt x="7043777" y="824610"/>
                  <a:pt x="7043777" y="828733"/>
                </a:cubicBezTo>
                <a:cubicBezTo>
                  <a:pt x="7043777" y="828733"/>
                  <a:pt x="7043777" y="828733"/>
                  <a:pt x="7051270" y="824610"/>
                </a:cubicBezTo>
                <a:cubicBezTo>
                  <a:pt x="7021297" y="775133"/>
                  <a:pt x="6968843" y="808117"/>
                  <a:pt x="6953856" y="709164"/>
                </a:cubicBezTo>
                <a:cubicBezTo>
                  <a:pt x="6946363" y="700918"/>
                  <a:pt x="6931376" y="700918"/>
                  <a:pt x="6923883" y="696795"/>
                </a:cubicBezTo>
                <a:cubicBezTo>
                  <a:pt x="6923883" y="696795"/>
                  <a:pt x="6923883" y="696795"/>
                  <a:pt x="6901402" y="721533"/>
                </a:cubicBezTo>
                <a:cubicBezTo>
                  <a:pt x="6901402" y="721533"/>
                  <a:pt x="6901402" y="721533"/>
                  <a:pt x="6916390" y="725656"/>
                </a:cubicBezTo>
                <a:cubicBezTo>
                  <a:pt x="6916390" y="729779"/>
                  <a:pt x="6901402" y="725656"/>
                  <a:pt x="6893910" y="725656"/>
                </a:cubicBezTo>
                <a:cubicBezTo>
                  <a:pt x="6893910" y="725656"/>
                  <a:pt x="6893910" y="725656"/>
                  <a:pt x="6886416" y="709164"/>
                </a:cubicBezTo>
                <a:cubicBezTo>
                  <a:pt x="6886416" y="709164"/>
                  <a:pt x="6886416" y="709164"/>
                  <a:pt x="6886416" y="692672"/>
                </a:cubicBezTo>
                <a:cubicBezTo>
                  <a:pt x="6886416" y="692672"/>
                  <a:pt x="6886416" y="692672"/>
                  <a:pt x="6863936" y="709164"/>
                </a:cubicBezTo>
                <a:cubicBezTo>
                  <a:pt x="6871429" y="705041"/>
                  <a:pt x="6789002" y="688549"/>
                  <a:pt x="6878922" y="692672"/>
                </a:cubicBezTo>
                <a:cubicBezTo>
                  <a:pt x="6878922" y="692672"/>
                  <a:pt x="6878922" y="692672"/>
                  <a:pt x="6866277" y="670060"/>
                </a:cubicBezTo>
                <a:lnTo>
                  <a:pt x="6848949" y="639073"/>
                </a:lnTo>
                <a:lnTo>
                  <a:pt x="6856442" y="643195"/>
                </a:lnTo>
                <a:cubicBezTo>
                  <a:pt x="6856442" y="643195"/>
                  <a:pt x="6856442" y="643195"/>
                  <a:pt x="6871429" y="634950"/>
                </a:cubicBezTo>
                <a:cubicBezTo>
                  <a:pt x="6871429" y="634950"/>
                  <a:pt x="6871429" y="634950"/>
                  <a:pt x="6841456" y="618457"/>
                </a:cubicBezTo>
                <a:cubicBezTo>
                  <a:pt x="6841456" y="618457"/>
                  <a:pt x="6841456" y="618457"/>
                  <a:pt x="6833962" y="626703"/>
                </a:cubicBezTo>
                <a:cubicBezTo>
                  <a:pt x="6833962" y="626703"/>
                  <a:pt x="6833962" y="626703"/>
                  <a:pt x="6811482" y="618457"/>
                </a:cubicBezTo>
                <a:cubicBezTo>
                  <a:pt x="6811482" y="618457"/>
                  <a:pt x="6811482" y="618457"/>
                  <a:pt x="6811482" y="593719"/>
                </a:cubicBezTo>
                <a:cubicBezTo>
                  <a:pt x="6811482" y="593719"/>
                  <a:pt x="6811482" y="593719"/>
                  <a:pt x="6796496" y="589596"/>
                </a:cubicBezTo>
                <a:cubicBezTo>
                  <a:pt x="6796496" y="589596"/>
                  <a:pt x="6796496" y="589596"/>
                  <a:pt x="6803989" y="585473"/>
                </a:cubicBezTo>
                <a:cubicBezTo>
                  <a:pt x="6803989" y="585473"/>
                  <a:pt x="6803989" y="585473"/>
                  <a:pt x="6789002" y="556612"/>
                </a:cubicBezTo>
                <a:cubicBezTo>
                  <a:pt x="6789002" y="556612"/>
                  <a:pt x="6789002" y="556612"/>
                  <a:pt x="6774015" y="556612"/>
                </a:cubicBezTo>
                <a:cubicBezTo>
                  <a:pt x="6774015" y="556612"/>
                  <a:pt x="6774015" y="556612"/>
                  <a:pt x="6781508" y="548365"/>
                </a:cubicBezTo>
                <a:cubicBezTo>
                  <a:pt x="6781508" y="548365"/>
                  <a:pt x="6781508" y="548365"/>
                  <a:pt x="6721562" y="478274"/>
                </a:cubicBezTo>
                <a:cubicBezTo>
                  <a:pt x="6721562" y="478274"/>
                  <a:pt x="6721562" y="478274"/>
                  <a:pt x="6721562" y="461781"/>
                </a:cubicBezTo>
                <a:cubicBezTo>
                  <a:pt x="6721562" y="461781"/>
                  <a:pt x="6721562" y="461781"/>
                  <a:pt x="6714068" y="445289"/>
                </a:cubicBezTo>
                <a:cubicBezTo>
                  <a:pt x="6714068" y="445289"/>
                  <a:pt x="6714068" y="445289"/>
                  <a:pt x="6751535" y="478274"/>
                </a:cubicBezTo>
                <a:cubicBezTo>
                  <a:pt x="6751535" y="478274"/>
                  <a:pt x="6751535" y="478274"/>
                  <a:pt x="6744042" y="432920"/>
                </a:cubicBezTo>
                <a:cubicBezTo>
                  <a:pt x="6744042" y="432920"/>
                  <a:pt x="6744042" y="432920"/>
                  <a:pt x="6706575" y="432920"/>
                </a:cubicBezTo>
                <a:cubicBezTo>
                  <a:pt x="6706575" y="432920"/>
                  <a:pt x="6706575" y="432920"/>
                  <a:pt x="6714068" y="399936"/>
                </a:cubicBezTo>
                <a:cubicBezTo>
                  <a:pt x="6706575" y="412305"/>
                  <a:pt x="6699082" y="391690"/>
                  <a:pt x="6684094" y="399936"/>
                </a:cubicBezTo>
                <a:cubicBezTo>
                  <a:pt x="6684094" y="399936"/>
                  <a:pt x="6684094" y="399936"/>
                  <a:pt x="6691588" y="420551"/>
                </a:cubicBezTo>
                <a:cubicBezTo>
                  <a:pt x="6691588" y="420551"/>
                  <a:pt x="6691588" y="420551"/>
                  <a:pt x="6669108" y="383444"/>
                </a:cubicBezTo>
                <a:cubicBezTo>
                  <a:pt x="6669108" y="383444"/>
                  <a:pt x="6669108" y="383444"/>
                  <a:pt x="6646628" y="399936"/>
                </a:cubicBezTo>
                <a:cubicBezTo>
                  <a:pt x="6646628" y="399936"/>
                  <a:pt x="6646628" y="399936"/>
                  <a:pt x="6661614" y="416428"/>
                </a:cubicBezTo>
                <a:cubicBezTo>
                  <a:pt x="6661614" y="416428"/>
                  <a:pt x="6661614" y="416428"/>
                  <a:pt x="6661614" y="437043"/>
                </a:cubicBezTo>
                <a:cubicBezTo>
                  <a:pt x="6661614" y="437043"/>
                  <a:pt x="6661614" y="437043"/>
                  <a:pt x="6631641" y="408182"/>
                </a:cubicBezTo>
                <a:cubicBezTo>
                  <a:pt x="6631641" y="408182"/>
                  <a:pt x="6631641" y="408182"/>
                  <a:pt x="6616654" y="399936"/>
                </a:cubicBezTo>
                <a:cubicBezTo>
                  <a:pt x="6616654" y="399936"/>
                  <a:pt x="6616654" y="399936"/>
                  <a:pt x="6594174" y="428797"/>
                </a:cubicBezTo>
                <a:cubicBezTo>
                  <a:pt x="6594174" y="428797"/>
                  <a:pt x="6594174" y="428797"/>
                  <a:pt x="6639134" y="478274"/>
                </a:cubicBezTo>
                <a:cubicBezTo>
                  <a:pt x="6639134" y="478274"/>
                  <a:pt x="6639134" y="478274"/>
                  <a:pt x="6564200" y="416428"/>
                </a:cubicBezTo>
                <a:cubicBezTo>
                  <a:pt x="6564200" y="416428"/>
                  <a:pt x="6564200" y="416428"/>
                  <a:pt x="6586680" y="408182"/>
                </a:cubicBezTo>
                <a:cubicBezTo>
                  <a:pt x="6586680" y="408182"/>
                  <a:pt x="6586680" y="408182"/>
                  <a:pt x="6609161" y="379320"/>
                </a:cubicBezTo>
                <a:cubicBezTo>
                  <a:pt x="6609161" y="379320"/>
                  <a:pt x="6609161" y="379320"/>
                  <a:pt x="6571694" y="354582"/>
                </a:cubicBezTo>
                <a:cubicBezTo>
                  <a:pt x="6571694" y="358705"/>
                  <a:pt x="6571694" y="354582"/>
                  <a:pt x="6564200" y="354582"/>
                </a:cubicBezTo>
                <a:cubicBezTo>
                  <a:pt x="6564200" y="354582"/>
                  <a:pt x="6564200" y="354582"/>
                  <a:pt x="6571694" y="325721"/>
                </a:cubicBezTo>
                <a:cubicBezTo>
                  <a:pt x="6571694" y="325721"/>
                  <a:pt x="6571694" y="325721"/>
                  <a:pt x="6579188" y="292737"/>
                </a:cubicBezTo>
                <a:cubicBezTo>
                  <a:pt x="6579188" y="292737"/>
                  <a:pt x="6579188" y="292737"/>
                  <a:pt x="6594174" y="288614"/>
                </a:cubicBezTo>
                <a:cubicBezTo>
                  <a:pt x="6594174" y="288614"/>
                  <a:pt x="6594174" y="288614"/>
                  <a:pt x="6571694" y="267998"/>
                </a:cubicBezTo>
                <a:cubicBezTo>
                  <a:pt x="6571694" y="267998"/>
                  <a:pt x="6571694" y="267998"/>
                  <a:pt x="6556707" y="276244"/>
                </a:cubicBezTo>
                <a:cubicBezTo>
                  <a:pt x="6556707" y="276244"/>
                  <a:pt x="6556707" y="276244"/>
                  <a:pt x="6526734" y="251506"/>
                </a:cubicBezTo>
                <a:cubicBezTo>
                  <a:pt x="6526734" y="251506"/>
                  <a:pt x="6526734" y="251506"/>
                  <a:pt x="6556707" y="239137"/>
                </a:cubicBezTo>
                <a:cubicBezTo>
                  <a:pt x="6526734" y="235014"/>
                  <a:pt x="6534227" y="230891"/>
                  <a:pt x="6541720" y="226768"/>
                </a:cubicBezTo>
                <a:cubicBezTo>
                  <a:pt x="6541720" y="226768"/>
                  <a:pt x="6541720" y="226768"/>
                  <a:pt x="6549214" y="226768"/>
                </a:cubicBezTo>
                <a:cubicBezTo>
                  <a:pt x="6549214" y="226768"/>
                  <a:pt x="6549214" y="226768"/>
                  <a:pt x="6556707" y="202030"/>
                </a:cubicBezTo>
                <a:cubicBezTo>
                  <a:pt x="6556707" y="202030"/>
                  <a:pt x="6556707" y="202030"/>
                  <a:pt x="6571694" y="202030"/>
                </a:cubicBezTo>
                <a:cubicBezTo>
                  <a:pt x="6571694" y="202030"/>
                  <a:pt x="6571694" y="202030"/>
                  <a:pt x="6579188" y="222645"/>
                </a:cubicBezTo>
                <a:cubicBezTo>
                  <a:pt x="6579188" y="222645"/>
                  <a:pt x="6579188" y="222645"/>
                  <a:pt x="6586680" y="222645"/>
                </a:cubicBezTo>
                <a:cubicBezTo>
                  <a:pt x="6586680" y="222645"/>
                  <a:pt x="6586680" y="222645"/>
                  <a:pt x="6601668" y="235014"/>
                </a:cubicBezTo>
                <a:cubicBezTo>
                  <a:pt x="6601668" y="235014"/>
                  <a:pt x="6601668" y="235014"/>
                  <a:pt x="6631641" y="218522"/>
                </a:cubicBezTo>
                <a:cubicBezTo>
                  <a:pt x="6631641" y="218522"/>
                  <a:pt x="6631641" y="218522"/>
                  <a:pt x="6654121" y="230891"/>
                </a:cubicBezTo>
                <a:cubicBezTo>
                  <a:pt x="6654121" y="230891"/>
                  <a:pt x="6654121" y="230891"/>
                  <a:pt x="6669108" y="218522"/>
                </a:cubicBezTo>
                <a:cubicBezTo>
                  <a:pt x="6669108" y="218522"/>
                  <a:pt x="6669108" y="218522"/>
                  <a:pt x="6654121" y="197906"/>
                </a:cubicBezTo>
                <a:cubicBezTo>
                  <a:pt x="6654121" y="197906"/>
                  <a:pt x="6654121" y="197906"/>
                  <a:pt x="6714068" y="202030"/>
                </a:cubicBezTo>
                <a:cubicBezTo>
                  <a:pt x="6714068" y="202030"/>
                  <a:pt x="6714068" y="202030"/>
                  <a:pt x="6706575" y="185537"/>
                </a:cubicBezTo>
                <a:cubicBezTo>
                  <a:pt x="6721562" y="177291"/>
                  <a:pt x="6706575" y="230891"/>
                  <a:pt x="6721562" y="169045"/>
                </a:cubicBezTo>
                <a:cubicBezTo>
                  <a:pt x="6721562" y="169045"/>
                  <a:pt x="6721562" y="169045"/>
                  <a:pt x="6721562" y="160799"/>
                </a:cubicBezTo>
                <a:cubicBezTo>
                  <a:pt x="6721562" y="160799"/>
                  <a:pt x="6721562" y="160799"/>
                  <a:pt x="6744042" y="173168"/>
                </a:cubicBezTo>
                <a:cubicBezTo>
                  <a:pt x="6744042" y="173168"/>
                  <a:pt x="6744042" y="173168"/>
                  <a:pt x="6751535" y="164922"/>
                </a:cubicBezTo>
                <a:cubicBezTo>
                  <a:pt x="6751535" y="164922"/>
                  <a:pt x="6751535" y="164922"/>
                  <a:pt x="6744042" y="148430"/>
                </a:cubicBezTo>
                <a:cubicBezTo>
                  <a:pt x="6774015" y="156676"/>
                  <a:pt x="6759028" y="140184"/>
                  <a:pt x="6781508" y="127815"/>
                </a:cubicBezTo>
                <a:cubicBezTo>
                  <a:pt x="6781508" y="127815"/>
                  <a:pt x="6781508" y="127815"/>
                  <a:pt x="6796496" y="148430"/>
                </a:cubicBezTo>
                <a:cubicBezTo>
                  <a:pt x="6803989" y="140184"/>
                  <a:pt x="6848949" y="140184"/>
                  <a:pt x="6803989" y="115446"/>
                </a:cubicBezTo>
                <a:cubicBezTo>
                  <a:pt x="6803989" y="115446"/>
                  <a:pt x="6803989" y="115446"/>
                  <a:pt x="6863936" y="78338"/>
                </a:cubicBezTo>
                <a:cubicBezTo>
                  <a:pt x="6863936" y="78338"/>
                  <a:pt x="6863936" y="78338"/>
                  <a:pt x="6826469" y="49477"/>
                </a:cubicBezTo>
                <a:cubicBezTo>
                  <a:pt x="6826469" y="49477"/>
                  <a:pt x="6826469" y="49477"/>
                  <a:pt x="6803989" y="49477"/>
                </a:cubicBezTo>
                <a:cubicBezTo>
                  <a:pt x="6803989" y="49477"/>
                  <a:pt x="6803989" y="49477"/>
                  <a:pt x="6796496" y="37108"/>
                </a:cubicBezTo>
                <a:cubicBezTo>
                  <a:pt x="6796496" y="37108"/>
                  <a:pt x="6796496" y="37108"/>
                  <a:pt x="6848949" y="49477"/>
                </a:cubicBezTo>
                <a:cubicBezTo>
                  <a:pt x="6848949" y="49477"/>
                  <a:pt x="6848949" y="49477"/>
                  <a:pt x="6878922" y="12369"/>
                </a:cubicBezTo>
                <a:cubicBezTo>
                  <a:pt x="6878922" y="12369"/>
                  <a:pt x="6878922" y="12369"/>
                  <a:pt x="6931376" y="16492"/>
                </a:cubicBezTo>
                <a:cubicBezTo>
                  <a:pt x="6931376" y="16492"/>
                  <a:pt x="6931376" y="16492"/>
                  <a:pt x="6938870" y="24739"/>
                </a:cubicBezTo>
                <a:cubicBezTo>
                  <a:pt x="6938870" y="24739"/>
                  <a:pt x="6938870" y="24739"/>
                  <a:pt x="6923883" y="16492"/>
                </a:cubicBezTo>
                <a:cubicBezTo>
                  <a:pt x="6923883" y="16492"/>
                  <a:pt x="6923883" y="16492"/>
                  <a:pt x="6901402" y="28862"/>
                </a:cubicBezTo>
                <a:cubicBezTo>
                  <a:pt x="6901402" y="28862"/>
                  <a:pt x="6901402" y="28862"/>
                  <a:pt x="6908896" y="53600"/>
                </a:cubicBezTo>
                <a:cubicBezTo>
                  <a:pt x="6908896" y="53600"/>
                  <a:pt x="6908896" y="53600"/>
                  <a:pt x="6931376" y="65969"/>
                </a:cubicBezTo>
                <a:cubicBezTo>
                  <a:pt x="6931376" y="65969"/>
                  <a:pt x="6931376" y="65969"/>
                  <a:pt x="7006310" y="8246"/>
                </a:cubicBezTo>
                <a:cubicBezTo>
                  <a:pt x="7006310" y="8246"/>
                  <a:pt x="7006310" y="8246"/>
                  <a:pt x="7081244" y="8246"/>
                </a:cubicBezTo>
                <a:cubicBezTo>
                  <a:pt x="7081244" y="8246"/>
                  <a:pt x="7081244" y="8246"/>
                  <a:pt x="7088737" y="16492"/>
                </a:cubicBezTo>
                <a:cubicBezTo>
                  <a:pt x="7088737" y="16492"/>
                  <a:pt x="7088737" y="16492"/>
                  <a:pt x="7066257" y="24739"/>
                </a:cubicBezTo>
                <a:cubicBezTo>
                  <a:pt x="7066257" y="24739"/>
                  <a:pt x="7066257" y="24739"/>
                  <a:pt x="7073750" y="37108"/>
                </a:cubicBezTo>
                <a:cubicBezTo>
                  <a:pt x="7073750" y="37108"/>
                  <a:pt x="7073750" y="37108"/>
                  <a:pt x="7088737" y="41231"/>
                </a:cubicBezTo>
                <a:cubicBezTo>
                  <a:pt x="7088737" y="41231"/>
                  <a:pt x="7088737" y="41231"/>
                  <a:pt x="7111218" y="41231"/>
                </a:cubicBezTo>
                <a:cubicBezTo>
                  <a:pt x="7111218" y="41231"/>
                  <a:pt x="7111218" y="41231"/>
                  <a:pt x="7096230" y="53600"/>
                </a:cubicBezTo>
                <a:cubicBezTo>
                  <a:pt x="7096230" y="53600"/>
                  <a:pt x="7096230" y="53600"/>
                  <a:pt x="7058764" y="49477"/>
                </a:cubicBezTo>
                <a:cubicBezTo>
                  <a:pt x="7058764" y="49477"/>
                  <a:pt x="7058764" y="49477"/>
                  <a:pt x="6998816" y="65969"/>
                </a:cubicBezTo>
                <a:cubicBezTo>
                  <a:pt x="6998816" y="65969"/>
                  <a:pt x="6998816" y="65969"/>
                  <a:pt x="6938870" y="65969"/>
                </a:cubicBezTo>
                <a:cubicBezTo>
                  <a:pt x="6938870" y="65969"/>
                  <a:pt x="6938870" y="65969"/>
                  <a:pt x="6931376" y="74215"/>
                </a:cubicBezTo>
                <a:cubicBezTo>
                  <a:pt x="6931376" y="74215"/>
                  <a:pt x="6931376" y="74215"/>
                  <a:pt x="6983830" y="107200"/>
                </a:cubicBezTo>
                <a:cubicBezTo>
                  <a:pt x="6998816" y="107200"/>
                  <a:pt x="6991324" y="90707"/>
                  <a:pt x="7006310" y="107200"/>
                </a:cubicBezTo>
                <a:cubicBezTo>
                  <a:pt x="7006310" y="107200"/>
                  <a:pt x="7006310" y="107200"/>
                  <a:pt x="7043777" y="156676"/>
                </a:cubicBezTo>
                <a:cubicBezTo>
                  <a:pt x="7043777" y="156676"/>
                  <a:pt x="7043777" y="156676"/>
                  <a:pt x="7058764" y="173168"/>
                </a:cubicBezTo>
                <a:cubicBezTo>
                  <a:pt x="7058764" y="173168"/>
                  <a:pt x="7058764" y="173168"/>
                  <a:pt x="7066257" y="173168"/>
                </a:cubicBezTo>
                <a:cubicBezTo>
                  <a:pt x="7066257" y="173168"/>
                  <a:pt x="7066257" y="173168"/>
                  <a:pt x="7103724" y="197906"/>
                </a:cubicBezTo>
                <a:cubicBezTo>
                  <a:pt x="7103724" y="197906"/>
                  <a:pt x="7103724" y="197906"/>
                  <a:pt x="7081244" y="218522"/>
                </a:cubicBezTo>
                <a:cubicBezTo>
                  <a:pt x="7081244" y="218522"/>
                  <a:pt x="7081244" y="218522"/>
                  <a:pt x="7111218" y="218522"/>
                </a:cubicBezTo>
                <a:cubicBezTo>
                  <a:pt x="7111218" y="218522"/>
                  <a:pt x="7111218" y="218522"/>
                  <a:pt x="7133698" y="259752"/>
                </a:cubicBezTo>
                <a:cubicBezTo>
                  <a:pt x="7133698" y="259752"/>
                  <a:pt x="7133698" y="259752"/>
                  <a:pt x="7148684" y="251506"/>
                </a:cubicBezTo>
                <a:cubicBezTo>
                  <a:pt x="7141191" y="276244"/>
                  <a:pt x="7201138" y="222645"/>
                  <a:pt x="7148684" y="280367"/>
                </a:cubicBezTo>
                <a:cubicBezTo>
                  <a:pt x="7148684" y="280367"/>
                  <a:pt x="7148684" y="280367"/>
                  <a:pt x="7118710" y="296860"/>
                </a:cubicBezTo>
                <a:cubicBezTo>
                  <a:pt x="7118710" y="296860"/>
                  <a:pt x="7118710" y="296860"/>
                  <a:pt x="7118710" y="305106"/>
                </a:cubicBezTo>
                <a:cubicBezTo>
                  <a:pt x="7118710" y="305106"/>
                  <a:pt x="7118710" y="305106"/>
                  <a:pt x="7096230" y="325721"/>
                </a:cubicBezTo>
                <a:cubicBezTo>
                  <a:pt x="7096230" y="325721"/>
                  <a:pt x="7096230" y="325721"/>
                  <a:pt x="7118710" y="333967"/>
                </a:cubicBezTo>
                <a:cubicBezTo>
                  <a:pt x="7118710" y="333967"/>
                  <a:pt x="7118710" y="333967"/>
                  <a:pt x="7133698" y="321598"/>
                </a:cubicBezTo>
                <a:cubicBezTo>
                  <a:pt x="7133698" y="321598"/>
                  <a:pt x="7133698" y="321598"/>
                  <a:pt x="7163671" y="338090"/>
                </a:cubicBezTo>
                <a:cubicBezTo>
                  <a:pt x="7163671" y="338090"/>
                  <a:pt x="7163671" y="338090"/>
                  <a:pt x="7126204" y="346336"/>
                </a:cubicBezTo>
                <a:cubicBezTo>
                  <a:pt x="7126204" y="346336"/>
                  <a:pt x="7126204" y="346336"/>
                  <a:pt x="7133698" y="354582"/>
                </a:cubicBezTo>
                <a:cubicBezTo>
                  <a:pt x="7133698" y="354582"/>
                  <a:pt x="7133698" y="354582"/>
                  <a:pt x="7111218" y="375198"/>
                </a:cubicBezTo>
                <a:cubicBezTo>
                  <a:pt x="7133698" y="379320"/>
                  <a:pt x="7096230" y="391690"/>
                  <a:pt x="7133698" y="395813"/>
                </a:cubicBezTo>
                <a:cubicBezTo>
                  <a:pt x="7133698" y="395813"/>
                  <a:pt x="7133698" y="395813"/>
                  <a:pt x="7156178" y="366951"/>
                </a:cubicBezTo>
                <a:cubicBezTo>
                  <a:pt x="7156178" y="366951"/>
                  <a:pt x="7156178" y="366951"/>
                  <a:pt x="7201138" y="333967"/>
                </a:cubicBezTo>
                <a:cubicBezTo>
                  <a:pt x="7201138" y="333967"/>
                  <a:pt x="7201138" y="329844"/>
                  <a:pt x="7193644" y="325721"/>
                </a:cubicBezTo>
                <a:cubicBezTo>
                  <a:pt x="7193644" y="325721"/>
                  <a:pt x="7193644" y="325721"/>
                  <a:pt x="7216125" y="329844"/>
                </a:cubicBezTo>
                <a:cubicBezTo>
                  <a:pt x="7216125" y="329844"/>
                  <a:pt x="7216125" y="329844"/>
                  <a:pt x="7201138" y="362828"/>
                </a:cubicBezTo>
                <a:cubicBezTo>
                  <a:pt x="7201138" y="362828"/>
                  <a:pt x="7201138" y="362828"/>
                  <a:pt x="7186151" y="399936"/>
                </a:cubicBezTo>
                <a:cubicBezTo>
                  <a:pt x="7186151" y="399936"/>
                  <a:pt x="7186151" y="399936"/>
                  <a:pt x="7186151" y="404059"/>
                </a:cubicBezTo>
                <a:cubicBezTo>
                  <a:pt x="7186151" y="404059"/>
                  <a:pt x="7186151" y="404059"/>
                  <a:pt x="7216125" y="404059"/>
                </a:cubicBezTo>
                <a:cubicBezTo>
                  <a:pt x="7216125" y="404059"/>
                  <a:pt x="7216125" y="404059"/>
                  <a:pt x="7201138" y="416428"/>
                </a:cubicBezTo>
                <a:cubicBezTo>
                  <a:pt x="7201138" y="416428"/>
                  <a:pt x="7201138" y="416428"/>
                  <a:pt x="7216125" y="432920"/>
                </a:cubicBezTo>
                <a:cubicBezTo>
                  <a:pt x="7216125" y="432920"/>
                  <a:pt x="7216125" y="432920"/>
                  <a:pt x="7253592" y="428797"/>
                </a:cubicBezTo>
                <a:cubicBezTo>
                  <a:pt x="7253592" y="428797"/>
                  <a:pt x="7253592" y="428797"/>
                  <a:pt x="7261085" y="432920"/>
                </a:cubicBezTo>
                <a:cubicBezTo>
                  <a:pt x="7261085" y="432920"/>
                  <a:pt x="7261085" y="432920"/>
                  <a:pt x="7283565" y="412305"/>
                </a:cubicBezTo>
                <a:cubicBezTo>
                  <a:pt x="7283565" y="412305"/>
                  <a:pt x="7283565" y="412305"/>
                  <a:pt x="7253592" y="404059"/>
                </a:cubicBezTo>
                <a:cubicBezTo>
                  <a:pt x="7253592" y="404059"/>
                  <a:pt x="7253592" y="404059"/>
                  <a:pt x="7261085" y="379320"/>
                </a:cubicBezTo>
                <a:cubicBezTo>
                  <a:pt x="7261085" y="379320"/>
                  <a:pt x="7261085" y="379320"/>
                  <a:pt x="7298552" y="383444"/>
                </a:cubicBezTo>
                <a:cubicBezTo>
                  <a:pt x="7298552" y="408182"/>
                  <a:pt x="7328525" y="437043"/>
                  <a:pt x="7298552" y="445289"/>
                </a:cubicBezTo>
                <a:cubicBezTo>
                  <a:pt x="7298552" y="445289"/>
                  <a:pt x="7298552" y="445289"/>
                  <a:pt x="7283565" y="441166"/>
                </a:cubicBezTo>
                <a:cubicBezTo>
                  <a:pt x="7283565" y="441166"/>
                  <a:pt x="7283565" y="441166"/>
                  <a:pt x="7276072" y="445289"/>
                </a:cubicBezTo>
                <a:cubicBezTo>
                  <a:pt x="7276072" y="445289"/>
                  <a:pt x="7276072" y="445289"/>
                  <a:pt x="7283565" y="457658"/>
                </a:cubicBezTo>
                <a:cubicBezTo>
                  <a:pt x="7283565" y="457658"/>
                  <a:pt x="7283565" y="457658"/>
                  <a:pt x="7261085" y="441166"/>
                </a:cubicBezTo>
                <a:cubicBezTo>
                  <a:pt x="7261085" y="441166"/>
                  <a:pt x="7261085" y="441166"/>
                  <a:pt x="7268578" y="470028"/>
                </a:cubicBezTo>
                <a:cubicBezTo>
                  <a:pt x="7268578" y="470028"/>
                  <a:pt x="7268578" y="470028"/>
                  <a:pt x="7291058" y="478274"/>
                </a:cubicBezTo>
                <a:cubicBezTo>
                  <a:pt x="7291058" y="478274"/>
                  <a:pt x="7291058" y="478274"/>
                  <a:pt x="7313538" y="540119"/>
                </a:cubicBezTo>
                <a:cubicBezTo>
                  <a:pt x="7313538" y="540119"/>
                  <a:pt x="7313538" y="540119"/>
                  <a:pt x="7336019" y="564858"/>
                </a:cubicBezTo>
                <a:cubicBezTo>
                  <a:pt x="7336019" y="564858"/>
                  <a:pt x="7336019" y="564858"/>
                  <a:pt x="7358499" y="601965"/>
                </a:cubicBezTo>
                <a:cubicBezTo>
                  <a:pt x="7358499" y="601965"/>
                  <a:pt x="7358499" y="601965"/>
                  <a:pt x="7358499" y="618457"/>
                </a:cubicBezTo>
                <a:cubicBezTo>
                  <a:pt x="7358499" y="618457"/>
                  <a:pt x="7358499" y="626703"/>
                  <a:pt x="7365992" y="639073"/>
                </a:cubicBezTo>
                <a:cubicBezTo>
                  <a:pt x="7365992" y="639073"/>
                  <a:pt x="7365992" y="639073"/>
                  <a:pt x="7343512" y="630826"/>
                </a:cubicBezTo>
                <a:cubicBezTo>
                  <a:pt x="7343512" y="630826"/>
                  <a:pt x="7343512" y="630826"/>
                  <a:pt x="7328525" y="659688"/>
                </a:cubicBezTo>
                <a:cubicBezTo>
                  <a:pt x="7336019" y="663811"/>
                  <a:pt x="7328525" y="663811"/>
                  <a:pt x="7328525" y="663811"/>
                </a:cubicBezTo>
                <a:cubicBezTo>
                  <a:pt x="7328525" y="663811"/>
                  <a:pt x="7321032" y="663811"/>
                  <a:pt x="7313538" y="659688"/>
                </a:cubicBezTo>
                <a:cubicBezTo>
                  <a:pt x="7313538" y="659688"/>
                  <a:pt x="7313538" y="659688"/>
                  <a:pt x="7328525" y="696795"/>
                </a:cubicBezTo>
                <a:cubicBezTo>
                  <a:pt x="7328525" y="700918"/>
                  <a:pt x="7336019" y="721533"/>
                  <a:pt x="7365992" y="700918"/>
                </a:cubicBezTo>
                <a:cubicBezTo>
                  <a:pt x="7365992" y="700918"/>
                  <a:pt x="7365992" y="700918"/>
                  <a:pt x="7365992" y="659688"/>
                </a:cubicBezTo>
                <a:cubicBezTo>
                  <a:pt x="7365992" y="659688"/>
                  <a:pt x="7365992" y="659688"/>
                  <a:pt x="7418446" y="626703"/>
                </a:cubicBezTo>
                <a:cubicBezTo>
                  <a:pt x="7418446" y="626703"/>
                  <a:pt x="7418446" y="626703"/>
                  <a:pt x="7418446" y="618457"/>
                </a:cubicBezTo>
                <a:cubicBezTo>
                  <a:pt x="7418446" y="618457"/>
                  <a:pt x="7418446" y="618457"/>
                  <a:pt x="7380979" y="601965"/>
                </a:cubicBezTo>
                <a:cubicBezTo>
                  <a:pt x="7380979" y="601965"/>
                  <a:pt x="7380979" y="601965"/>
                  <a:pt x="7403459" y="573104"/>
                </a:cubicBezTo>
                <a:cubicBezTo>
                  <a:pt x="7403459" y="573104"/>
                  <a:pt x="7403459" y="573104"/>
                  <a:pt x="7380979" y="552489"/>
                </a:cubicBezTo>
                <a:cubicBezTo>
                  <a:pt x="7380979" y="552489"/>
                  <a:pt x="7380979" y="552489"/>
                  <a:pt x="7380979" y="548365"/>
                </a:cubicBezTo>
                <a:cubicBezTo>
                  <a:pt x="7388472" y="552489"/>
                  <a:pt x="7395966" y="544242"/>
                  <a:pt x="7388472" y="519504"/>
                </a:cubicBezTo>
                <a:cubicBezTo>
                  <a:pt x="7388472" y="519504"/>
                  <a:pt x="7388472" y="519504"/>
                  <a:pt x="7351006" y="519504"/>
                </a:cubicBezTo>
                <a:cubicBezTo>
                  <a:pt x="7351006" y="519504"/>
                  <a:pt x="7351006" y="519504"/>
                  <a:pt x="7365992" y="503012"/>
                </a:cubicBezTo>
                <a:cubicBezTo>
                  <a:pt x="7365992" y="503012"/>
                  <a:pt x="7365992" y="503012"/>
                  <a:pt x="7351006" y="494766"/>
                </a:cubicBezTo>
                <a:cubicBezTo>
                  <a:pt x="7351006" y="494766"/>
                  <a:pt x="7351006" y="494766"/>
                  <a:pt x="7313538" y="490643"/>
                </a:cubicBezTo>
                <a:cubicBezTo>
                  <a:pt x="7313538" y="490643"/>
                  <a:pt x="7313538" y="490643"/>
                  <a:pt x="7313538" y="470028"/>
                </a:cubicBezTo>
                <a:cubicBezTo>
                  <a:pt x="7313538" y="470028"/>
                  <a:pt x="7313538" y="470028"/>
                  <a:pt x="7336019" y="482397"/>
                </a:cubicBezTo>
                <a:cubicBezTo>
                  <a:pt x="7343512" y="470028"/>
                  <a:pt x="7365992" y="523627"/>
                  <a:pt x="7343512" y="461781"/>
                </a:cubicBezTo>
                <a:cubicBezTo>
                  <a:pt x="7343512" y="461781"/>
                  <a:pt x="7343512" y="461781"/>
                  <a:pt x="7373486" y="486520"/>
                </a:cubicBezTo>
                <a:cubicBezTo>
                  <a:pt x="7373486" y="486520"/>
                  <a:pt x="7373486" y="486520"/>
                  <a:pt x="7380979" y="482397"/>
                </a:cubicBezTo>
                <a:cubicBezTo>
                  <a:pt x="7380979" y="482397"/>
                  <a:pt x="7380979" y="482397"/>
                  <a:pt x="7410952" y="515381"/>
                </a:cubicBezTo>
                <a:cubicBezTo>
                  <a:pt x="7410952" y="515381"/>
                  <a:pt x="7410952" y="515381"/>
                  <a:pt x="7440926" y="540119"/>
                </a:cubicBezTo>
                <a:cubicBezTo>
                  <a:pt x="7440926" y="544242"/>
                  <a:pt x="7440926" y="544242"/>
                  <a:pt x="7440926" y="544242"/>
                </a:cubicBezTo>
                <a:cubicBezTo>
                  <a:pt x="7448420" y="556612"/>
                  <a:pt x="7470900" y="573104"/>
                  <a:pt x="7493380" y="601965"/>
                </a:cubicBezTo>
                <a:cubicBezTo>
                  <a:pt x="7493380" y="601965"/>
                  <a:pt x="7493380" y="601965"/>
                  <a:pt x="7493380" y="618457"/>
                </a:cubicBezTo>
                <a:cubicBezTo>
                  <a:pt x="7493380" y="618457"/>
                  <a:pt x="7493380" y="622580"/>
                  <a:pt x="7493380" y="634950"/>
                </a:cubicBezTo>
                <a:cubicBezTo>
                  <a:pt x="7493380" y="634950"/>
                  <a:pt x="7493380" y="634950"/>
                  <a:pt x="7530846" y="634950"/>
                </a:cubicBezTo>
                <a:cubicBezTo>
                  <a:pt x="7515860" y="647318"/>
                  <a:pt x="7590794" y="634950"/>
                  <a:pt x="7545833" y="667934"/>
                </a:cubicBezTo>
                <a:cubicBezTo>
                  <a:pt x="7545833" y="667934"/>
                  <a:pt x="7545833" y="667934"/>
                  <a:pt x="7568314" y="692672"/>
                </a:cubicBezTo>
                <a:cubicBezTo>
                  <a:pt x="7568314" y="692672"/>
                  <a:pt x="7568314" y="692672"/>
                  <a:pt x="7605780" y="705041"/>
                </a:cubicBezTo>
                <a:cubicBezTo>
                  <a:pt x="7605780" y="705041"/>
                  <a:pt x="7605780" y="705041"/>
                  <a:pt x="7590794" y="713287"/>
                </a:cubicBezTo>
                <a:cubicBezTo>
                  <a:pt x="7605780" y="729779"/>
                  <a:pt x="7643247" y="758641"/>
                  <a:pt x="7598287" y="771010"/>
                </a:cubicBezTo>
                <a:cubicBezTo>
                  <a:pt x="7605780" y="775133"/>
                  <a:pt x="7605780" y="779256"/>
                  <a:pt x="7613274" y="787502"/>
                </a:cubicBezTo>
                <a:cubicBezTo>
                  <a:pt x="7613274" y="787502"/>
                  <a:pt x="7613274" y="787502"/>
                  <a:pt x="7605780" y="791625"/>
                </a:cubicBezTo>
                <a:cubicBezTo>
                  <a:pt x="7605780" y="791625"/>
                  <a:pt x="7605780" y="791625"/>
                  <a:pt x="7628260" y="816363"/>
                </a:cubicBezTo>
                <a:cubicBezTo>
                  <a:pt x="7628260" y="816363"/>
                  <a:pt x="7628260" y="816363"/>
                  <a:pt x="7635754" y="787502"/>
                </a:cubicBezTo>
                <a:cubicBezTo>
                  <a:pt x="7635754" y="787502"/>
                  <a:pt x="7635754" y="787502"/>
                  <a:pt x="7620767" y="758641"/>
                </a:cubicBezTo>
                <a:cubicBezTo>
                  <a:pt x="7620767" y="758641"/>
                  <a:pt x="7620767" y="758641"/>
                  <a:pt x="7643247" y="775133"/>
                </a:cubicBezTo>
                <a:cubicBezTo>
                  <a:pt x="7643247" y="775133"/>
                  <a:pt x="7643247" y="775133"/>
                  <a:pt x="7650741" y="771010"/>
                </a:cubicBezTo>
                <a:cubicBezTo>
                  <a:pt x="7650741" y="771010"/>
                  <a:pt x="7650741" y="771010"/>
                  <a:pt x="7695701" y="791625"/>
                </a:cubicBezTo>
                <a:cubicBezTo>
                  <a:pt x="7695701" y="791625"/>
                  <a:pt x="7695701" y="791625"/>
                  <a:pt x="7688208" y="791625"/>
                </a:cubicBezTo>
                <a:cubicBezTo>
                  <a:pt x="7688208" y="791625"/>
                  <a:pt x="7688208" y="791625"/>
                  <a:pt x="7688208" y="795748"/>
                </a:cubicBezTo>
                <a:cubicBezTo>
                  <a:pt x="7688208" y="791625"/>
                  <a:pt x="7680714" y="791625"/>
                  <a:pt x="7680714" y="828733"/>
                </a:cubicBezTo>
                <a:cubicBezTo>
                  <a:pt x="7680714" y="828733"/>
                  <a:pt x="7680714" y="828733"/>
                  <a:pt x="7718181" y="820487"/>
                </a:cubicBezTo>
                <a:cubicBezTo>
                  <a:pt x="7718181" y="820487"/>
                  <a:pt x="7718181" y="820487"/>
                  <a:pt x="7748155" y="857594"/>
                </a:cubicBezTo>
                <a:cubicBezTo>
                  <a:pt x="7748155" y="865840"/>
                  <a:pt x="7695701" y="812240"/>
                  <a:pt x="7763142" y="878209"/>
                </a:cubicBezTo>
                <a:cubicBezTo>
                  <a:pt x="7763142" y="878209"/>
                  <a:pt x="7763142" y="878209"/>
                  <a:pt x="7763142" y="894701"/>
                </a:cubicBezTo>
                <a:cubicBezTo>
                  <a:pt x="7763142" y="894701"/>
                  <a:pt x="7763142" y="894701"/>
                  <a:pt x="7823088" y="915317"/>
                </a:cubicBezTo>
                <a:cubicBezTo>
                  <a:pt x="7823088" y="915317"/>
                  <a:pt x="7823088" y="915317"/>
                  <a:pt x="7830582" y="915317"/>
                </a:cubicBezTo>
                <a:cubicBezTo>
                  <a:pt x="7830582" y="915317"/>
                  <a:pt x="7830582" y="915317"/>
                  <a:pt x="7830582" y="907070"/>
                </a:cubicBezTo>
                <a:cubicBezTo>
                  <a:pt x="7830582" y="907070"/>
                  <a:pt x="7838075" y="911193"/>
                  <a:pt x="7845568" y="911193"/>
                </a:cubicBezTo>
                <a:cubicBezTo>
                  <a:pt x="7845568" y="911193"/>
                  <a:pt x="7845568" y="911193"/>
                  <a:pt x="7830582" y="878209"/>
                </a:cubicBezTo>
                <a:cubicBezTo>
                  <a:pt x="7830582" y="878209"/>
                  <a:pt x="7830582" y="878209"/>
                  <a:pt x="7808102" y="865840"/>
                </a:cubicBezTo>
                <a:cubicBezTo>
                  <a:pt x="7808102" y="865840"/>
                  <a:pt x="7808102" y="865840"/>
                  <a:pt x="7815595" y="857594"/>
                </a:cubicBezTo>
                <a:cubicBezTo>
                  <a:pt x="7815595" y="857594"/>
                  <a:pt x="7815595" y="857594"/>
                  <a:pt x="7815595" y="853471"/>
                </a:cubicBezTo>
                <a:cubicBezTo>
                  <a:pt x="7815595" y="853471"/>
                  <a:pt x="7815595" y="853471"/>
                  <a:pt x="7853062" y="882332"/>
                </a:cubicBezTo>
                <a:cubicBezTo>
                  <a:pt x="7853062" y="882332"/>
                  <a:pt x="7853062" y="882332"/>
                  <a:pt x="7860555" y="919440"/>
                </a:cubicBezTo>
                <a:cubicBezTo>
                  <a:pt x="7860555" y="919440"/>
                  <a:pt x="7860555" y="919440"/>
                  <a:pt x="7898022" y="944178"/>
                </a:cubicBezTo>
                <a:cubicBezTo>
                  <a:pt x="7898022" y="944178"/>
                  <a:pt x="7898022" y="944178"/>
                  <a:pt x="7913009" y="968916"/>
                </a:cubicBezTo>
                <a:cubicBezTo>
                  <a:pt x="7913009" y="968916"/>
                  <a:pt x="7913009" y="968916"/>
                  <a:pt x="7920502" y="977162"/>
                </a:cubicBezTo>
                <a:cubicBezTo>
                  <a:pt x="7920502" y="977162"/>
                  <a:pt x="7920502" y="977162"/>
                  <a:pt x="7927996" y="960670"/>
                </a:cubicBezTo>
                <a:cubicBezTo>
                  <a:pt x="7927996" y="960670"/>
                  <a:pt x="7927996" y="960670"/>
                  <a:pt x="7980450" y="997777"/>
                </a:cubicBezTo>
                <a:cubicBezTo>
                  <a:pt x="7980450" y="997777"/>
                  <a:pt x="7980450" y="997777"/>
                  <a:pt x="7972956" y="1010147"/>
                </a:cubicBezTo>
                <a:cubicBezTo>
                  <a:pt x="7965463" y="1006024"/>
                  <a:pt x="7957969" y="1001901"/>
                  <a:pt x="7972956" y="1018393"/>
                </a:cubicBezTo>
                <a:cubicBezTo>
                  <a:pt x="7972956" y="1018393"/>
                  <a:pt x="7980450" y="1014270"/>
                  <a:pt x="7980450" y="1014270"/>
                </a:cubicBezTo>
                <a:cubicBezTo>
                  <a:pt x="7980450" y="1014270"/>
                  <a:pt x="7980450" y="1014270"/>
                  <a:pt x="7987943" y="1014270"/>
                </a:cubicBezTo>
                <a:cubicBezTo>
                  <a:pt x="7987943" y="1014270"/>
                  <a:pt x="7980450" y="1014270"/>
                  <a:pt x="7980450" y="1010147"/>
                </a:cubicBezTo>
                <a:cubicBezTo>
                  <a:pt x="7987943" y="1006024"/>
                  <a:pt x="7995436" y="997777"/>
                  <a:pt x="8010423" y="985408"/>
                </a:cubicBezTo>
                <a:cubicBezTo>
                  <a:pt x="8002930" y="981285"/>
                  <a:pt x="7980450" y="956547"/>
                  <a:pt x="7965463" y="935932"/>
                </a:cubicBezTo>
                <a:cubicBezTo>
                  <a:pt x="7972956" y="935932"/>
                  <a:pt x="7972956" y="935932"/>
                  <a:pt x="7980450" y="935932"/>
                </a:cubicBezTo>
                <a:cubicBezTo>
                  <a:pt x="7980450" y="935932"/>
                  <a:pt x="7980450" y="935932"/>
                  <a:pt x="7957969" y="919440"/>
                </a:cubicBezTo>
                <a:cubicBezTo>
                  <a:pt x="7957969" y="919440"/>
                  <a:pt x="7957969" y="919440"/>
                  <a:pt x="7927996" y="882332"/>
                </a:cubicBezTo>
                <a:cubicBezTo>
                  <a:pt x="7927996" y="882332"/>
                  <a:pt x="7927996" y="882332"/>
                  <a:pt x="7913009" y="874086"/>
                </a:cubicBezTo>
                <a:cubicBezTo>
                  <a:pt x="7913009" y="874086"/>
                  <a:pt x="7913009" y="874086"/>
                  <a:pt x="7927996" y="874086"/>
                </a:cubicBezTo>
                <a:cubicBezTo>
                  <a:pt x="7927996" y="874086"/>
                  <a:pt x="7927996" y="874086"/>
                  <a:pt x="7950476" y="853471"/>
                </a:cubicBezTo>
                <a:cubicBezTo>
                  <a:pt x="7950476" y="853471"/>
                  <a:pt x="7950476" y="853471"/>
                  <a:pt x="7980450" y="853471"/>
                </a:cubicBezTo>
                <a:cubicBezTo>
                  <a:pt x="7980450" y="853471"/>
                  <a:pt x="7980450" y="853471"/>
                  <a:pt x="8017916" y="808117"/>
                </a:cubicBezTo>
                <a:cubicBezTo>
                  <a:pt x="8017916" y="808117"/>
                  <a:pt x="8017916" y="808117"/>
                  <a:pt x="8017916" y="795748"/>
                </a:cubicBezTo>
                <a:cubicBezTo>
                  <a:pt x="8017916" y="795748"/>
                  <a:pt x="8017916" y="795748"/>
                  <a:pt x="7987943" y="803994"/>
                </a:cubicBezTo>
                <a:cubicBezTo>
                  <a:pt x="7987943" y="803994"/>
                  <a:pt x="7987943" y="803994"/>
                  <a:pt x="7995436" y="771010"/>
                </a:cubicBezTo>
                <a:cubicBezTo>
                  <a:pt x="7995436" y="771010"/>
                  <a:pt x="7995436" y="771010"/>
                  <a:pt x="8025410" y="787502"/>
                </a:cubicBezTo>
                <a:cubicBezTo>
                  <a:pt x="8047890" y="783379"/>
                  <a:pt x="7913009" y="742149"/>
                  <a:pt x="8070370" y="787502"/>
                </a:cubicBezTo>
                <a:cubicBezTo>
                  <a:pt x="8070370" y="787502"/>
                  <a:pt x="8070370" y="787502"/>
                  <a:pt x="8070370" y="762764"/>
                </a:cubicBezTo>
                <a:cubicBezTo>
                  <a:pt x="8070370" y="762764"/>
                  <a:pt x="8070370" y="762764"/>
                  <a:pt x="8047890" y="771010"/>
                </a:cubicBezTo>
                <a:cubicBezTo>
                  <a:pt x="8047890" y="771010"/>
                  <a:pt x="8047890" y="771010"/>
                  <a:pt x="7987943" y="758641"/>
                </a:cubicBezTo>
                <a:cubicBezTo>
                  <a:pt x="7987943" y="758641"/>
                  <a:pt x="7987943" y="758641"/>
                  <a:pt x="8002930" y="721533"/>
                </a:cubicBezTo>
                <a:cubicBezTo>
                  <a:pt x="8002930" y="721533"/>
                  <a:pt x="8002930" y="721533"/>
                  <a:pt x="8017916" y="725656"/>
                </a:cubicBezTo>
                <a:cubicBezTo>
                  <a:pt x="8017916" y="725656"/>
                  <a:pt x="8017916" y="725656"/>
                  <a:pt x="8047890" y="754518"/>
                </a:cubicBezTo>
                <a:cubicBezTo>
                  <a:pt x="8047890" y="754518"/>
                  <a:pt x="8047890" y="754518"/>
                  <a:pt x="8062876" y="762764"/>
                </a:cubicBezTo>
                <a:cubicBezTo>
                  <a:pt x="8062876" y="762764"/>
                  <a:pt x="8062876" y="762764"/>
                  <a:pt x="8077863" y="754518"/>
                </a:cubicBezTo>
                <a:cubicBezTo>
                  <a:pt x="8055383" y="746272"/>
                  <a:pt x="8055383" y="725656"/>
                  <a:pt x="8055383" y="721533"/>
                </a:cubicBezTo>
                <a:cubicBezTo>
                  <a:pt x="8055383" y="721533"/>
                  <a:pt x="8055383" y="721533"/>
                  <a:pt x="8077863" y="750395"/>
                </a:cubicBezTo>
                <a:cubicBezTo>
                  <a:pt x="8077863" y="750395"/>
                  <a:pt x="8077863" y="750395"/>
                  <a:pt x="8100344" y="733902"/>
                </a:cubicBezTo>
                <a:cubicBezTo>
                  <a:pt x="8100344" y="733902"/>
                  <a:pt x="8100344" y="733902"/>
                  <a:pt x="8122824" y="762764"/>
                </a:cubicBezTo>
                <a:cubicBezTo>
                  <a:pt x="8122824" y="762764"/>
                  <a:pt x="8122824" y="762764"/>
                  <a:pt x="8130317" y="771010"/>
                </a:cubicBezTo>
                <a:cubicBezTo>
                  <a:pt x="8130317" y="771010"/>
                  <a:pt x="8130317" y="771010"/>
                  <a:pt x="8145304" y="738026"/>
                </a:cubicBezTo>
                <a:cubicBezTo>
                  <a:pt x="8145304" y="738026"/>
                  <a:pt x="8145304" y="738026"/>
                  <a:pt x="8167784" y="771010"/>
                </a:cubicBezTo>
                <a:cubicBezTo>
                  <a:pt x="8167784" y="771010"/>
                  <a:pt x="8167784" y="771010"/>
                  <a:pt x="8205251" y="803994"/>
                </a:cubicBezTo>
                <a:cubicBezTo>
                  <a:pt x="8205251" y="803994"/>
                  <a:pt x="8205251" y="803994"/>
                  <a:pt x="8197758" y="812240"/>
                </a:cubicBezTo>
                <a:cubicBezTo>
                  <a:pt x="8197758" y="812240"/>
                  <a:pt x="8197758" y="812240"/>
                  <a:pt x="8205251" y="820487"/>
                </a:cubicBezTo>
                <a:cubicBezTo>
                  <a:pt x="8212744" y="820487"/>
                  <a:pt x="8220238" y="820487"/>
                  <a:pt x="8242718" y="824610"/>
                </a:cubicBezTo>
                <a:cubicBezTo>
                  <a:pt x="8242718" y="824610"/>
                  <a:pt x="8242718" y="824610"/>
                  <a:pt x="8287678" y="874086"/>
                </a:cubicBezTo>
                <a:cubicBezTo>
                  <a:pt x="8287678" y="874086"/>
                  <a:pt x="8287678" y="874086"/>
                  <a:pt x="8257704" y="898824"/>
                </a:cubicBezTo>
                <a:cubicBezTo>
                  <a:pt x="8257704" y="898824"/>
                  <a:pt x="8257704" y="898824"/>
                  <a:pt x="8257704" y="935932"/>
                </a:cubicBezTo>
                <a:cubicBezTo>
                  <a:pt x="8257704" y="935932"/>
                  <a:pt x="8257704" y="935932"/>
                  <a:pt x="8287678" y="935932"/>
                </a:cubicBezTo>
                <a:cubicBezTo>
                  <a:pt x="8287678" y="935932"/>
                  <a:pt x="8287678" y="935932"/>
                  <a:pt x="8287678" y="956547"/>
                </a:cubicBezTo>
                <a:cubicBezTo>
                  <a:pt x="8287678" y="956547"/>
                  <a:pt x="8287678" y="956547"/>
                  <a:pt x="8317652" y="952424"/>
                </a:cubicBezTo>
                <a:cubicBezTo>
                  <a:pt x="8317652" y="952424"/>
                  <a:pt x="8317652" y="952424"/>
                  <a:pt x="8340132" y="948301"/>
                </a:cubicBezTo>
                <a:cubicBezTo>
                  <a:pt x="8340132" y="948301"/>
                  <a:pt x="8340132" y="948301"/>
                  <a:pt x="8340132" y="919440"/>
                </a:cubicBezTo>
                <a:cubicBezTo>
                  <a:pt x="8340132" y="919440"/>
                  <a:pt x="8340132" y="919440"/>
                  <a:pt x="8325145" y="919440"/>
                </a:cubicBezTo>
                <a:cubicBezTo>
                  <a:pt x="8325145" y="919440"/>
                  <a:pt x="8325145" y="919440"/>
                  <a:pt x="8325145" y="902947"/>
                </a:cubicBezTo>
                <a:cubicBezTo>
                  <a:pt x="8325145" y="902947"/>
                  <a:pt x="8325145" y="902947"/>
                  <a:pt x="8310158" y="898824"/>
                </a:cubicBezTo>
                <a:cubicBezTo>
                  <a:pt x="8310158" y="898824"/>
                  <a:pt x="8310158" y="898824"/>
                  <a:pt x="8295171" y="861717"/>
                </a:cubicBezTo>
                <a:cubicBezTo>
                  <a:pt x="8302665" y="861717"/>
                  <a:pt x="8302665" y="861717"/>
                  <a:pt x="8302665" y="865840"/>
                </a:cubicBezTo>
                <a:cubicBezTo>
                  <a:pt x="8302665" y="861717"/>
                  <a:pt x="8302665" y="861717"/>
                  <a:pt x="8302665" y="857594"/>
                </a:cubicBezTo>
                <a:cubicBezTo>
                  <a:pt x="8302665" y="857594"/>
                  <a:pt x="8302665" y="857594"/>
                  <a:pt x="8347625" y="894701"/>
                </a:cubicBezTo>
                <a:cubicBezTo>
                  <a:pt x="8347625" y="894701"/>
                  <a:pt x="8347625" y="894701"/>
                  <a:pt x="8355118" y="874086"/>
                </a:cubicBezTo>
                <a:cubicBezTo>
                  <a:pt x="8362612" y="874086"/>
                  <a:pt x="8392585" y="902947"/>
                  <a:pt x="8347625" y="857594"/>
                </a:cubicBezTo>
                <a:cubicBezTo>
                  <a:pt x="8347625" y="857594"/>
                  <a:pt x="8347625" y="857594"/>
                  <a:pt x="8370105" y="841102"/>
                </a:cubicBezTo>
                <a:cubicBezTo>
                  <a:pt x="8370105" y="841102"/>
                  <a:pt x="8370105" y="841102"/>
                  <a:pt x="8370105" y="828733"/>
                </a:cubicBezTo>
                <a:cubicBezTo>
                  <a:pt x="8370105" y="828733"/>
                  <a:pt x="8370105" y="828733"/>
                  <a:pt x="8340132" y="824610"/>
                </a:cubicBezTo>
                <a:cubicBezTo>
                  <a:pt x="8340132" y="824610"/>
                  <a:pt x="8340132" y="824610"/>
                  <a:pt x="8332638" y="803994"/>
                </a:cubicBezTo>
                <a:cubicBezTo>
                  <a:pt x="8332638" y="803994"/>
                  <a:pt x="8332638" y="803994"/>
                  <a:pt x="8317652" y="808117"/>
                </a:cubicBezTo>
                <a:cubicBezTo>
                  <a:pt x="8317652" y="808117"/>
                  <a:pt x="8317652" y="808117"/>
                  <a:pt x="8340132" y="783379"/>
                </a:cubicBezTo>
                <a:cubicBezTo>
                  <a:pt x="8340132" y="783379"/>
                  <a:pt x="8340132" y="783379"/>
                  <a:pt x="8325145" y="775133"/>
                </a:cubicBezTo>
                <a:cubicBezTo>
                  <a:pt x="8325145" y="775133"/>
                  <a:pt x="8325145" y="775133"/>
                  <a:pt x="8355118" y="750395"/>
                </a:cubicBezTo>
                <a:cubicBezTo>
                  <a:pt x="8355118" y="750395"/>
                  <a:pt x="8355118" y="750395"/>
                  <a:pt x="8340132" y="750395"/>
                </a:cubicBezTo>
                <a:cubicBezTo>
                  <a:pt x="8355118" y="725656"/>
                  <a:pt x="8392585" y="787502"/>
                  <a:pt x="8355118" y="721533"/>
                </a:cubicBezTo>
                <a:cubicBezTo>
                  <a:pt x="8355118" y="721533"/>
                  <a:pt x="8355118" y="721533"/>
                  <a:pt x="8385092" y="713287"/>
                </a:cubicBezTo>
                <a:cubicBezTo>
                  <a:pt x="8385092" y="713287"/>
                  <a:pt x="8385092" y="713287"/>
                  <a:pt x="8400079" y="667934"/>
                </a:cubicBezTo>
                <a:cubicBezTo>
                  <a:pt x="8400079" y="667934"/>
                  <a:pt x="8400079" y="667934"/>
                  <a:pt x="8392585" y="647318"/>
                </a:cubicBezTo>
                <a:cubicBezTo>
                  <a:pt x="8392585" y="647318"/>
                  <a:pt x="8392585" y="647318"/>
                  <a:pt x="8392585" y="639073"/>
                </a:cubicBezTo>
                <a:cubicBezTo>
                  <a:pt x="8407572" y="680303"/>
                  <a:pt x="8422559" y="577227"/>
                  <a:pt x="8422559" y="676180"/>
                </a:cubicBezTo>
                <a:cubicBezTo>
                  <a:pt x="8422559" y="676180"/>
                  <a:pt x="8422559" y="676180"/>
                  <a:pt x="8445039" y="680303"/>
                </a:cubicBezTo>
                <a:cubicBezTo>
                  <a:pt x="8445039" y="680303"/>
                  <a:pt x="8445039" y="680303"/>
                  <a:pt x="8475012" y="700918"/>
                </a:cubicBezTo>
                <a:cubicBezTo>
                  <a:pt x="8475012" y="700918"/>
                  <a:pt x="8475012" y="700918"/>
                  <a:pt x="8489999" y="667934"/>
                </a:cubicBezTo>
                <a:cubicBezTo>
                  <a:pt x="8489999" y="667934"/>
                  <a:pt x="8489999" y="667934"/>
                  <a:pt x="8489999" y="696795"/>
                </a:cubicBezTo>
                <a:cubicBezTo>
                  <a:pt x="8489999" y="696795"/>
                  <a:pt x="8489999" y="696795"/>
                  <a:pt x="8467519" y="709164"/>
                </a:cubicBezTo>
                <a:cubicBezTo>
                  <a:pt x="8467519" y="709164"/>
                  <a:pt x="8467519" y="709164"/>
                  <a:pt x="8489999" y="721533"/>
                </a:cubicBezTo>
                <a:cubicBezTo>
                  <a:pt x="8489999" y="721533"/>
                  <a:pt x="8489999" y="721533"/>
                  <a:pt x="8460026" y="742149"/>
                </a:cubicBezTo>
                <a:cubicBezTo>
                  <a:pt x="8460026" y="742149"/>
                  <a:pt x="8460026" y="742149"/>
                  <a:pt x="8489999" y="754518"/>
                </a:cubicBezTo>
                <a:cubicBezTo>
                  <a:pt x="8489999" y="754518"/>
                  <a:pt x="8489999" y="754518"/>
                  <a:pt x="8497492" y="783379"/>
                </a:cubicBezTo>
                <a:cubicBezTo>
                  <a:pt x="8497492" y="783379"/>
                  <a:pt x="8497492" y="783379"/>
                  <a:pt x="8489999" y="791625"/>
                </a:cubicBezTo>
                <a:cubicBezTo>
                  <a:pt x="8512480" y="787502"/>
                  <a:pt x="8489999" y="812240"/>
                  <a:pt x="8504986" y="808117"/>
                </a:cubicBezTo>
                <a:cubicBezTo>
                  <a:pt x="8504986" y="808117"/>
                  <a:pt x="8504986" y="808117"/>
                  <a:pt x="8542453" y="812240"/>
                </a:cubicBezTo>
                <a:cubicBezTo>
                  <a:pt x="8542453" y="812240"/>
                  <a:pt x="8542453" y="812240"/>
                  <a:pt x="8549946" y="791625"/>
                </a:cubicBezTo>
                <a:cubicBezTo>
                  <a:pt x="8549946" y="791625"/>
                  <a:pt x="8549946" y="791625"/>
                  <a:pt x="8564933" y="791625"/>
                </a:cubicBezTo>
                <a:cubicBezTo>
                  <a:pt x="8549946" y="820487"/>
                  <a:pt x="8579920" y="803994"/>
                  <a:pt x="8624880" y="836979"/>
                </a:cubicBezTo>
                <a:cubicBezTo>
                  <a:pt x="8624880" y="836979"/>
                  <a:pt x="8624880" y="836979"/>
                  <a:pt x="8602400" y="849348"/>
                </a:cubicBezTo>
                <a:cubicBezTo>
                  <a:pt x="8647360" y="849348"/>
                  <a:pt x="8624880" y="886455"/>
                  <a:pt x="8662347" y="882332"/>
                </a:cubicBezTo>
                <a:cubicBezTo>
                  <a:pt x="8662347" y="882332"/>
                  <a:pt x="8662347" y="882332"/>
                  <a:pt x="8707307" y="878209"/>
                </a:cubicBezTo>
                <a:cubicBezTo>
                  <a:pt x="8707307" y="878209"/>
                  <a:pt x="8707307" y="878209"/>
                  <a:pt x="8722294" y="898824"/>
                </a:cubicBezTo>
                <a:cubicBezTo>
                  <a:pt x="8722294" y="898824"/>
                  <a:pt x="8722294" y="898824"/>
                  <a:pt x="8692320" y="898824"/>
                </a:cubicBezTo>
                <a:cubicBezTo>
                  <a:pt x="8692320" y="898824"/>
                  <a:pt x="8692320" y="898824"/>
                  <a:pt x="8692320" y="894701"/>
                </a:cubicBezTo>
                <a:cubicBezTo>
                  <a:pt x="8692320" y="894701"/>
                  <a:pt x="8692320" y="894701"/>
                  <a:pt x="8684827" y="894701"/>
                </a:cubicBezTo>
                <a:cubicBezTo>
                  <a:pt x="8684827" y="894701"/>
                  <a:pt x="8684827" y="894701"/>
                  <a:pt x="8677334" y="902947"/>
                </a:cubicBezTo>
                <a:cubicBezTo>
                  <a:pt x="8669840" y="915317"/>
                  <a:pt x="8699814" y="907070"/>
                  <a:pt x="8699814" y="919440"/>
                </a:cubicBezTo>
                <a:cubicBezTo>
                  <a:pt x="8699814" y="919440"/>
                  <a:pt x="8699814" y="919440"/>
                  <a:pt x="8692320" y="923563"/>
                </a:cubicBezTo>
                <a:cubicBezTo>
                  <a:pt x="8692320" y="923563"/>
                  <a:pt x="8692320" y="923563"/>
                  <a:pt x="8654854" y="898824"/>
                </a:cubicBezTo>
                <a:cubicBezTo>
                  <a:pt x="8654854" y="898824"/>
                  <a:pt x="8654854" y="898824"/>
                  <a:pt x="8654854" y="886455"/>
                </a:cubicBezTo>
                <a:cubicBezTo>
                  <a:pt x="8654854" y="886455"/>
                  <a:pt x="8654854" y="886455"/>
                  <a:pt x="8639867" y="878209"/>
                </a:cubicBezTo>
                <a:cubicBezTo>
                  <a:pt x="8632374" y="882332"/>
                  <a:pt x="8624880" y="882332"/>
                  <a:pt x="8594906" y="890578"/>
                </a:cubicBezTo>
                <a:cubicBezTo>
                  <a:pt x="8594906" y="890578"/>
                  <a:pt x="8594906" y="890578"/>
                  <a:pt x="8594906" y="878209"/>
                </a:cubicBezTo>
                <a:cubicBezTo>
                  <a:pt x="8594906" y="878209"/>
                  <a:pt x="8594906" y="878209"/>
                  <a:pt x="8557440" y="869963"/>
                </a:cubicBezTo>
                <a:cubicBezTo>
                  <a:pt x="8557440" y="869963"/>
                  <a:pt x="8557440" y="869963"/>
                  <a:pt x="8542453" y="886455"/>
                </a:cubicBezTo>
                <a:cubicBezTo>
                  <a:pt x="8542453" y="886455"/>
                  <a:pt x="8542453" y="886455"/>
                  <a:pt x="8527466" y="874086"/>
                </a:cubicBezTo>
                <a:cubicBezTo>
                  <a:pt x="8527466" y="874086"/>
                  <a:pt x="8527466" y="874086"/>
                  <a:pt x="8527466" y="882332"/>
                </a:cubicBezTo>
                <a:cubicBezTo>
                  <a:pt x="8527466" y="882332"/>
                  <a:pt x="8527466" y="882332"/>
                  <a:pt x="8572426" y="923563"/>
                </a:cubicBezTo>
                <a:cubicBezTo>
                  <a:pt x="8572426" y="923563"/>
                  <a:pt x="8572426" y="923563"/>
                  <a:pt x="8602400" y="948301"/>
                </a:cubicBezTo>
                <a:cubicBezTo>
                  <a:pt x="8609893" y="952424"/>
                  <a:pt x="8602400" y="952424"/>
                  <a:pt x="8594906" y="952424"/>
                </a:cubicBezTo>
                <a:cubicBezTo>
                  <a:pt x="8594906" y="952424"/>
                  <a:pt x="8594906" y="952424"/>
                  <a:pt x="8557440" y="935932"/>
                </a:cubicBezTo>
                <a:cubicBezTo>
                  <a:pt x="8557440" y="935932"/>
                  <a:pt x="8557440" y="935932"/>
                  <a:pt x="8534960" y="952424"/>
                </a:cubicBezTo>
                <a:cubicBezTo>
                  <a:pt x="8534960" y="952424"/>
                  <a:pt x="8534960" y="952424"/>
                  <a:pt x="8542453" y="977162"/>
                </a:cubicBezTo>
                <a:cubicBezTo>
                  <a:pt x="8542453" y="977162"/>
                  <a:pt x="8542453" y="977162"/>
                  <a:pt x="8534960" y="977162"/>
                </a:cubicBezTo>
                <a:cubicBezTo>
                  <a:pt x="8512480" y="977162"/>
                  <a:pt x="8482506" y="985408"/>
                  <a:pt x="8564933" y="1010147"/>
                </a:cubicBezTo>
                <a:cubicBezTo>
                  <a:pt x="8564933" y="1010147"/>
                  <a:pt x="8564933" y="1010147"/>
                  <a:pt x="8594906" y="1030762"/>
                </a:cubicBezTo>
                <a:cubicBezTo>
                  <a:pt x="8594906" y="1030762"/>
                  <a:pt x="8594906" y="1030762"/>
                  <a:pt x="8587413" y="1047254"/>
                </a:cubicBezTo>
                <a:cubicBezTo>
                  <a:pt x="8617387" y="1055500"/>
                  <a:pt x="8587413" y="1059623"/>
                  <a:pt x="8617387" y="1084361"/>
                </a:cubicBezTo>
                <a:cubicBezTo>
                  <a:pt x="8617387" y="1084361"/>
                  <a:pt x="8617387" y="1084361"/>
                  <a:pt x="8632374" y="1076115"/>
                </a:cubicBezTo>
                <a:cubicBezTo>
                  <a:pt x="8632374" y="1076115"/>
                  <a:pt x="8632374" y="1076115"/>
                  <a:pt x="8609893" y="1039008"/>
                </a:cubicBezTo>
                <a:cubicBezTo>
                  <a:pt x="8609893" y="1034885"/>
                  <a:pt x="8639867" y="1067869"/>
                  <a:pt x="8639867" y="1055500"/>
                </a:cubicBezTo>
                <a:cubicBezTo>
                  <a:pt x="8639867" y="1055500"/>
                  <a:pt x="8639867" y="1055500"/>
                  <a:pt x="8647360" y="1059623"/>
                </a:cubicBezTo>
                <a:cubicBezTo>
                  <a:pt x="8639867" y="1059623"/>
                  <a:pt x="8669840" y="1063746"/>
                  <a:pt x="8632374" y="1063746"/>
                </a:cubicBezTo>
                <a:cubicBezTo>
                  <a:pt x="8632374" y="1063746"/>
                  <a:pt x="8632374" y="1063746"/>
                  <a:pt x="8654854" y="1080238"/>
                </a:cubicBezTo>
                <a:cubicBezTo>
                  <a:pt x="8654854" y="1080238"/>
                  <a:pt x="8654854" y="1080238"/>
                  <a:pt x="8669840" y="1137961"/>
                </a:cubicBezTo>
                <a:cubicBezTo>
                  <a:pt x="8669840" y="1137961"/>
                  <a:pt x="8669840" y="1137961"/>
                  <a:pt x="8692320" y="1137961"/>
                </a:cubicBezTo>
                <a:cubicBezTo>
                  <a:pt x="8692320" y="1137961"/>
                  <a:pt x="8692320" y="1137961"/>
                  <a:pt x="8684827" y="1154453"/>
                </a:cubicBezTo>
                <a:cubicBezTo>
                  <a:pt x="8684827" y="1154453"/>
                  <a:pt x="8714801" y="1170945"/>
                  <a:pt x="8722294" y="1175068"/>
                </a:cubicBezTo>
                <a:cubicBezTo>
                  <a:pt x="8722294" y="1175068"/>
                  <a:pt x="8722294" y="1175068"/>
                  <a:pt x="8752268" y="1146207"/>
                </a:cubicBezTo>
                <a:cubicBezTo>
                  <a:pt x="8752268" y="1146207"/>
                  <a:pt x="8752268" y="1146207"/>
                  <a:pt x="8737281" y="1117346"/>
                </a:cubicBezTo>
                <a:cubicBezTo>
                  <a:pt x="8737281" y="1117346"/>
                  <a:pt x="8737281" y="1117346"/>
                  <a:pt x="8729788" y="1109100"/>
                </a:cubicBezTo>
                <a:cubicBezTo>
                  <a:pt x="8729788" y="1109100"/>
                  <a:pt x="8729788" y="1109100"/>
                  <a:pt x="8722294" y="1113223"/>
                </a:cubicBezTo>
                <a:cubicBezTo>
                  <a:pt x="8722294" y="1113223"/>
                  <a:pt x="8722294" y="1113223"/>
                  <a:pt x="8707307" y="1109100"/>
                </a:cubicBezTo>
                <a:cubicBezTo>
                  <a:pt x="8707307" y="1104977"/>
                  <a:pt x="8707307" y="1100854"/>
                  <a:pt x="8699814" y="1092608"/>
                </a:cubicBezTo>
                <a:cubicBezTo>
                  <a:pt x="8714801" y="1096731"/>
                  <a:pt x="8714801" y="1104977"/>
                  <a:pt x="8722294" y="1104977"/>
                </a:cubicBezTo>
                <a:cubicBezTo>
                  <a:pt x="8722294" y="1104977"/>
                  <a:pt x="8722294" y="1104977"/>
                  <a:pt x="8729788" y="1059623"/>
                </a:cubicBezTo>
                <a:cubicBezTo>
                  <a:pt x="8729788" y="1059623"/>
                  <a:pt x="8729788" y="1059623"/>
                  <a:pt x="8729788" y="1047254"/>
                </a:cubicBezTo>
                <a:cubicBezTo>
                  <a:pt x="8729788" y="1047254"/>
                  <a:pt x="8729788" y="1047254"/>
                  <a:pt x="8714801" y="1039008"/>
                </a:cubicBezTo>
                <a:cubicBezTo>
                  <a:pt x="8714801" y="1039008"/>
                  <a:pt x="8714801" y="1039008"/>
                  <a:pt x="8692320" y="948301"/>
                </a:cubicBezTo>
                <a:cubicBezTo>
                  <a:pt x="8692320" y="948301"/>
                  <a:pt x="8692320" y="948301"/>
                  <a:pt x="8722294" y="935932"/>
                </a:cubicBezTo>
                <a:cubicBezTo>
                  <a:pt x="8722294" y="935932"/>
                  <a:pt x="8722294" y="935932"/>
                  <a:pt x="8714801" y="919440"/>
                </a:cubicBezTo>
                <a:cubicBezTo>
                  <a:pt x="8714801" y="919440"/>
                  <a:pt x="8714801" y="919440"/>
                  <a:pt x="8729788" y="919440"/>
                </a:cubicBezTo>
                <a:cubicBezTo>
                  <a:pt x="8729788" y="919440"/>
                  <a:pt x="8729788" y="919440"/>
                  <a:pt x="8752268" y="894701"/>
                </a:cubicBezTo>
                <a:cubicBezTo>
                  <a:pt x="8752268" y="894701"/>
                  <a:pt x="8752268" y="894701"/>
                  <a:pt x="8744774" y="861717"/>
                </a:cubicBezTo>
                <a:cubicBezTo>
                  <a:pt x="8744774" y="861717"/>
                  <a:pt x="8744774" y="861717"/>
                  <a:pt x="8714801" y="865840"/>
                </a:cubicBezTo>
                <a:cubicBezTo>
                  <a:pt x="8714801" y="865840"/>
                  <a:pt x="8714801" y="865840"/>
                  <a:pt x="8729788" y="824610"/>
                </a:cubicBezTo>
                <a:cubicBezTo>
                  <a:pt x="8729788" y="824610"/>
                  <a:pt x="8729788" y="824610"/>
                  <a:pt x="8752268" y="812240"/>
                </a:cubicBezTo>
                <a:cubicBezTo>
                  <a:pt x="8752268" y="812240"/>
                  <a:pt x="8752268" y="812240"/>
                  <a:pt x="8782241" y="836979"/>
                </a:cubicBezTo>
                <a:cubicBezTo>
                  <a:pt x="8782241" y="836979"/>
                  <a:pt x="8782241" y="836979"/>
                  <a:pt x="8797228" y="824610"/>
                </a:cubicBezTo>
                <a:cubicBezTo>
                  <a:pt x="8797228" y="824610"/>
                  <a:pt x="8797228" y="824610"/>
                  <a:pt x="8789734" y="812240"/>
                </a:cubicBezTo>
                <a:cubicBezTo>
                  <a:pt x="8789734" y="812240"/>
                  <a:pt x="8789734" y="812240"/>
                  <a:pt x="8752268" y="803994"/>
                </a:cubicBezTo>
                <a:cubicBezTo>
                  <a:pt x="8684827" y="771010"/>
                  <a:pt x="8774748" y="836979"/>
                  <a:pt x="8669840" y="828733"/>
                </a:cubicBezTo>
                <a:cubicBezTo>
                  <a:pt x="8669840" y="828733"/>
                  <a:pt x="8669840" y="828733"/>
                  <a:pt x="8714801" y="795748"/>
                </a:cubicBezTo>
                <a:cubicBezTo>
                  <a:pt x="8714801" y="795748"/>
                  <a:pt x="8714801" y="795748"/>
                  <a:pt x="8692320" y="787502"/>
                </a:cubicBezTo>
                <a:cubicBezTo>
                  <a:pt x="8692320" y="787502"/>
                  <a:pt x="8692320" y="787502"/>
                  <a:pt x="8714801" y="783379"/>
                </a:cubicBezTo>
                <a:cubicBezTo>
                  <a:pt x="8714801" y="783379"/>
                  <a:pt x="8714801" y="783379"/>
                  <a:pt x="8692320" y="766887"/>
                </a:cubicBezTo>
                <a:cubicBezTo>
                  <a:pt x="8692320" y="766887"/>
                  <a:pt x="8692320" y="766887"/>
                  <a:pt x="8714801" y="729779"/>
                </a:cubicBezTo>
                <a:cubicBezTo>
                  <a:pt x="8714801" y="729779"/>
                  <a:pt x="8714801" y="729779"/>
                  <a:pt x="8684827" y="709164"/>
                </a:cubicBezTo>
                <a:cubicBezTo>
                  <a:pt x="8684827" y="709164"/>
                  <a:pt x="8684827" y="709164"/>
                  <a:pt x="8692320" y="696795"/>
                </a:cubicBezTo>
                <a:cubicBezTo>
                  <a:pt x="8692320" y="696795"/>
                  <a:pt x="8692320" y="696795"/>
                  <a:pt x="8669840" y="684426"/>
                </a:cubicBezTo>
                <a:cubicBezTo>
                  <a:pt x="8677334" y="684426"/>
                  <a:pt x="8692320" y="684426"/>
                  <a:pt x="8707307" y="672057"/>
                </a:cubicBezTo>
                <a:cubicBezTo>
                  <a:pt x="8707307" y="672057"/>
                  <a:pt x="8707307" y="672057"/>
                  <a:pt x="8729788" y="676180"/>
                </a:cubicBezTo>
                <a:cubicBezTo>
                  <a:pt x="8729788" y="676180"/>
                  <a:pt x="8729788" y="676180"/>
                  <a:pt x="8729788" y="686616"/>
                </a:cubicBezTo>
                <a:lnTo>
                  <a:pt x="8729788" y="700918"/>
                </a:lnTo>
                <a:lnTo>
                  <a:pt x="8729787" y="700918"/>
                </a:lnTo>
                <a:lnTo>
                  <a:pt x="8724636" y="701949"/>
                </a:lnTo>
                <a:cubicBezTo>
                  <a:pt x="8721826" y="704526"/>
                  <a:pt x="8720889" y="709164"/>
                  <a:pt x="8725573" y="705557"/>
                </a:cubicBezTo>
                <a:lnTo>
                  <a:pt x="8729787" y="700918"/>
                </a:lnTo>
                <a:lnTo>
                  <a:pt x="8729788" y="700918"/>
                </a:lnTo>
                <a:lnTo>
                  <a:pt x="8729788" y="700918"/>
                </a:lnTo>
                <a:lnTo>
                  <a:pt x="8737281" y="692672"/>
                </a:lnTo>
                <a:cubicBezTo>
                  <a:pt x="8737281" y="692672"/>
                  <a:pt x="8737281" y="692672"/>
                  <a:pt x="8782241" y="721533"/>
                </a:cubicBezTo>
                <a:cubicBezTo>
                  <a:pt x="8782241" y="721533"/>
                  <a:pt x="8782241" y="721533"/>
                  <a:pt x="8819708" y="692672"/>
                </a:cubicBezTo>
                <a:cubicBezTo>
                  <a:pt x="8819708" y="692672"/>
                  <a:pt x="8819708" y="692672"/>
                  <a:pt x="8842188" y="692672"/>
                </a:cubicBezTo>
                <a:cubicBezTo>
                  <a:pt x="8842188" y="692672"/>
                  <a:pt x="8842188" y="692672"/>
                  <a:pt x="8864668" y="667934"/>
                </a:cubicBezTo>
                <a:cubicBezTo>
                  <a:pt x="8864668" y="667934"/>
                  <a:pt x="8864668" y="667934"/>
                  <a:pt x="8887148" y="684426"/>
                </a:cubicBezTo>
                <a:cubicBezTo>
                  <a:pt x="8887148" y="684426"/>
                  <a:pt x="8887148" y="684426"/>
                  <a:pt x="8894642" y="655565"/>
                </a:cubicBezTo>
                <a:cubicBezTo>
                  <a:pt x="8902135" y="663811"/>
                  <a:pt x="8917122" y="676180"/>
                  <a:pt x="8939602" y="692672"/>
                </a:cubicBezTo>
                <a:cubicBezTo>
                  <a:pt x="8939602" y="692672"/>
                  <a:pt x="8939602" y="692672"/>
                  <a:pt x="8954589" y="688549"/>
                </a:cubicBezTo>
                <a:cubicBezTo>
                  <a:pt x="8954589" y="688549"/>
                  <a:pt x="8954589" y="688549"/>
                  <a:pt x="8947096" y="672057"/>
                </a:cubicBezTo>
                <a:cubicBezTo>
                  <a:pt x="8947096" y="672057"/>
                  <a:pt x="8947096" y="672057"/>
                  <a:pt x="8962082" y="659688"/>
                </a:cubicBezTo>
                <a:cubicBezTo>
                  <a:pt x="8962082" y="659688"/>
                  <a:pt x="8962082" y="659688"/>
                  <a:pt x="8954589" y="585473"/>
                </a:cubicBezTo>
                <a:cubicBezTo>
                  <a:pt x="8954589" y="585473"/>
                  <a:pt x="8954589" y="585473"/>
                  <a:pt x="8984562" y="630826"/>
                </a:cubicBezTo>
                <a:cubicBezTo>
                  <a:pt x="8977069" y="630826"/>
                  <a:pt x="8939602" y="639073"/>
                  <a:pt x="9007042" y="639073"/>
                </a:cubicBezTo>
                <a:cubicBezTo>
                  <a:pt x="9007042" y="639073"/>
                  <a:pt x="9007042" y="639073"/>
                  <a:pt x="8977069" y="659688"/>
                </a:cubicBezTo>
                <a:cubicBezTo>
                  <a:pt x="8977069" y="659688"/>
                  <a:pt x="8977069" y="659688"/>
                  <a:pt x="8984562" y="709164"/>
                </a:cubicBezTo>
                <a:cubicBezTo>
                  <a:pt x="8984562" y="709164"/>
                  <a:pt x="8984562" y="709164"/>
                  <a:pt x="9022029" y="705041"/>
                </a:cubicBezTo>
                <a:cubicBezTo>
                  <a:pt x="9022029" y="705041"/>
                  <a:pt x="9022029" y="705041"/>
                  <a:pt x="9029522" y="684426"/>
                </a:cubicBezTo>
                <a:cubicBezTo>
                  <a:pt x="9029522" y="684426"/>
                  <a:pt x="9029522" y="684426"/>
                  <a:pt x="9044509" y="705041"/>
                </a:cubicBezTo>
                <a:cubicBezTo>
                  <a:pt x="9044509" y="705041"/>
                  <a:pt x="9044509" y="705041"/>
                  <a:pt x="9081976" y="696795"/>
                </a:cubicBezTo>
                <a:cubicBezTo>
                  <a:pt x="9089470" y="688549"/>
                  <a:pt x="9074483" y="680303"/>
                  <a:pt x="9081976" y="676180"/>
                </a:cubicBezTo>
                <a:cubicBezTo>
                  <a:pt x="9081976" y="676180"/>
                  <a:pt x="9081976" y="676180"/>
                  <a:pt x="9111950" y="676180"/>
                </a:cubicBezTo>
                <a:cubicBezTo>
                  <a:pt x="9111950" y="676180"/>
                  <a:pt x="9111950" y="676180"/>
                  <a:pt x="9149417" y="684426"/>
                </a:cubicBezTo>
                <a:cubicBezTo>
                  <a:pt x="9149417" y="684426"/>
                  <a:pt x="9149417" y="684426"/>
                  <a:pt x="9149417" y="667934"/>
                </a:cubicBezTo>
                <a:cubicBezTo>
                  <a:pt x="9156910" y="672057"/>
                  <a:pt x="9171897" y="684426"/>
                  <a:pt x="9194377" y="700918"/>
                </a:cubicBezTo>
                <a:cubicBezTo>
                  <a:pt x="9194377" y="700918"/>
                  <a:pt x="9194377" y="700918"/>
                  <a:pt x="9194377" y="742149"/>
                </a:cubicBezTo>
                <a:cubicBezTo>
                  <a:pt x="9194377" y="742149"/>
                  <a:pt x="9194377" y="742149"/>
                  <a:pt x="9194377" y="787502"/>
                </a:cubicBezTo>
                <a:cubicBezTo>
                  <a:pt x="9194377" y="787502"/>
                  <a:pt x="9194377" y="787502"/>
                  <a:pt x="9216857" y="791625"/>
                </a:cubicBezTo>
                <a:cubicBezTo>
                  <a:pt x="9216857" y="791625"/>
                  <a:pt x="9216857" y="791625"/>
                  <a:pt x="9216857" y="812240"/>
                </a:cubicBezTo>
                <a:cubicBezTo>
                  <a:pt x="9216857" y="812240"/>
                  <a:pt x="9216857" y="812240"/>
                  <a:pt x="9239337" y="828733"/>
                </a:cubicBezTo>
                <a:cubicBezTo>
                  <a:pt x="9239337" y="836979"/>
                  <a:pt x="9171897" y="775133"/>
                  <a:pt x="9254324" y="853471"/>
                </a:cubicBezTo>
                <a:cubicBezTo>
                  <a:pt x="9254324" y="853471"/>
                  <a:pt x="9254324" y="853471"/>
                  <a:pt x="9269311" y="845225"/>
                </a:cubicBezTo>
                <a:cubicBezTo>
                  <a:pt x="9269311" y="845225"/>
                  <a:pt x="9269311" y="845225"/>
                  <a:pt x="9261817" y="890578"/>
                </a:cubicBezTo>
                <a:cubicBezTo>
                  <a:pt x="9261817" y="890578"/>
                  <a:pt x="9261817" y="890578"/>
                  <a:pt x="9276804" y="911193"/>
                </a:cubicBezTo>
                <a:cubicBezTo>
                  <a:pt x="9276804" y="907070"/>
                  <a:pt x="9254324" y="898824"/>
                  <a:pt x="9276804" y="923563"/>
                </a:cubicBezTo>
                <a:cubicBezTo>
                  <a:pt x="9276804" y="923563"/>
                  <a:pt x="9276804" y="923563"/>
                  <a:pt x="9291791" y="923563"/>
                </a:cubicBezTo>
                <a:cubicBezTo>
                  <a:pt x="9291791" y="923563"/>
                  <a:pt x="9291791" y="923563"/>
                  <a:pt x="9306778" y="878209"/>
                </a:cubicBezTo>
                <a:cubicBezTo>
                  <a:pt x="9306778" y="878209"/>
                  <a:pt x="9306778" y="878209"/>
                  <a:pt x="9291791" y="861717"/>
                </a:cubicBezTo>
                <a:cubicBezTo>
                  <a:pt x="9291791" y="861717"/>
                  <a:pt x="9291791" y="861717"/>
                  <a:pt x="9314271" y="845225"/>
                </a:cubicBezTo>
                <a:cubicBezTo>
                  <a:pt x="9314271" y="845225"/>
                  <a:pt x="9314271" y="845225"/>
                  <a:pt x="9291791" y="812240"/>
                </a:cubicBezTo>
                <a:cubicBezTo>
                  <a:pt x="9291791" y="812240"/>
                  <a:pt x="9291791" y="812240"/>
                  <a:pt x="9314271" y="779256"/>
                </a:cubicBezTo>
                <a:cubicBezTo>
                  <a:pt x="9306778" y="775133"/>
                  <a:pt x="9299284" y="775133"/>
                  <a:pt x="9299284" y="779256"/>
                </a:cubicBezTo>
                <a:cubicBezTo>
                  <a:pt x="9299284" y="771010"/>
                  <a:pt x="9291791" y="766887"/>
                  <a:pt x="9284298" y="754518"/>
                </a:cubicBezTo>
                <a:cubicBezTo>
                  <a:pt x="9284298" y="754518"/>
                  <a:pt x="9284298" y="754518"/>
                  <a:pt x="9306778" y="717410"/>
                </a:cubicBezTo>
                <a:cubicBezTo>
                  <a:pt x="9314271" y="717410"/>
                  <a:pt x="9321764" y="713287"/>
                  <a:pt x="9329258" y="709164"/>
                </a:cubicBezTo>
                <a:cubicBezTo>
                  <a:pt x="9329258" y="709164"/>
                  <a:pt x="9329258" y="709164"/>
                  <a:pt x="9336751" y="663811"/>
                </a:cubicBezTo>
                <a:cubicBezTo>
                  <a:pt x="9336751" y="663811"/>
                  <a:pt x="9336751" y="663811"/>
                  <a:pt x="9344244" y="651442"/>
                </a:cubicBezTo>
                <a:cubicBezTo>
                  <a:pt x="9344244" y="651442"/>
                  <a:pt x="9344244" y="651442"/>
                  <a:pt x="9329258" y="630826"/>
                </a:cubicBezTo>
                <a:cubicBezTo>
                  <a:pt x="9329258" y="630826"/>
                  <a:pt x="9329258" y="630826"/>
                  <a:pt x="9359231" y="651442"/>
                </a:cubicBezTo>
                <a:cubicBezTo>
                  <a:pt x="9359231" y="651442"/>
                  <a:pt x="9359231" y="651442"/>
                  <a:pt x="9366725" y="771010"/>
                </a:cubicBezTo>
                <a:cubicBezTo>
                  <a:pt x="9366725" y="771010"/>
                  <a:pt x="9366725" y="771010"/>
                  <a:pt x="9359231" y="841102"/>
                </a:cubicBezTo>
                <a:cubicBezTo>
                  <a:pt x="9359231" y="849348"/>
                  <a:pt x="9389205" y="841102"/>
                  <a:pt x="9366725" y="857594"/>
                </a:cubicBezTo>
                <a:cubicBezTo>
                  <a:pt x="9404192" y="874086"/>
                  <a:pt x="9374218" y="853471"/>
                  <a:pt x="9396698" y="824610"/>
                </a:cubicBezTo>
                <a:cubicBezTo>
                  <a:pt x="9396698" y="824610"/>
                  <a:pt x="9396698" y="824610"/>
                  <a:pt x="9404192" y="816363"/>
                </a:cubicBezTo>
                <a:cubicBezTo>
                  <a:pt x="9404192" y="816363"/>
                  <a:pt x="9404192" y="816363"/>
                  <a:pt x="9419178" y="816363"/>
                </a:cubicBezTo>
                <a:cubicBezTo>
                  <a:pt x="9419178" y="816363"/>
                  <a:pt x="9419178" y="816363"/>
                  <a:pt x="9396698" y="849348"/>
                </a:cubicBezTo>
                <a:cubicBezTo>
                  <a:pt x="9396698" y="849348"/>
                  <a:pt x="9396698" y="849348"/>
                  <a:pt x="9434165" y="861717"/>
                </a:cubicBezTo>
                <a:cubicBezTo>
                  <a:pt x="9434165" y="861717"/>
                  <a:pt x="9434165" y="861717"/>
                  <a:pt x="9419178" y="874086"/>
                </a:cubicBezTo>
                <a:cubicBezTo>
                  <a:pt x="9426672" y="882332"/>
                  <a:pt x="9419178" y="911193"/>
                  <a:pt x="9464139" y="894701"/>
                </a:cubicBezTo>
                <a:cubicBezTo>
                  <a:pt x="9464139" y="894701"/>
                  <a:pt x="9464139" y="894701"/>
                  <a:pt x="9479125" y="915317"/>
                </a:cubicBezTo>
                <a:cubicBezTo>
                  <a:pt x="9479125" y="915317"/>
                  <a:pt x="9479125" y="915317"/>
                  <a:pt x="9516592" y="894701"/>
                </a:cubicBezTo>
                <a:cubicBezTo>
                  <a:pt x="9464139" y="927686"/>
                  <a:pt x="9576539" y="894701"/>
                  <a:pt x="9539072" y="956547"/>
                </a:cubicBezTo>
                <a:cubicBezTo>
                  <a:pt x="9539072" y="956547"/>
                  <a:pt x="9539072" y="956547"/>
                  <a:pt x="9561553" y="956547"/>
                </a:cubicBezTo>
                <a:cubicBezTo>
                  <a:pt x="9576539" y="956547"/>
                  <a:pt x="9606513" y="952424"/>
                  <a:pt x="9554059" y="919440"/>
                </a:cubicBezTo>
                <a:cubicBezTo>
                  <a:pt x="9554059" y="919440"/>
                  <a:pt x="9554059" y="919440"/>
                  <a:pt x="9569046" y="907070"/>
                </a:cubicBezTo>
                <a:cubicBezTo>
                  <a:pt x="9561553" y="898824"/>
                  <a:pt x="9509099" y="931809"/>
                  <a:pt x="9554059" y="878209"/>
                </a:cubicBezTo>
                <a:cubicBezTo>
                  <a:pt x="9569046" y="857594"/>
                  <a:pt x="9531579" y="849348"/>
                  <a:pt x="9516592" y="845225"/>
                </a:cubicBezTo>
                <a:cubicBezTo>
                  <a:pt x="9546566" y="853471"/>
                  <a:pt x="9471632" y="779256"/>
                  <a:pt x="9531579" y="874086"/>
                </a:cubicBezTo>
                <a:cubicBezTo>
                  <a:pt x="9531579" y="874086"/>
                  <a:pt x="9531579" y="874086"/>
                  <a:pt x="9516592" y="882332"/>
                </a:cubicBezTo>
                <a:cubicBezTo>
                  <a:pt x="9516592" y="882332"/>
                  <a:pt x="9516592" y="882332"/>
                  <a:pt x="9501606" y="874086"/>
                </a:cubicBezTo>
                <a:cubicBezTo>
                  <a:pt x="9501606" y="874086"/>
                  <a:pt x="9501606" y="874086"/>
                  <a:pt x="9501606" y="812240"/>
                </a:cubicBezTo>
                <a:cubicBezTo>
                  <a:pt x="9501606" y="812240"/>
                  <a:pt x="9501606" y="812240"/>
                  <a:pt x="9494112" y="766887"/>
                </a:cubicBezTo>
                <a:cubicBezTo>
                  <a:pt x="9494112" y="766887"/>
                  <a:pt x="9494112" y="766887"/>
                  <a:pt x="9509099" y="742149"/>
                </a:cubicBezTo>
                <a:cubicBezTo>
                  <a:pt x="9509099" y="742149"/>
                  <a:pt x="9509099" y="742149"/>
                  <a:pt x="9531579" y="742149"/>
                </a:cubicBezTo>
                <a:cubicBezTo>
                  <a:pt x="9531579" y="742149"/>
                  <a:pt x="9531579" y="742149"/>
                  <a:pt x="9546566" y="729779"/>
                </a:cubicBezTo>
                <a:cubicBezTo>
                  <a:pt x="9546566" y="729779"/>
                  <a:pt x="9546566" y="729779"/>
                  <a:pt x="9501606" y="705041"/>
                </a:cubicBezTo>
                <a:cubicBezTo>
                  <a:pt x="9501606" y="705041"/>
                  <a:pt x="9501606" y="705041"/>
                  <a:pt x="9501606" y="680303"/>
                </a:cubicBezTo>
                <a:cubicBezTo>
                  <a:pt x="9501606" y="680303"/>
                  <a:pt x="9501606" y="680303"/>
                  <a:pt x="9501606" y="676180"/>
                </a:cubicBezTo>
                <a:cubicBezTo>
                  <a:pt x="9501606" y="676180"/>
                  <a:pt x="9501606" y="676180"/>
                  <a:pt x="9531579" y="651442"/>
                </a:cubicBezTo>
                <a:cubicBezTo>
                  <a:pt x="9531579" y="651442"/>
                  <a:pt x="9531579" y="651442"/>
                  <a:pt x="9516592" y="585473"/>
                </a:cubicBezTo>
                <a:cubicBezTo>
                  <a:pt x="9516592" y="585473"/>
                  <a:pt x="9516592" y="585473"/>
                  <a:pt x="9531579" y="568981"/>
                </a:cubicBezTo>
                <a:cubicBezTo>
                  <a:pt x="9531579" y="568981"/>
                  <a:pt x="9531579" y="568981"/>
                  <a:pt x="9531579" y="552489"/>
                </a:cubicBezTo>
                <a:cubicBezTo>
                  <a:pt x="9531579" y="552489"/>
                  <a:pt x="9531579" y="552489"/>
                  <a:pt x="9501606" y="548365"/>
                </a:cubicBezTo>
                <a:cubicBezTo>
                  <a:pt x="9501606" y="548365"/>
                  <a:pt x="9501606" y="548365"/>
                  <a:pt x="9509099" y="527750"/>
                </a:cubicBezTo>
                <a:cubicBezTo>
                  <a:pt x="9509099" y="527750"/>
                  <a:pt x="9509099" y="527750"/>
                  <a:pt x="9516592" y="535996"/>
                </a:cubicBezTo>
                <a:cubicBezTo>
                  <a:pt x="9516592" y="535996"/>
                  <a:pt x="9516592" y="535996"/>
                  <a:pt x="9531579" y="523627"/>
                </a:cubicBezTo>
                <a:cubicBezTo>
                  <a:pt x="9531579" y="523627"/>
                  <a:pt x="9531579" y="523627"/>
                  <a:pt x="9546566" y="527750"/>
                </a:cubicBezTo>
                <a:cubicBezTo>
                  <a:pt x="9546566" y="527750"/>
                  <a:pt x="9546566" y="527750"/>
                  <a:pt x="9546566" y="552489"/>
                </a:cubicBezTo>
                <a:cubicBezTo>
                  <a:pt x="9546566" y="552489"/>
                  <a:pt x="9546566" y="552489"/>
                  <a:pt x="9569046" y="577227"/>
                </a:cubicBezTo>
                <a:cubicBezTo>
                  <a:pt x="9569046" y="577227"/>
                  <a:pt x="9569046" y="577227"/>
                  <a:pt x="9606513" y="568981"/>
                </a:cubicBezTo>
                <a:cubicBezTo>
                  <a:pt x="9606513" y="568981"/>
                  <a:pt x="9606513" y="568981"/>
                  <a:pt x="9606513" y="630826"/>
                </a:cubicBezTo>
                <a:cubicBezTo>
                  <a:pt x="9606513" y="630826"/>
                  <a:pt x="9606513" y="630826"/>
                  <a:pt x="9643980" y="651442"/>
                </a:cubicBezTo>
                <a:cubicBezTo>
                  <a:pt x="9643980" y="651442"/>
                  <a:pt x="9643980" y="651442"/>
                  <a:pt x="9651473" y="680303"/>
                </a:cubicBezTo>
                <a:cubicBezTo>
                  <a:pt x="9651473" y="692672"/>
                  <a:pt x="9696433" y="700918"/>
                  <a:pt x="9658966" y="721533"/>
                </a:cubicBezTo>
                <a:cubicBezTo>
                  <a:pt x="9658966" y="721533"/>
                  <a:pt x="9658966" y="721533"/>
                  <a:pt x="9681447" y="733902"/>
                </a:cubicBezTo>
                <a:cubicBezTo>
                  <a:pt x="9681447" y="733902"/>
                  <a:pt x="9681447" y="733902"/>
                  <a:pt x="9666460" y="738026"/>
                </a:cubicBezTo>
                <a:cubicBezTo>
                  <a:pt x="9666460" y="733902"/>
                  <a:pt x="9658966" y="721533"/>
                  <a:pt x="9666460" y="738026"/>
                </a:cubicBezTo>
                <a:cubicBezTo>
                  <a:pt x="9673953" y="742149"/>
                  <a:pt x="9673953" y="746272"/>
                  <a:pt x="9681447" y="754518"/>
                </a:cubicBezTo>
                <a:cubicBezTo>
                  <a:pt x="9681447" y="754518"/>
                  <a:pt x="9681447" y="754518"/>
                  <a:pt x="9658966" y="742149"/>
                </a:cubicBezTo>
                <a:cubicBezTo>
                  <a:pt x="9658966" y="742149"/>
                  <a:pt x="9658966" y="742149"/>
                  <a:pt x="9651473" y="746272"/>
                </a:cubicBezTo>
                <a:cubicBezTo>
                  <a:pt x="9651473" y="746272"/>
                  <a:pt x="9651473" y="746272"/>
                  <a:pt x="9628993" y="733902"/>
                </a:cubicBezTo>
                <a:cubicBezTo>
                  <a:pt x="9628993" y="733902"/>
                  <a:pt x="9628993" y="733902"/>
                  <a:pt x="9599020" y="700918"/>
                </a:cubicBezTo>
                <a:cubicBezTo>
                  <a:pt x="9599020" y="700918"/>
                  <a:pt x="9599020" y="700918"/>
                  <a:pt x="9591526" y="733902"/>
                </a:cubicBezTo>
                <a:cubicBezTo>
                  <a:pt x="9591526" y="733902"/>
                  <a:pt x="9591526" y="733902"/>
                  <a:pt x="9606513" y="820487"/>
                </a:cubicBezTo>
                <a:cubicBezTo>
                  <a:pt x="9606513" y="820487"/>
                  <a:pt x="9606513" y="820487"/>
                  <a:pt x="9599020" y="832856"/>
                </a:cubicBezTo>
                <a:cubicBezTo>
                  <a:pt x="9599020" y="832856"/>
                  <a:pt x="9599020" y="832856"/>
                  <a:pt x="9606513" y="845225"/>
                </a:cubicBezTo>
                <a:cubicBezTo>
                  <a:pt x="9606513" y="845225"/>
                  <a:pt x="9606513" y="845225"/>
                  <a:pt x="9584033" y="861717"/>
                </a:cubicBezTo>
                <a:cubicBezTo>
                  <a:pt x="9584033" y="861717"/>
                  <a:pt x="9584033" y="861717"/>
                  <a:pt x="9591526" y="878209"/>
                </a:cubicBezTo>
                <a:cubicBezTo>
                  <a:pt x="9599020" y="886455"/>
                  <a:pt x="9599020" y="894701"/>
                  <a:pt x="9599020" y="902947"/>
                </a:cubicBezTo>
                <a:cubicBezTo>
                  <a:pt x="9606513" y="907070"/>
                  <a:pt x="9621500" y="907070"/>
                  <a:pt x="9643980" y="915317"/>
                </a:cubicBezTo>
                <a:cubicBezTo>
                  <a:pt x="9643980" y="915317"/>
                  <a:pt x="9643980" y="915317"/>
                  <a:pt x="9666460" y="898824"/>
                </a:cubicBezTo>
                <a:cubicBezTo>
                  <a:pt x="9666460" y="898824"/>
                  <a:pt x="9666460" y="898824"/>
                  <a:pt x="9666460" y="861717"/>
                </a:cubicBezTo>
                <a:cubicBezTo>
                  <a:pt x="9666460" y="861717"/>
                  <a:pt x="9666460" y="861717"/>
                  <a:pt x="9651473" y="820487"/>
                </a:cubicBezTo>
                <a:cubicBezTo>
                  <a:pt x="9651473" y="820487"/>
                  <a:pt x="9651473" y="820487"/>
                  <a:pt x="9666460" y="820487"/>
                </a:cubicBezTo>
                <a:cubicBezTo>
                  <a:pt x="9666460" y="820487"/>
                  <a:pt x="9666460" y="820487"/>
                  <a:pt x="9666460" y="836979"/>
                </a:cubicBezTo>
                <a:cubicBezTo>
                  <a:pt x="9666460" y="836979"/>
                  <a:pt x="9666460" y="836979"/>
                  <a:pt x="9711420" y="803994"/>
                </a:cubicBezTo>
                <a:cubicBezTo>
                  <a:pt x="9711420" y="791625"/>
                  <a:pt x="9666460" y="787502"/>
                  <a:pt x="9703927" y="758641"/>
                </a:cubicBezTo>
                <a:cubicBezTo>
                  <a:pt x="9703927" y="758641"/>
                  <a:pt x="9703927" y="758641"/>
                  <a:pt x="9703927" y="762764"/>
                </a:cubicBezTo>
                <a:cubicBezTo>
                  <a:pt x="9711420" y="758641"/>
                  <a:pt x="9718914" y="758641"/>
                  <a:pt x="9733900" y="758641"/>
                </a:cubicBezTo>
                <a:cubicBezTo>
                  <a:pt x="9741394" y="762764"/>
                  <a:pt x="9748887" y="762764"/>
                  <a:pt x="9756380" y="762764"/>
                </a:cubicBezTo>
                <a:cubicBezTo>
                  <a:pt x="9756380" y="766887"/>
                  <a:pt x="9756380" y="771010"/>
                  <a:pt x="9748887" y="766887"/>
                </a:cubicBezTo>
                <a:cubicBezTo>
                  <a:pt x="9756380" y="771010"/>
                  <a:pt x="9763874" y="779256"/>
                  <a:pt x="9778861" y="787502"/>
                </a:cubicBezTo>
                <a:cubicBezTo>
                  <a:pt x="9778861" y="787502"/>
                  <a:pt x="9778861" y="787502"/>
                  <a:pt x="9801341" y="758641"/>
                </a:cubicBezTo>
                <a:cubicBezTo>
                  <a:pt x="9801341" y="758641"/>
                  <a:pt x="9801341" y="758641"/>
                  <a:pt x="9793847" y="721533"/>
                </a:cubicBezTo>
                <a:cubicBezTo>
                  <a:pt x="9793847" y="721533"/>
                  <a:pt x="9793847" y="721533"/>
                  <a:pt x="9816328" y="696795"/>
                </a:cubicBezTo>
                <a:cubicBezTo>
                  <a:pt x="9816328" y="696795"/>
                  <a:pt x="9816328" y="696795"/>
                  <a:pt x="9816328" y="601965"/>
                </a:cubicBezTo>
                <a:cubicBezTo>
                  <a:pt x="9816328" y="601965"/>
                  <a:pt x="9816328" y="601965"/>
                  <a:pt x="9818201" y="600934"/>
                </a:cubicBezTo>
                <a:lnTo>
                  <a:pt x="9823821" y="597842"/>
                </a:lnTo>
                <a:lnTo>
                  <a:pt x="9825694" y="598357"/>
                </a:lnTo>
                <a:cubicBezTo>
                  <a:pt x="9827568" y="598873"/>
                  <a:pt x="9831315" y="599904"/>
                  <a:pt x="9838808" y="601965"/>
                </a:cubicBezTo>
                <a:cubicBezTo>
                  <a:pt x="9838808" y="601965"/>
                  <a:pt x="9838808" y="601965"/>
                  <a:pt x="9868781" y="577227"/>
                </a:cubicBezTo>
                <a:cubicBezTo>
                  <a:pt x="9868781" y="581350"/>
                  <a:pt x="9868781" y="593719"/>
                  <a:pt x="9883768" y="610211"/>
                </a:cubicBezTo>
                <a:cubicBezTo>
                  <a:pt x="9883768" y="610211"/>
                  <a:pt x="9883768" y="610211"/>
                  <a:pt x="9853794" y="733902"/>
                </a:cubicBezTo>
                <a:cubicBezTo>
                  <a:pt x="9853794" y="733902"/>
                  <a:pt x="9853794" y="733902"/>
                  <a:pt x="9868781" y="738026"/>
                </a:cubicBezTo>
                <a:cubicBezTo>
                  <a:pt x="9868781" y="738026"/>
                  <a:pt x="9868781" y="738026"/>
                  <a:pt x="9846301" y="783379"/>
                </a:cubicBezTo>
                <a:cubicBezTo>
                  <a:pt x="9846301" y="783379"/>
                  <a:pt x="9846301" y="783379"/>
                  <a:pt x="9861288" y="812240"/>
                </a:cubicBezTo>
                <a:cubicBezTo>
                  <a:pt x="9853794" y="812240"/>
                  <a:pt x="9853794" y="816363"/>
                  <a:pt x="9861288" y="820487"/>
                </a:cubicBezTo>
                <a:cubicBezTo>
                  <a:pt x="9861288" y="820487"/>
                  <a:pt x="9861288" y="820487"/>
                  <a:pt x="9868781" y="820487"/>
                </a:cubicBezTo>
                <a:cubicBezTo>
                  <a:pt x="9868781" y="824610"/>
                  <a:pt x="9876274" y="824610"/>
                  <a:pt x="9891261" y="828733"/>
                </a:cubicBezTo>
                <a:cubicBezTo>
                  <a:pt x="9891261" y="828733"/>
                  <a:pt x="9891261" y="828733"/>
                  <a:pt x="9876274" y="832856"/>
                </a:cubicBezTo>
                <a:cubicBezTo>
                  <a:pt x="9876274" y="832856"/>
                  <a:pt x="9876274" y="832856"/>
                  <a:pt x="9876274" y="845225"/>
                </a:cubicBezTo>
                <a:cubicBezTo>
                  <a:pt x="9876274" y="845225"/>
                  <a:pt x="9876274" y="845225"/>
                  <a:pt x="9898755" y="857594"/>
                </a:cubicBezTo>
                <a:cubicBezTo>
                  <a:pt x="9898755" y="857594"/>
                  <a:pt x="9898755" y="857594"/>
                  <a:pt x="9853794" y="865840"/>
                </a:cubicBezTo>
                <a:cubicBezTo>
                  <a:pt x="9853794" y="865840"/>
                  <a:pt x="9853794" y="865840"/>
                  <a:pt x="9883768" y="882332"/>
                </a:cubicBezTo>
                <a:cubicBezTo>
                  <a:pt x="9891261" y="902947"/>
                  <a:pt x="9861288" y="907070"/>
                  <a:pt x="9906248" y="923563"/>
                </a:cubicBezTo>
                <a:cubicBezTo>
                  <a:pt x="9913741" y="923563"/>
                  <a:pt x="9913741" y="931809"/>
                  <a:pt x="9913741" y="931809"/>
                </a:cubicBezTo>
                <a:cubicBezTo>
                  <a:pt x="9906248" y="940055"/>
                  <a:pt x="9891261" y="944178"/>
                  <a:pt x="9906248" y="940055"/>
                </a:cubicBezTo>
                <a:cubicBezTo>
                  <a:pt x="9906248" y="940055"/>
                  <a:pt x="9906248" y="940055"/>
                  <a:pt x="9936222" y="944178"/>
                </a:cubicBezTo>
                <a:cubicBezTo>
                  <a:pt x="9891261" y="968916"/>
                  <a:pt x="10011155" y="952424"/>
                  <a:pt x="9928728" y="993654"/>
                </a:cubicBezTo>
                <a:cubicBezTo>
                  <a:pt x="9943715" y="1018393"/>
                  <a:pt x="9988675" y="1030762"/>
                  <a:pt x="9958702" y="1059623"/>
                </a:cubicBezTo>
                <a:cubicBezTo>
                  <a:pt x="9958702" y="1059623"/>
                  <a:pt x="9958702" y="1059623"/>
                  <a:pt x="9943715" y="1051377"/>
                </a:cubicBezTo>
                <a:cubicBezTo>
                  <a:pt x="9943715" y="1051377"/>
                  <a:pt x="9943715" y="1051377"/>
                  <a:pt x="9943715" y="1104977"/>
                </a:cubicBezTo>
                <a:cubicBezTo>
                  <a:pt x="9943715" y="1104977"/>
                  <a:pt x="9943715" y="1104977"/>
                  <a:pt x="9921235" y="1121469"/>
                </a:cubicBezTo>
                <a:cubicBezTo>
                  <a:pt x="9921235" y="1121469"/>
                  <a:pt x="9921235" y="1121469"/>
                  <a:pt x="9928728" y="1133838"/>
                </a:cubicBezTo>
                <a:cubicBezTo>
                  <a:pt x="9928728" y="1133838"/>
                  <a:pt x="9928728" y="1133838"/>
                  <a:pt x="9943715" y="1133838"/>
                </a:cubicBezTo>
                <a:cubicBezTo>
                  <a:pt x="9943715" y="1133838"/>
                  <a:pt x="9943715" y="1133838"/>
                  <a:pt x="9928728" y="1137961"/>
                </a:cubicBezTo>
                <a:cubicBezTo>
                  <a:pt x="9928728" y="1137961"/>
                  <a:pt x="9928728" y="1137961"/>
                  <a:pt x="9936222" y="1175068"/>
                </a:cubicBezTo>
                <a:cubicBezTo>
                  <a:pt x="9936222" y="1175068"/>
                  <a:pt x="9936222" y="1175068"/>
                  <a:pt x="9958702" y="1199807"/>
                </a:cubicBezTo>
                <a:cubicBezTo>
                  <a:pt x="9958702" y="1199807"/>
                  <a:pt x="9958702" y="1199807"/>
                  <a:pt x="9973688" y="1179192"/>
                </a:cubicBezTo>
                <a:cubicBezTo>
                  <a:pt x="9973688" y="1179192"/>
                  <a:pt x="9973688" y="1179192"/>
                  <a:pt x="9988675" y="1203930"/>
                </a:cubicBezTo>
                <a:cubicBezTo>
                  <a:pt x="9988675" y="1203930"/>
                  <a:pt x="9988675" y="1203930"/>
                  <a:pt x="9981182" y="1195684"/>
                </a:cubicBezTo>
                <a:cubicBezTo>
                  <a:pt x="9981182" y="1195684"/>
                  <a:pt x="9981182" y="1195684"/>
                  <a:pt x="9966195" y="1232791"/>
                </a:cubicBezTo>
                <a:cubicBezTo>
                  <a:pt x="9951208" y="1241037"/>
                  <a:pt x="10011155" y="1249283"/>
                  <a:pt x="9951208" y="1249283"/>
                </a:cubicBezTo>
                <a:cubicBezTo>
                  <a:pt x="9943715" y="1261652"/>
                  <a:pt x="9973688" y="1261652"/>
                  <a:pt x="9973688" y="1265775"/>
                </a:cubicBezTo>
                <a:cubicBezTo>
                  <a:pt x="9981182" y="1249283"/>
                  <a:pt x="10003662" y="1302883"/>
                  <a:pt x="9981182" y="1245160"/>
                </a:cubicBezTo>
                <a:cubicBezTo>
                  <a:pt x="9981182" y="1245160"/>
                  <a:pt x="9981182" y="1245160"/>
                  <a:pt x="10003662" y="1278145"/>
                </a:cubicBezTo>
                <a:cubicBezTo>
                  <a:pt x="10003662" y="1278145"/>
                  <a:pt x="10003662" y="1278145"/>
                  <a:pt x="10026142" y="1269899"/>
                </a:cubicBezTo>
                <a:cubicBezTo>
                  <a:pt x="10026142" y="1269899"/>
                  <a:pt x="10026142" y="1269899"/>
                  <a:pt x="10033636" y="1286391"/>
                </a:cubicBezTo>
                <a:cubicBezTo>
                  <a:pt x="10033636" y="1286391"/>
                  <a:pt x="10033636" y="1286391"/>
                  <a:pt x="10018649" y="1307006"/>
                </a:cubicBezTo>
                <a:cubicBezTo>
                  <a:pt x="10018649" y="1307006"/>
                  <a:pt x="10018649" y="1307006"/>
                  <a:pt x="9996169" y="1302883"/>
                </a:cubicBezTo>
                <a:cubicBezTo>
                  <a:pt x="9996169" y="1302883"/>
                  <a:pt x="9996169" y="1302883"/>
                  <a:pt x="10003662" y="1290514"/>
                </a:cubicBezTo>
                <a:cubicBezTo>
                  <a:pt x="10003662" y="1290514"/>
                  <a:pt x="10003662" y="1290514"/>
                  <a:pt x="9988675" y="1274022"/>
                </a:cubicBezTo>
                <a:cubicBezTo>
                  <a:pt x="9988675" y="1274022"/>
                  <a:pt x="9988675" y="1274022"/>
                  <a:pt x="9981182" y="1278145"/>
                </a:cubicBezTo>
                <a:cubicBezTo>
                  <a:pt x="9988675" y="1294637"/>
                  <a:pt x="10018649" y="1323498"/>
                  <a:pt x="9973688" y="1331744"/>
                </a:cubicBezTo>
                <a:cubicBezTo>
                  <a:pt x="9973688" y="1331744"/>
                  <a:pt x="9973688" y="1331744"/>
                  <a:pt x="9988675" y="1364729"/>
                </a:cubicBezTo>
                <a:cubicBezTo>
                  <a:pt x="9988675" y="1364729"/>
                  <a:pt x="9988675" y="1364729"/>
                  <a:pt x="10003662" y="1418328"/>
                </a:cubicBezTo>
                <a:cubicBezTo>
                  <a:pt x="10003662" y="1418328"/>
                  <a:pt x="10003662" y="1418328"/>
                  <a:pt x="10041129" y="1525527"/>
                </a:cubicBezTo>
                <a:cubicBezTo>
                  <a:pt x="10041129" y="1525527"/>
                  <a:pt x="10041129" y="1525527"/>
                  <a:pt x="10063609" y="1537897"/>
                </a:cubicBezTo>
                <a:cubicBezTo>
                  <a:pt x="10056116" y="1537897"/>
                  <a:pt x="10063609" y="1558512"/>
                  <a:pt x="10071102" y="1533773"/>
                </a:cubicBezTo>
                <a:cubicBezTo>
                  <a:pt x="10071102" y="1533773"/>
                  <a:pt x="10071102" y="1533773"/>
                  <a:pt x="10078596" y="1562635"/>
                </a:cubicBezTo>
                <a:cubicBezTo>
                  <a:pt x="10078596" y="1562635"/>
                  <a:pt x="10078596" y="1562635"/>
                  <a:pt x="10071102" y="1550266"/>
                </a:cubicBezTo>
                <a:cubicBezTo>
                  <a:pt x="10071102" y="1550266"/>
                  <a:pt x="10071102" y="1550266"/>
                  <a:pt x="10078596" y="1591496"/>
                </a:cubicBezTo>
                <a:cubicBezTo>
                  <a:pt x="10078596" y="1591496"/>
                  <a:pt x="10078596" y="1591496"/>
                  <a:pt x="10116063" y="1603865"/>
                </a:cubicBezTo>
                <a:cubicBezTo>
                  <a:pt x="10108569" y="1616235"/>
                  <a:pt x="10168516" y="1603865"/>
                  <a:pt x="10116063" y="1628604"/>
                </a:cubicBezTo>
                <a:cubicBezTo>
                  <a:pt x="10131050" y="1690449"/>
                  <a:pt x="10123556" y="1583250"/>
                  <a:pt x="10168516" y="1682203"/>
                </a:cubicBezTo>
                <a:cubicBezTo>
                  <a:pt x="10168516" y="1682203"/>
                  <a:pt x="10168516" y="1682203"/>
                  <a:pt x="10146036" y="1669834"/>
                </a:cubicBezTo>
                <a:cubicBezTo>
                  <a:pt x="10146036" y="1669834"/>
                  <a:pt x="10146036" y="1669834"/>
                  <a:pt x="10123556" y="1673957"/>
                </a:cubicBezTo>
                <a:cubicBezTo>
                  <a:pt x="10123556" y="1673957"/>
                  <a:pt x="10123556" y="1673957"/>
                  <a:pt x="10146036" y="1698695"/>
                </a:cubicBezTo>
                <a:cubicBezTo>
                  <a:pt x="10146036" y="1698695"/>
                  <a:pt x="10146036" y="1698695"/>
                  <a:pt x="10161023" y="1702818"/>
                </a:cubicBezTo>
                <a:cubicBezTo>
                  <a:pt x="10161023" y="1702818"/>
                  <a:pt x="10161023" y="1702818"/>
                  <a:pt x="10183503" y="1723434"/>
                </a:cubicBezTo>
                <a:cubicBezTo>
                  <a:pt x="10183503" y="1723434"/>
                  <a:pt x="10183503" y="1723434"/>
                  <a:pt x="10190996" y="1781156"/>
                </a:cubicBezTo>
                <a:cubicBezTo>
                  <a:pt x="10190996" y="1781156"/>
                  <a:pt x="10190996" y="1781156"/>
                  <a:pt x="10198490" y="1781156"/>
                </a:cubicBezTo>
                <a:cubicBezTo>
                  <a:pt x="10198490" y="1781156"/>
                  <a:pt x="10198490" y="1781156"/>
                  <a:pt x="10205983" y="1731680"/>
                </a:cubicBezTo>
                <a:cubicBezTo>
                  <a:pt x="10205983" y="1731680"/>
                  <a:pt x="10205983" y="1731680"/>
                  <a:pt x="10176010" y="1653342"/>
                </a:cubicBezTo>
                <a:cubicBezTo>
                  <a:pt x="10176010" y="1653342"/>
                  <a:pt x="10176010" y="1653342"/>
                  <a:pt x="10161023" y="1570881"/>
                </a:cubicBezTo>
                <a:cubicBezTo>
                  <a:pt x="10161023" y="1570881"/>
                  <a:pt x="10161023" y="1570881"/>
                  <a:pt x="10146036" y="1550266"/>
                </a:cubicBezTo>
                <a:cubicBezTo>
                  <a:pt x="10146036" y="1550266"/>
                  <a:pt x="10146036" y="1550266"/>
                  <a:pt x="10153530" y="1517281"/>
                </a:cubicBezTo>
                <a:cubicBezTo>
                  <a:pt x="10153530" y="1517281"/>
                  <a:pt x="10153530" y="1517281"/>
                  <a:pt x="10138543" y="1496666"/>
                </a:cubicBezTo>
                <a:cubicBezTo>
                  <a:pt x="10138543" y="1496666"/>
                  <a:pt x="10138543" y="1496666"/>
                  <a:pt x="10153530" y="1471928"/>
                </a:cubicBezTo>
                <a:cubicBezTo>
                  <a:pt x="10153530" y="1471928"/>
                  <a:pt x="10153530" y="1471928"/>
                  <a:pt x="10131050" y="1455436"/>
                </a:cubicBezTo>
                <a:cubicBezTo>
                  <a:pt x="10131050" y="1455436"/>
                  <a:pt x="10131050" y="1455436"/>
                  <a:pt x="10138543" y="1434820"/>
                </a:cubicBezTo>
                <a:cubicBezTo>
                  <a:pt x="10138543" y="1434820"/>
                  <a:pt x="10138543" y="1434820"/>
                  <a:pt x="10123556" y="1414205"/>
                </a:cubicBezTo>
                <a:cubicBezTo>
                  <a:pt x="10123556" y="1414205"/>
                  <a:pt x="10123556" y="1414205"/>
                  <a:pt x="10131050" y="1397713"/>
                </a:cubicBezTo>
                <a:cubicBezTo>
                  <a:pt x="10153530" y="1364729"/>
                  <a:pt x="10078596" y="1405959"/>
                  <a:pt x="10116063" y="1364729"/>
                </a:cubicBezTo>
                <a:cubicBezTo>
                  <a:pt x="10116063" y="1364729"/>
                  <a:pt x="10116063" y="1364729"/>
                  <a:pt x="10101076" y="1261652"/>
                </a:cubicBezTo>
                <a:cubicBezTo>
                  <a:pt x="10108569" y="1257529"/>
                  <a:pt x="10131050" y="1294637"/>
                  <a:pt x="10138543" y="1261652"/>
                </a:cubicBezTo>
                <a:cubicBezTo>
                  <a:pt x="10138543" y="1261652"/>
                  <a:pt x="10138543" y="1261652"/>
                  <a:pt x="10123556" y="1220422"/>
                </a:cubicBezTo>
                <a:cubicBezTo>
                  <a:pt x="10123556" y="1220422"/>
                  <a:pt x="10123556" y="1220422"/>
                  <a:pt x="10161023" y="1224545"/>
                </a:cubicBezTo>
                <a:cubicBezTo>
                  <a:pt x="10161023" y="1224545"/>
                  <a:pt x="10161023" y="1224545"/>
                  <a:pt x="10168516" y="1179192"/>
                </a:cubicBezTo>
                <a:cubicBezTo>
                  <a:pt x="10168516" y="1179192"/>
                  <a:pt x="10168516" y="1179192"/>
                  <a:pt x="10153530" y="1179192"/>
                </a:cubicBezTo>
                <a:cubicBezTo>
                  <a:pt x="10153530" y="1170945"/>
                  <a:pt x="10153530" y="1158576"/>
                  <a:pt x="10146036" y="1142084"/>
                </a:cubicBezTo>
                <a:cubicBezTo>
                  <a:pt x="10138543" y="1137961"/>
                  <a:pt x="10131050" y="1133838"/>
                  <a:pt x="10116063" y="1121469"/>
                </a:cubicBezTo>
                <a:cubicBezTo>
                  <a:pt x="10116063" y="1121469"/>
                  <a:pt x="10116063" y="1121469"/>
                  <a:pt x="10131050" y="1096731"/>
                </a:cubicBezTo>
                <a:cubicBezTo>
                  <a:pt x="10131050" y="1096731"/>
                  <a:pt x="10131050" y="1096731"/>
                  <a:pt x="10108569" y="1092608"/>
                </a:cubicBezTo>
                <a:cubicBezTo>
                  <a:pt x="10108569" y="1092608"/>
                  <a:pt x="10108569" y="1092608"/>
                  <a:pt x="10123556" y="1067869"/>
                </a:cubicBezTo>
                <a:cubicBezTo>
                  <a:pt x="10123556" y="1067869"/>
                  <a:pt x="10123556" y="1067869"/>
                  <a:pt x="10093582" y="1014270"/>
                </a:cubicBezTo>
                <a:cubicBezTo>
                  <a:pt x="10093582" y="1014270"/>
                  <a:pt x="10093582" y="1014270"/>
                  <a:pt x="10123556" y="1006024"/>
                </a:cubicBezTo>
                <a:cubicBezTo>
                  <a:pt x="10123556" y="1006024"/>
                  <a:pt x="10123556" y="1006024"/>
                  <a:pt x="10123556" y="964793"/>
                </a:cubicBezTo>
                <a:cubicBezTo>
                  <a:pt x="10123556" y="964793"/>
                  <a:pt x="10123556" y="964793"/>
                  <a:pt x="10093582" y="952424"/>
                </a:cubicBezTo>
                <a:cubicBezTo>
                  <a:pt x="10093582" y="952424"/>
                  <a:pt x="10093582" y="952424"/>
                  <a:pt x="10101076" y="940055"/>
                </a:cubicBezTo>
                <a:cubicBezTo>
                  <a:pt x="10101076" y="940055"/>
                  <a:pt x="10101076" y="940055"/>
                  <a:pt x="10086089" y="931809"/>
                </a:cubicBezTo>
                <a:cubicBezTo>
                  <a:pt x="10086089" y="919440"/>
                  <a:pt x="10101076" y="923563"/>
                  <a:pt x="10101076" y="927686"/>
                </a:cubicBezTo>
                <a:cubicBezTo>
                  <a:pt x="10101076" y="923563"/>
                  <a:pt x="10093582" y="915317"/>
                  <a:pt x="10078596" y="902947"/>
                </a:cubicBezTo>
                <a:cubicBezTo>
                  <a:pt x="10101076" y="907070"/>
                  <a:pt x="10108569" y="927686"/>
                  <a:pt x="10116063" y="931809"/>
                </a:cubicBezTo>
                <a:cubicBezTo>
                  <a:pt x="10116063" y="931809"/>
                  <a:pt x="10116063" y="931809"/>
                  <a:pt x="10138543" y="927686"/>
                </a:cubicBezTo>
                <a:cubicBezTo>
                  <a:pt x="10138543" y="927686"/>
                  <a:pt x="10138543" y="927686"/>
                  <a:pt x="10161023" y="927686"/>
                </a:cubicBezTo>
                <a:cubicBezTo>
                  <a:pt x="10161023" y="940055"/>
                  <a:pt x="10183503" y="948301"/>
                  <a:pt x="10190996" y="952424"/>
                </a:cubicBezTo>
                <a:cubicBezTo>
                  <a:pt x="10190996" y="952424"/>
                  <a:pt x="10190996" y="952424"/>
                  <a:pt x="10176010" y="894701"/>
                </a:cubicBezTo>
                <a:cubicBezTo>
                  <a:pt x="10176010" y="894701"/>
                  <a:pt x="10176010" y="894701"/>
                  <a:pt x="10168516" y="886455"/>
                </a:cubicBezTo>
                <a:cubicBezTo>
                  <a:pt x="10168516" y="886455"/>
                  <a:pt x="10168516" y="886455"/>
                  <a:pt x="10183503" y="857594"/>
                </a:cubicBezTo>
                <a:cubicBezTo>
                  <a:pt x="10183503" y="857594"/>
                  <a:pt x="10183503" y="857594"/>
                  <a:pt x="10168516" y="853471"/>
                </a:cubicBezTo>
                <a:cubicBezTo>
                  <a:pt x="10168516" y="853471"/>
                  <a:pt x="10168516" y="853471"/>
                  <a:pt x="10153530" y="853471"/>
                </a:cubicBezTo>
                <a:cubicBezTo>
                  <a:pt x="10153530" y="853471"/>
                  <a:pt x="10153530" y="853471"/>
                  <a:pt x="10146036" y="828733"/>
                </a:cubicBezTo>
                <a:cubicBezTo>
                  <a:pt x="10146036" y="828733"/>
                  <a:pt x="10146036" y="824610"/>
                  <a:pt x="10153530" y="816363"/>
                </a:cubicBezTo>
                <a:lnTo>
                  <a:pt x="10160146" y="816802"/>
                </a:lnTo>
                <a:lnTo>
                  <a:pt x="10162380" y="817785"/>
                </a:lnTo>
                <a:lnTo>
                  <a:pt x="10158213" y="821517"/>
                </a:lnTo>
                <a:cubicBezTo>
                  <a:pt x="10153530" y="824610"/>
                  <a:pt x="10149783" y="826671"/>
                  <a:pt x="10168516" y="820487"/>
                </a:cubicBezTo>
                <a:cubicBezTo>
                  <a:pt x="10168516" y="820487"/>
                  <a:pt x="10168516" y="820487"/>
                  <a:pt x="10163833" y="818425"/>
                </a:cubicBezTo>
                <a:lnTo>
                  <a:pt x="10162380" y="817785"/>
                </a:lnTo>
                <a:lnTo>
                  <a:pt x="10163248" y="817008"/>
                </a:lnTo>
                <a:lnTo>
                  <a:pt x="10160146" y="816802"/>
                </a:lnTo>
                <a:lnTo>
                  <a:pt x="10152710" y="813529"/>
                </a:lnTo>
                <a:cubicBezTo>
                  <a:pt x="10147441" y="811210"/>
                  <a:pt x="10140416" y="808117"/>
                  <a:pt x="10131050" y="803994"/>
                </a:cubicBezTo>
                <a:cubicBezTo>
                  <a:pt x="10131050" y="803994"/>
                  <a:pt x="10131050" y="803994"/>
                  <a:pt x="10138543" y="799871"/>
                </a:cubicBezTo>
                <a:cubicBezTo>
                  <a:pt x="10138543" y="799871"/>
                  <a:pt x="10138543" y="799871"/>
                  <a:pt x="10123556" y="791625"/>
                </a:cubicBezTo>
                <a:cubicBezTo>
                  <a:pt x="10123556" y="791625"/>
                  <a:pt x="10123556" y="791625"/>
                  <a:pt x="10131050" y="787502"/>
                </a:cubicBezTo>
                <a:cubicBezTo>
                  <a:pt x="10131050" y="787502"/>
                  <a:pt x="10131050" y="787502"/>
                  <a:pt x="10116063" y="762764"/>
                </a:cubicBezTo>
                <a:cubicBezTo>
                  <a:pt x="10116063" y="762764"/>
                  <a:pt x="10116063" y="762764"/>
                  <a:pt x="10131050" y="721533"/>
                </a:cubicBezTo>
                <a:cubicBezTo>
                  <a:pt x="10131050" y="721533"/>
                  <a:pt x="10131050" y="713287"/>
                  <a:pt x="10131050" y="709164"/>
                </a:cubicBezTo>
                <a:cubicBezTo>
                  <a:pt x="10131050" y="709164"/>
                  <a:pt x="10131050" y="709164"/>
                  <a:pt x="10108569" y="709164"/>
                </a:cubicBezTo>
                <a:cubicBezTo>
                  <a:pt x="10108569" y="709164"/>
                  <a:pt x="10108569" y="709164"/>
                  <a:pt x="10101076" y="692672"/>
                </a:cubicBezTo>
                <a:cubicBezTo>
                  <a:pt x="10101076" y="692672"/>
                  <a:pt x="10101076" y="692672"/>
                  <a:pt x="10116063" y="696795"/>
                </a:cubicBezTo>
                <a:cubicBezTo>
                  <a:pt x="10116063" y="696795"/>
                  <a:pt x="10116063" y="696795"/>
                  <a:pt x="10146036" y="651442"/>
                </a:cubicBezTo>
                <a:cubicBezTo>
                  <a:pt x="10146036" y="651442"/>
                  <a:pt x="10146036" y="651442"/>
                  <a:pt x="10153530" y="610211"/>
                </a:cubicBezTo>
                <a:cubicBezTo>
                  <a:pt x="10161023" y="614334"/>
                  <a:pt x="10168516" y="618457"/>
                  <a:pt x="10176010" y="626703"/>
                </a:cubicBezTo>
                <a:cubicBezTo>
                  <a:pt x="10176010" y="626703"/>
                  <a:pt x="10176010" y="626703"/>
                  <a:pt x="10213477" y="606088"/>
                </a:cubicBezTo>
                <a:cubicBezTo>
                  <a:pt x="10213477" y="606088"/>
                  <a:pt x="10213477" y="606088"/>
                  <a:pt x="10213477" y="639073"/>
                </a:cubicBezTo>
                <a:cubicBezTo>
                  <a:pt x="10213477" y="639073"/>
                  <a:pt x="10205983" y="639073"/>
                  <a:pt x="10205983" y="639073"/>
                </a:cubicBezTo>
                <a:cubicBezTo>
                  <a:pt x="10205983" y="643195"/>
                  <a:pt x="10198490" y="651442"/>
                  <a:pt x="10190996" y="659688"/>
                </a:cubicBezTo>
                <a:cubicBezTo>
                  <a:pt x="10190996" y="659688"/>
                  <a:pt x="10190996" y="659688"/>
                  <a:pt x="10213477" y="676180"/>
                </a:cubicBezTo>
                <a:cubicBezTo>
                  <a:pt x="10213477" y="676180"/>
                  <a:pt x="10213477" y="676180"/>
                  <a:pt x="10220970" y="680303"/>
                </a:cubicBezTo>
                <a:cubicBezTo>
                  <a:pt x="10220970" y="680303"/>
                  <a:pt x="10220970" y="680303"/>
                  <a:pt x="10265930" y="659688"/>
                </a:cubicBezTo>
                <a:cubicBezTo>
                  <a:pt x="10265930" y="659688"/>
                  <a:pt x="10265930" y="659688"/>
                  <a:pt x="10295904" y="659688"/>
                </a:cubicBezTo>
                <a:cubicBezTo>
                  <a:pt x="10295904" y="659688"/>
                  <a:pt x="10295904" y="659688"/>
                  <a:pt x="10318384" y="643195"/>
                </a:cubicBezTo>
                <a:cubicBezTo>
                  <a:pt x="10348357" y="663811"/>
                  <a:pt x="10303397" y="659688"/>
                  <a:pt x="10333371" y="692672"/>
                </a:cubicBezTo>
                <a:cubicBezTo>
                  <a:pt x="10333371" y="692672"/>
                  <a:pt x="10333371" y="692672"/>
                  <a:pt x="10310891" y="700918"/>
                </a:cubicBezTo>
                <a:cubicBezTo>
                  <a:pt x="10303397" y="709164"/>
                  <a:pt x="10348357" y="700918"/>
                  <a:pt x="10303397" y="709164"/>
                </a:cubicBezTo>
                <a:cubicBezTo>
                  <a:pt x="10303397" y="709164"/>
                  <a:pt x="10303397" y="709164"/>
                  <a:pt x="10318384" y="721533"/>
                </a:cubicBezTo>
                <a:cubicBezTo>
                  <a:pt x="10318384" y="721533"/>
                  <a:pt x="10318384" y="721533"/>
                  <a:pt x="10310891" y="754518"/>
                </a:cubicBezTo>
                <a:cubicBezTo>
                  <a:pt x="10310891" y="754518"/>
                  <a:pt x="10310891" y="754518"/>
                  <a:pt x="10265930" y="762764"/>
                </a:cubicBezTo>
                <a:cubicBezTo>
                  <a:pt x="10265930" y="762764"/>
                  <a:pt x="10265930" y="762764"/>
                  <a:pt x="10243450" y="803994"/>
                </a:cubicBezTo>
                <a:cubicBezTo>
                  <a:pt x="10243450" y="803994"/>
                  <a:pt x="10243450" y="803994"/>
                  <a:pt x="10265930" y="845225"/>
                </a:cubicBezTo>
                <a:cubicBezTo>
                  <a:pt x="10265930" y="845225"/>
                  <a:pt x="10265930" y="845225"/>
                  <a:pt x="10280917" y="894701"/>
                </a:cubicBezTo>
                <a:cubicBezTo>
                  <a:pt x="10280917" y="894701"/>
                  <a:pt x="10280917" y="894701"/>
                  <a:pt x="10318384" y="898824"/>
                </a:cubicBezTo>
                <a:cubicBezTo>
                  <a:pt x="10318384" y="898824"/>
                  <a:pt x="10318384" y="898824"/>
                  <a:pt x="10340864" y="894701"/>
                </a:cubicBezTo>
                <a:cubicBezTo>
                  <a:pt x="10340864" y="894701"/>
                  <a:pt x="10340864" y="894701"/>
                  <a:pt x="10363344" y="816363"/>
                </a:cubicBezTo>
                <a:cubicBezTo>
                  <a:pt x="10363344" y="816363"/>
                  <a:pt x="10363344" y="816363"/>
                  <a:pt x="10378331" y="845225"/>
                </a:cubicBezTo>
                <a:cubicBezTo>
                  <a:pt x="10378331" y="845225"/>
                  <a:pt x="10378331" y="845225"/>
                  <a:pt x="10363344" y="853471"/>
                </a:cubicBezTo>
                <a:cubicBezTo>
                  <a:pt x="10393318" y="849348"/>
                  <a:pt x="10385824" y="890578"/>
                  <a:pt x="10363344" y="894701"/>
                </a:cubicBezTo>
                <a:cubicBezTo>
                  <a:pt x="10363344" y="894701"/>
                  <a:pt x="10363344" y="894701"/>
                  <a:pt x="10363344" y="915317"/>
                </a:cubicBezTo>
                <a:cubicBezTo>
                  <a:pt x="10363344" y="915317"/>
                  <a:pt x="10363344" y="915317"/>
                  <a:pt x="10340864" y="915317"/>
                </a:cubicBezTo>
                <a:cubicBezTo>
                  <a:pt x="10340864" y="915317"/>
                  <a:pt x="10340864" y="915317"/>
                  <a:pt x="10333371" y="927686"/>
                </a:cubicBezTo>
                <a:cubicBezTo>
                  <a:pt x="10333371" y="927686"/>
                  <a:pt x="10333371" y="927686"/>
                  <a:pt x="10333371" y="935932"/>
                </a:cubicBezTo>
                <a:cubicBezTo>
                  <a:pt x="10333371" y="935932"/>
                  <a:pt x="10333371" y="935932"/>
                  <a:pt x="10370838" y="927686"/>
                </a:cubicBezTo>
                <a:cubicBezTo>
                  <a:pt x="10370838" y="927686"/>
                  <a:pt x="10370838" y="927686"/>
                  <a:pt x="10385824" y="952424"/>
                </a:cubicBezTo>
                <a:cubicBezTo>
                  <a:pt x="10385824" y="952424"/>
                  <a:pt x="10385824" y="952424"/>
                  <a:pt x="10400811" y="1014270"/>
                </a:cubicBezTo>
                <a:cubicBezTo>
                  <a:pt x="10400811" y="1014270"/>
                  <a:pt x="10400811" y="1014270"/>
                  <a:pt x="10408304" y="1059623"/>
                </a:cubicBezTo>
                <a:cubicBezTo>
                  <a:pt x="10423291" y="1055500"/>
                  <a:pt x="10453265" y="1063746"/>
                  <a:pt x="10370838" y="1076115"/>
                </a:cubicBezTo>
                <a:cubicBezTo>
                  <a:pt x="10370838" y="1076115"/>
                  <a:pt x="10370838" y="1076115"/>
                  <a:pt x="10393318" y="1133838"/>
                </a:cubicBezTo>
                <a:cubicBezTo>
                  <a:pt x="10393318" y="1133838"/>
                  <a:pt x="10393318" y="1133838"/>
                  <a:pt x="10378331" y="1137961"/>
                </a:cubicBezTo>
                <a:cubicBezTo>
                  <a:pt x="10378331" y="1146207"/>
                  <a:pt x="10400811" y="1146207"/>
                  <a:pt x="10393318" y="1154453"/>
                </a:cubicBezTo>
                <a:cubicBezTo>
                  <a:pt x="10393318" y="1154453"/>
                  <a:pt x="10393318" y="1154453"/>
                  <a:pt x="10415798" y="1121469"/>
                </a:cubicBezTo>
                <a:cubicBezTo>
                  <a:pt x="10415798" y="1121469"/>
                  <a:pt x="10415798" y="1121469"/>
                  <a:pt x="10438278" y="1179192"/>
                </a:cubicBezTo>
                <a:cubicBezTo>
                  <a:pt x="10445771" y="1187438"/>
                  <a:pt x="10430785" y="1191561"/>
                  <a:pt x="10430785" y="1195684"/>
                </a:cubicBezTo>
                <a:cubicBezTo>
                  <a:pt x="10430785" y="1195684"/>
                  <a:pt x="10430785" y="1195684"/>
                  <a:pt x="10423291" y="1195684"/>
                </a:cubicBezTo>
                <a:cubicBezTo>
                  <a:pt x="10423291" y="1195684"/>
                  <a:pt x="10423291" y="1195684"/>
                  <a:pt x="10400811" y="1212176"/>
                </a:cubicBezTo>
                <a:cubicBezTo>
                  <a:pt x="10400811" y="1212176"/>
                  <a:pt x="10400811" y="1212176"/>
                  <a:pt x="10400811" y="1195684"/>
                </a:cubicBezTo>
                <a:cubicBezTo>
                  <a:pt x="10400811" y="1195684"/>
                  <a:pt x="10400811" y="1195684"/>
                  <a:pt x="10385824" y="1199807"/>
                </a:cubicBezTo>
                <a:cubicBezTo>
                  <a:pt x="10385824" y="1199807"/>
                  <a:pt x="10385824" y="1199807"/>
                  <a:pt x="10400811" y="1232791"/>
                </a:cubicBezTo>
                <a:cubicBezTo>
                  <a:pt x="10400811" y="1232791"/>
                  <a:pt x="10400811" y="1232791"/>
                  <a:pt x="10415798" y="1232791"/>
                </a:cubicBezTo>
                <a:cubicBezTo>
                  <a:pt x="10415798" y="1236914"/>
                  <a:pt x="10423291" y="1245160"/>
                  <a:pt x="10423291" y="1253406"/>
                </a:cubicBezTo>
                <a:cubicBezTo>
                  <a:pt x="10423291" y="1253406"/>
                  <a:pt x="10423291" y="1253406"/>
                  <a:pt x="10400811" y="1261652"/>
                </a:cubicBezTo>
                <a:cubicBezTo>
                  <a:pt x="10400811" y="1261652"/>
                  <a:pt x="10400811" y="1261652"/>
                  <a:pt x="10423291" y="1274022"/>
                </a:cubicBezTo>
                <a:cubicBezTo>
                  <a:pt x="10423291" y="1274022"/>
                  <a:pt x="10423291" y="1274022"/>
                  <a:pt x="10423291" y="1290514"/>
                </a:cubicBezTo>
                <a:cubicBezTo>
                  <a:pt x="10423291" y="1290514"/>
                  <a:pt x="10423291" y="1290514"/>
                  <a:pt x="10453265" y="1298760"/>
                </a:cubicBezTo>
                <a:cubicBezTo>
                  <a:pt x="10453265" y="1298760"/>
                  <a:pt x="10453265" y="1298760"/>
                  <a:pt x="10468252" y="1290514"/>
                </a:cubicBezTo>
                <a:cubicBezTo>
                  <a:pt x="10468252" y="1290514"/>
                  <a:pt x="10468252" y="1290514"/>
                  <a:pt x="10475745" y="1302883"/>
                </a:cubicBezTo>
                <a:cubicBezTo>
                  <a:pt x="10423291" y="1302883"/>
                  <a:pt x="10520705" y="1323498"/>
                  <a:pt x="10438278" y="1323498"/>
                </a:cubicBezTo>
                <a:cubicBezTo>
                  <a:pt x="10438278" y="1323498"/>
                  <a:pt x="10438278" y="1323498"/>
                  <a:pt x="10453265" y="1339990"/>
                </a:cubicBezTo>
                <a:cubicBezTo>
                  <a:pt x="10453265" y="1339990"/>
                  <a:pt x="10453265" y="1339990"/>
                  <a:pt x="10438278" y="1344113"/>
                </a:cubicBezTo>
                <a:cubicBezTo>
                  <a:pt x="10438278" y="1344113"/>
                  <a:pt x="10438278" y="1344113"/>
                  <a:pt x="10453265" y="1348237"/>
                </a:cubicBezTo>
                <a:cubicBezTo>
                  <a:pt x="10453265" y="1348237"/>
                  <a:pt x="10453265" y="1348237"/>
                  <a:pt x="10460758" y="1352360"/>
                </a:cubicBezTo>
                <a:cubicBezTo>
                  <a:pt x="10460758" y="1352360"/>
                  <a:pt x="10460758" y="1352360"/>
                  <a:pt x="10460758" y="1360606"/>
                </a:cubicBezTo>
                <a:cubicBezTo>
                  <a:pt x="10460758" y="1360606"/>
                  <a:pt x="10460758" y="1360606"/>
                  <a:pt x="10438278" y="1368852"/>
                </a:cubicBezTo>
                <a:cubicBezTo>
                  <a:pt x="10438278" y="1377098"/>
                  <a:pt x="10430785" y="1323498"/>
                  <a:pt x="10423291" y="1389467"/>
                </a:cubicBezTo>
                <a:cubicBezTo>
                  <a:pt x="10423291" y="1389467"/>
                  <a:pt x="10423291" y="1389467"/>
                  <a:pt x="10430785" y="1393590"/>
                </a:cubicBezTo>
                <a:cubicBezTo>
                  <a:pt x="10430785" y="1393590"/>
                  <a:pt x="10430785" y="1393590"/>
                  <a:pt x="10453265" y="1377098"/>
                </a:cubicBezTo>
                <a:cubicBezTo>
                  <a:pt x="10453265" y="1377098"/>
                  <a:pt x="10453265" y="1377098"/>
                  <a:pt x="10468252" y="1381221"/>
                </a:cubicBezTo>
                <a:cubicBezTo>
                  <a:pt x="10468252" y="1381221"/>
                  <a:pt x="10468252" y="1381221"/>
                  <a:pt x="10490732" y="1476051"/>
                </a:cubicBezTo>
                <a:cubicBezTo>
                  <a:pt x="10490732" y="1476051"/>
                  <a:pt x="10490732" y="1476051"/>
                  <a:pt x="10483238" y="1484297"/>
                </a:cubicBezTo>
                <a:cubicBezTo>
                  <a:pt x="10483238" y="1484297"/>
                  <a:pt x="10483238" y="1484297"/>
                  <a:pt x="10513212" y="1492543"/>
                </a:cubicBezTo>
                <a:cubicBezTo>
                  <a:pt x="10513212" y="1492543"/>
                  <a:pt x="10513212" y="1492543"/>
                  <a:pt x="10528199" y="1533773"/>
                </a:cubicBezTo>
                <a:cubicBezTo>
                  <a:pt x="10528199" y="1533773"/>
                  <a:pt x="10528199" y="1533773"/>
                  <a:pt x="10498225" y="1533773"/>
                </a:cubicBezTo>
                <a:cubicBezTo>
                  <a:pt x="10498225" y="1533773"/>
                  <a:pt x="10498225" y="1533773"/>
                  <a:pt x="10468252" y="1476051"/>
                </a:cubicBezTo>
                <a:cubicBezTo>
                  <a:pt x="10460758" y="1480174"/>
                  <a:pt x="10460758" y="1467805"/>
                  <a:pt x="10453265" y="1471928"/>
                </a:cubicBezTo>
                <a:cubicBezTo>
                  <a:pt x="10453265" y="1471928"/>
                  <a:pt x="10453265" y="1471928"/>
                  <a:pt x="10468252" y="1451313"/>
                </a:cubicBezTo>
                <a:cubicBezTo>
                  <a:pt x="10468252" y="1451313"/>
                  <a:pt x="10468252" y="1451313"/>
                  <a:pt x="10453265" y="1443066"/>
                </a:cubicBezTo>
                <a:cubicBezTo>
                  <a:pt x="10453265" y="1443066"/>
                  <a:pt x="10453265" y="1443066"/>
                  <a:pt x="10438278" y="1463682"/>
                </a:cubicBezTo>
                <a:cubicBezTo>
                  <a:pt x="10438278" y="1467805"/>
                  <a:pt x="10445771" y="1471928"/>
                  <a:pt x="10453265" y="1480174"/>
                </a:cubicBezTo>
                <a:cubicBezTo>
                  <a:pt x="10453265" y="1480174"/>
                  <a:pt x="10453265" y="1480174"/>
                  <a:pt x="10438278" y="1504912"/>
                </a:cubicBezTo>
                <a:cubicBezTo>
                  <a:pt x="10438278" y="1504912"/>
                  <a:pt x="10438278" y="1504912"/>
                  <a:pt x="10453265" y="1550266"/>
                </a:cubicBezTo>
                <a:cubicBezTo>
                  <a:pt x="10453265" y="1550266"/>
                  <a:pt x="10453265" y="1550266"/>
                  <a:pt x="10520705" y="1546143"/>
                </a:cubicBezTo>
                <a:cubicBezTo>
                  <a:pt x="10520705" y="1546143"/>
                  <a:pt x="10520705" y="1546143"/>
                  <a:pt x="10528199" y="1550266"/>
                </a:cubicBezTo>
                <a:cubicBezTo>
                  <a:pt x="10528199" y="1550266"/>
                  <a:pt x="10528199" y="1550266"/>
                  <a:pt x="10550679" y="1533773"/>
                </a:cubicBezTo>
                <a:cubicBezTo>
                  <a:pt x="10550679" y="1533773"/>
                  <a:pt x="10550679" y="1533773"/>
                  <a:pt x="10565666" y="1537897"/>
                </a:cubicBezTo>
                <a:cubicBezTo>
                  <a:pt x="10565666" y="1537897"/>
                  <a:pt x="10565666" y="1537897"/>
                  <a:pt x="10580652" y="1533773"/>
                </a:cubicBezTo>
                <a:cubicBezTo>
                  <a:pt x="10580652" y="1533773"/>
                  <a:pt x="10580652" y="1533773"/>
                  <a:pt x="10588146" y="1529650"/>
                </a:cubicBezTo>
                <a:cubicBezTo>
                  <a:pt x="10580652" y="1521404"/>
                  <a:pt x="10565666" y="1513158"/>
                  <a:pt x="10573159" y="1513158"/>
                </a:cubicBezTo>
                <a:cubicBezTo>
                  <a:pt x="10565666" y="1509035"/>
                  <a:pt x="10573159" y="1484297"/>
                  <a:pt x="10550679" y="1500789"/>
                </a:cubicBezTo>
                <a:cubicBezTo>
                  <a:pt x="10550679" y="1500789"/>
                  <a:pt x="10550679" y="1500789"/>
                  <a:pt x="10558172" y="1496666"/>
                </a:cubicBezTo>
                <a:cubicBezTo>
                  <a:pt x="10558172" y="1496666"/>
                  <a:pt x="10558172" y="1496666"/>
                  <a:pt x="10543185" y="1492543"/>
                </a:cubicBezTo>
                <a:cubicBezTo>
                  <a:pt x="10543185" y="1492543"/>
                  <a:pt x="10543185" y="1492543"/>
                  <a:pt x="10550679" y="1455436"/>
                </a:cubicBezTo>
                <a:cubicBezTo>
                  <a:pt x="10550679" y="1455436"/>
                  <a:pt x="10550679" y="1455436"/>
                  <a:pt x="10565666" y="1430697"/>
                </a:cubicBezTo>
                <a:cubicBezTo>
                  <a:pt x="10565666" y="1430697"/>
                  <a:pt x="10565666" y="1430697"/>
                  <a:pt x="10543185" y="1414205"/>
                </a:cubicBezTo>
                <a:cubicBezTo>
                  <a:pt x="10543185" y="1414205"/>
                  <a:pt x="10543185" y="1414205"/>
                  <a:pt x="10528199" y="1418328"/>
                </a:cubicBezTo>
                <a:cubicBezTo>
                  <a:pt x="10528199" y="1418328"/>
                  <a:pt x="10528199" y="1418328"/>
                  <a:pt x="10513212" y="1418328"/>
                </a:cubicBezTo>
                <a:cubicBezTo>
                  <a:pt x="10513212" y="1418328"/>
                  <a:pt x="10513212" y="1418328"/>
                  <a:pt x="10528199" y="1405959"/>
                </a:cubicBezTo>
                <a:cubicBezTo>
                  <a:pt x="10528199" y="1405959"/>
                  <a:pt x="10528199" y="1405959"/>
                  <a:pt x="10505718" y="1393590"/>
                </a:cubicBezTo>
                <a:cubicBezTo>
                  <a:pt x="10505718" y="1393590"/>
                  <a:pt x="10505718" y="1393590"/>
                  <a:pt x="10528199" y="1385344"/>
                </a:cubicBezTo>
                <a:cubicBezTo>
                  <a:pt x="10528199" y="1385344"/>
                  <a:pt x="10528199" y="1385344"/>
                  <a:pt x="10528199" y="1344113"/>
                </a:cubicBezTo>
                <a:cubicBezTo>
                  <a:pt x="10528199" y="1344113"/>
                  <a:pt x="10528199" y="1344113"/>
                  <a:pt x="10565666" y="1339990"/>
                </a:cubicBezTo>
                <a:cubicBezTo>
                  <a:pt x="10565666" y="1339990"/>
                  <a:pt x="10565666" y="1339990"/>
                  <a:pt x="10535692" y="1323498"/>
                </a:cubicBezTo>
                <a:cubicBezTo>
                  <a:pt x="10528199" y="1319375"/>
                  <a:pt x="10565666" y="1356483"/>
                  <a:pt x="10505718" y="1319375"/>
                </a:cubicBezTo>
                <a:cubicBezTo>
                  <a:pt x="10505718" y="1319375"/>
                  <a:pt x="10505718" y="1319375"/>
                  <a:pt x="10520705" y="1290514"/>
                </a:cubicBezTo>
                <a:cubicBezTo>
                  <a:pt x="10520705" y="1290514"/>
                  <a:pt x="10520705" y="1290514"/>
                  <a:pt x="10490732" y="1224545"/>
                </a:cubicBezTo>
                <a:cubicBezTo>
                  <a:pt x="10490732" y="1224545"/>
                  <a:pt x="10490732" y="1224545"/>
                  <a:pt x="10498225" y="1224545"/>
                </a:cubicBezTo>
                <a:cubicBezTo>
                  <a:pt x="10498225" y="1224545"/>
                  <a:pt x="10498225" y="1224545"/>
                  <a:pt x="10475745" y="1187438"/>
                </a:cubicBezTo>
                <a:cubicBezTo>
                  <a:pt x="10475745" y="1187438"/>
                  <a:pt x="10475745" y="1187438"/>
                  <a:pt x="10483238" y="1179192"/>
                </a:cubicBezTo>
                <a:cubicBezTo>
                  <a:pt x="10490732" y="1179192"/>
                  <a:pt x="10505718" y="1183315"/>
                  <a:pt x="10528199" y="1183315"/>
                </a:cubicBezTo>
                <a:cubicBezTo>
                  <a:pt x="10528199" y="1183315"/>
                  <a:pt x="10528199" y="1183315"/>
                  <a:pt x="10505718" y="1224545"/>
                </a:cubicBezTo>
                <a:cubicBezTo>
                  <a:pt x="10505718" y="1224545"/>
                  <a:pt x="10505718" y="1224545"/>
                  <a:pt x="10505718" y="1236914"/>
                </a:cubicBezTo>
                <a:cubicBezTo>
                  <a:pt x="10505718" y="1236914"/>
                  <a:pt x="10505718" y="1236914"/>
                  <a:pt x="10565666" y="1232791"/>
                </a:cubicBezTo>
                <a:cubicBezTo>
                  <a:pt x="10565666" y="1232791"/>
                  <a:pt x="10565666" y="1232791"/>
                  <a:pt x="10558172" y="1261652"/>
                </a:cubicBezTo>
                <a:cubicBezTo>
                  <a:pt x="10558172" y="1261652"/>
                  <a:pt x="10558172" y="1261652"/>
                  <a:pt x="10543185" y="1257529"/>
                </a:cubicBezTo>
                <a:cubicBezTo>
                  <a:pt x="10543185" y="1257529"/>
                  <a:pt x="10543185" y="1257529"/>
                  <a:pt x="10528199" y="1261652"/>
                </a:cubicBezTo>
                <a:cubicBezTo>
                  <a:pt x="10550679" y="1269899"/>
                  <a:pt x="10535692" y="1307006"/>
                  <a:pt x="10580652" y="1290514"/>
                </a:cubicBezTo>
                <a:cubicBezTo>
                  <a:pt x="10580652" y="1290514"/>
                  <a:pt x="10580652" y="1290514"/>
                  <a:pt x="10565666" y="1307006"/>
                </a:cubicBezTo>
                <a:cubicBezTo>
                  <a:pt x="10565666" y="1307006"/>
                  <a:pt x="10565666" y="1327621"/>
                  <a:pt x="10588146" y="1319375"/>
                </a:cubicBezTo>
                <a:cubicBezTo>
                  <a:pt x="10588146" y="1319375"/>
                  <a:pt x="10588146" y="1319375"/>
                  <a:pt x="10588146" y="1339990"/>
                </a:cubicBezTo>
                <a:cubicBezTo>
                  <a:pt x="10588146" y="1339990"/>
                  <a:pt x="10588146" y="1339990"/>
                  <a:pt x="10603132" y="1344113"/>
                </a:cubicBezTo>
                <a:cubicBezTo>
                  <a:pt x="10603132" y="1344113"/>
                  <a:pt x="10603132" y="1344113"/>
                  <a:pt x="10580652" y="1348237"/>
                </a:cubicBezTo>
                <a:cubicBezTo>
                  <a:pt x="10580652" y="1348237"/>
                  <a:pt x="10580652" y="1348237"/>
                  <a:pt x="10565666" y="1364729"/>
                </a:cubicBezTo>
                <a:cubicBezTo>
                  <a:pt x="10565666" y="1364729"/>
                  <a:pt x="10565666" y="1364729"/>
                  <a:pt x="10580652" y="1372975"/>
                </a:cubicBezTo>
                <a:cubicBezTo>
                  <a:pt x="10580652" y="1372975"/>
                  <a:pt x="10580652" y="1372975"/>
                  <a:pt x="10573159" y="1393590"/>
                </a:cubicBezTo>
                <a:cubicBezTo>
                  <a:pt x="10573159" y="1393590"/>
                  <a:pt x="10573159" y="1393590"/>
                  <a:pt x="10595639" y="1389467"/>
                </a:cubicBezTo>
                <a:cubicBezTo>
                  <a:pt x="10565666" y="1405959"/>
                  <a:pt x="10670573" y="1389467"/>
                  <a:pt x="10573159" y="1422451"/>
                </a:cubicBezTo>
                <a:cubicBezTo>
                  <a:pt x="10573159" y="1422451"/>
                  <a:pt x="10573159" y="1422451"/>
                  <a:pt x="10603132" y="1438943"/>
                </a:cubicBezTo>
                <a:cubicBezTo>
                  <a:pt x="10603132" y="1438943"/>
                  <a:pt x="10603132" y="1438943"/>
                  <a:pt x="10610626" y="1455436"/>
                </a:cubicBezTo>
                <a:cubicBezTo>
                  <a:pt x="10610626" y="1455436"/>
                  <a:pt x="10610626" y="1455436"/>
                  <a:pt x="10640599" y="1463682"/>
                </a:cubicBezTo>
                <a:cubicBezTo>
                  <a:pt x="10640599" y="1463682"/>
                  <a:pt x="10640599" y="1463682"/>
                  <a:pt x="10625612" y="1484297"/>
                </a:cubicBezTo>
                <a:cubicBezTo>
                  <a:pt x="10625612" y="1484297"/>
                  <a:pt x="10625612" y="1484297"/>
                  <a:pt x="10655586" y="1504912"/>
                </a:cubicBezTo>
                <a:cubicBezTo>
                  <a:pt x="10655586" y="1504912"/>
                  <a:pt x="10655586" y="1504912"/>
                  <a:pt x="10633106" y="1533773"/>
                </a:cubicBezTo>
                <a:cubicBezTo>
                  <a:pt x="10633106" y="1533773"/>
                  <a:pt x="10633106" y="1533773"/>
                  <a:pt x="10640599" y="1562635"/>
                </a:cubicBezTo>
                <a:cubicBezTo>
                  <a:pt x="10640599" y="1562635"/>
                  <a:pt x="10663079" y="1546143"/>
                  <a:pt x="10640599" y="1566758"/>
                </a:cubicBezTo>
                <a:cubicBezTo>
                  <a:pt x="10640599" y="1566758"/>
                  <a:pt x="10640599" y="1566758"/>
                  <a:pt x="10610626" y="1550266"/>
                </a:cubicBezTo>
                <a:cubicBezTo>
                  <a:pt x="10610626" y="1550266"/>
                  <a:pt x="10610626" y="1550266"/>
                  <a:pt x="10565666" y="1542020"/>
                </a:cubicBezTo>
                <a:cubicBezTo>
                  <a:pt x="10565666" y="1542020"/>
                  <a:pt x="10565666" y="1542020"/>
                  <a:pt x="10550679" y="1550266"/>
                </a:cubicBezTo>
                <a:cubicBezTo>
                  <a:pt x="10550679" y="1550266"/>
                  <a:pt x="10550679" y="1550266"/>
                  <a:pt x="10550679" y="1570881"/>
                </a:cubicBezTo>
                <a:cubicBezTo>
                  <a:pt x="10550679" y="1570881"/>
                  <a:pt x="10550679" y="1570881"/>
                  <a:pt x="10625612" y="1579127"/>
                </a:cubicBezTo>
                <a:cubicBezTo>
                  <a:pt x="10610626" y="1620358"/>
                  <a:pt x="10670573" y="1542020"/>
                  <a:pt x="10670573" y="1612111"/>
                </a:cubicBezTo>
                <a:cubicBezTo>
                  <a:pt x="10670573" y="1612111"/>
                  <a:pt x="10670573" y="1612111"/>
                  <a:pt x="10723026" y="1628604"/>
                </a:cubicBezTo>
                <a:cubicBezTo>
                  <a:pt x="10723026" y="1628604"/>
                  <a:pt x="10723026" y="1628604"/>
                  <a:pt x="10715533" y="1603865"/>
                </a:cubicBezTo>
                <a:cubicBezTo>
                  <a:pt x="10715533" y="1603865"/>
                  <a:pt x="10715533" y="1603865"/>
                  <a:pt x="10723026" y="1587373"/>
                </a:cubicBezTo>
                <a:cubicBezTo>
                  <a:pt x="10723026" y="1587373"/>
                  <a:pt x="10723026" y="1587373"/>
                  <a:pt x="10700546" y="1570881"/>
                </a:cubicBezTo>
                <a:cubicBezTo>
                  <a:pt x="10700546" y="1570881"/>
                  <a:pt x="10700546" y="1570881"/>
                  <a:pt x="10700546" y="1562635"/>
                </a:cubicBezTo>
                <a:cubicBezTo>
                  <a:pt x="10700546" y="1550266"/>
                  <a:pt x="10797960" y="1632727"/>
                  <a:pt x="10700546" y="1525527"/>
                </a:cubicBezTo>
                <a:cubicBezTo>
                  <a:pt x="10700546" y="1525527"/>
                  <a:pt x="10700546" y="1525527"/>
                  <a:pt x="10693053" y="1521404"/>
                </a:cubicBezTo>
                <a:cubicBezTo>
                  <a:pt x="10693053" y="1521404"/>
                  <a:pt x="10693053" y="1521404"/>
                  <a:pt x="10700546" y="1504912"/>
                </a:cubicBezTo>
                <a:cubicBezTo>
                  <a:pt x="10700546" y="1504912"/>
                  <a:pt x="10700546" y="1504912"/>
                  <a:pt x="10678066" y="1471928"/>
                </a:cubicBezTo>
                <a:cubicBezTo>
                  <a:pt x="10678066" y="1471928"/>
                  <a:pt x="10678066" y="1471928"/>
                  <a:pt x="10655586" y="1405959"/>
                </a:cubicBezTo>
                <a:cubicBezTo>
                  <a:pt x="10655586" y="1405959"/>
                  <a:pt x="10655586" y="1405959"/>
                  <a:pt x="10708040" y="1410082"/>
                </a:cubicBezTo>
                <a:cubicBezTo>
                  <a:pt x="10708040" y="1410082"/>
                  <a:pt x="10708040" y="1410082"/>
                  <a:pt x="10715533" y="1459559"/>
                </a:cubicBezTo>
                <a:cubicBezTo>
                  <a:pt x="10715533" y="1459559"/>
                  <a:pt x="10715533" y="1459559"/>
                  <a:pt x="10730520" y="1471928"/>
                </a:cubicBezTo>
                <a:cubicBezTo>
                  <a:pt x="10730520" y="1471928"/>
                  <a:pt x="10730520" y="1471928"/>
                  <a:pt x="10760493" y="1583250"/>
                </a:cubicBezTo>
                <a:cubicBezTo>
                  <a:pt x="10745507" y="1575004"/>
                  <a:pt x="10738013" y="1579127"/>
                  <a:pt x="10782974" y="1657465"/>
                </a:cubicBezTo>
                <a:cubicBezTo>
                  <a:pt x="10782974" y="1657465"/>
                  <a:pt x="10782974" y="1657465"/>
                  <a:pt x="10790467" y="1686326"/>
                </a:cubicBezTo>
                <a:cubicBezTo>
                  <a:pt x="10812947" y="1690449"/>
                  <a:pt x="10730520" y="1702818"/>
                  <a:pt x="10827934" y="1690449"/>
                </a:cubicBezTo>
                <a:cubicBezTo>
                  <a:pt x="10827934" y="1690449"/>
                  <a:pt x="10827934" y="1690449"/>
                  <a:pt x="10827934" y="1694572"/>
                </a:cubicBezTo>
                <a:cubicBezTo>
                  <a:pt x="10827934" y="1694572"/>
                  <a:pt x="10827934" y="1694572"/>
                  <a:pt x="10812947" y="1702818"/>
                </a:cubicBezTo>
                <a:cubicBezTo>
                  <a:pt x="10812947" y="1702818"/>
                  <a:pt x="10812947" y="1702818"/>
                  <a:pt x="10767987" y="1694572"/>
                </a:cubicBezTo>
                <a:cubicBezTo>
                  <a:pt x="10767987" y="1694572"/>
                  <a:pt x="10767987" y="1694572"/>
                  <a:pt x="10760493" y="1706941"/>
                </a:cubicBezTo>
                <a:cubicBezTo>
                  <a:pt x="10760493" y="1706941"/>
                  <a:pt x="10760493" y="1706941"/>
                  <a:pt x="10790467" y="1768787"/>
                </a:cubicBezTo>
                <a:cubicBezTo>
                  <a:pt x="10790467" y="1768787"/>
                  <a:pt x="10790467" y="1768787"/>
                  <a:pt x="10805454" y="1768787"/>
                </a:cubicBezTo>
                <a:cubicBezTo>
                  <a:pt x="10805454" y="1772910"/>
                  <a:pt x="10820440" y="1777033"/>
                  <a:pt x="10805454" y="1801772"/>
                </a:cubicBezTo>
                <a:cubicBezTo>
                  <a:pt x="10805454" y="1801772"/>
                  <a:pt x="10812947" y="1801772"/>
                  <a:pt x="10820440" y="1805895"/>
                </a:cubicBezTo>
                <a:cubicBezTo>
                  <a:pt x="10820440" y="1805895"/>
                  <a:pt x="10820440" y="1805895"/>
                  <a:pt x="10790467" y="1814141"/>
                </a:cubicBezTo>
                <a:cubicBezTo>
                  <a:pt x="10790467" y="1814141"/>
                  <a:pt x="10790467" y="1814141"/>
                  <a:pt x="10790467" y="1834756"/>
                </a:cubicBezTo>
                <a:cubicBezTo>
                  <a:pt x="10790467" y="1834756"/>
                  <a:pt x="10790467" y="1834756"/>
                  <a:pt x="10820440" y="1843002"/>
                </a:cubicBezTo>
                <a:cubicBezTo>
                  <a:pt x="10812947" y="1847125"/>
                  <a:pt x="10820440" y="1871863"/>
                  <a:pt x="10842921" y="1921340"/>
                </a:cubicBezTo>
                <a:cubicBezTo>
                  <a:pt x="10835427" y="1925463"/>
                  <a:pt x="10857907" y="1929586"/>
                  <a:pt x="10827934" y="1933709"/>
                </a:cubicBezTo>
                <a:cubicBezTo>
                  <a:pt x="10827934" y="1933709"/>
                  <a:pt x="10827934" y="1933709"/>
                  <a:pt x="10835427" y="1941955"/>
                </a:cubicBezTo>
                <a:cubicBezTo>
                  <a:pt x="10835427" y="1941955"/>
                  <a:pt x="10835427" y="1941955"/>
                  <a:pt x="10842921" y="1933709"/>
                </a:cubicBezTo>
                <a:cubicBezTo>
                  <a:pt x="10850414" y="1941955"/>
                  <a:pt x="10850414" y="1962570"/>
                  <a:pt x="10872894" y="1954324"/>
                </a:cubicBezTo>
                <a:cubicBezTo>
                  <a:pt x="10872894" y="1954324"/>
                  <a:pt x="10872894" y="1954324"/>
                  <a:pt x="10880387" y="1970816"/>
                </a:cubicBezTo>
                <a:cubicBezTo>
                  <a:pt x="10880387" y="1970816"/>
                  <a:pt x="10880387" y="1970816"/>
                  <a:pt x="10872894" y="1987309"/>
                </a:cubicBezTo>
                <a:cubicBezTo>
                  <a:pt x="10872894" y="1987309"/>
                  <a:pt x="10872894" y="1987309"/>
                  <a:pt x="10880387" y="1991432"/>
                </a:cubicBezTo>
                <a:cubicBezTo>
                  <a:pt x="10880387" y="1991432"/>
                  <a:pt x="10880387" y="1991432"/>
                  <a:pt x="10895374" y="1983185"/>
                </a:cubicBezTo>
                <a:cubicBezTo>
                  <a:pt x="10895374" y="1983185"/>
                  <a:pt x="10895374" y="1983185"/>
                  <a:pt x="10902868" y="2020293"/>
                </a:cubicBezTo>
                <a:cubicBezTo>
                  <a:pt x="10902868" y="2020293"/>
                  <a:pt x="10902868" y="2020293"/>
                  <a:pt x="10887881" y="2040908"/>
                </a:cubicBezTo>
                <a:cubicBezTo>
                  <a:pt x="10887881" y="2040908"/>
                  <a:pt x="10887881" y="2040908"/>
                  <a:pt x="10932841" y="2045031"/>
                </a:cubicBezTo>
                <a:cubicBezTo>
                  <a:pt x="10932841" y="2045031"/>
                  <a:pt x="10932841" y="2045031"/>
                  <a:pt x="10962815" y="2086262"/>
                </a:cubicBezTo>
                <a:cubicBezTo>
                  <a:pt x="10962815" y="2086262"/>
                  <a:pt x="10962815" y="2086262"/>
                  <a:pt x="10947828" y="2082139"/>
                </a:cubicBezTo>
                <a:cubicBezTo>
                  <a:pt x="10947828" y="2082139"/>
                  <a:pt x="10947828" y="2082139"/>
                  <a:pt x="10902868" y="2045031"/>
                </a:cubicBezTo>
                <a:cubicBezTo>
                  <a:pt x="10887881" y="2045031"/>
                  <a:pt x="10850414" y="2024416"/>
                  <a:pt x="10865401" y="2073893"/>
                </a:cubicBezTo>
                <a:cubicBezTo>
                  <a:pt x="10865401" y="2073893"/>
                  <a:pt x="10865401" y="2073893"/>
                  <a:pt x="10850414" y="2073893"/>
                </a:cubicBezTo>
                <a:cubicBezTo>
                  <a:pt x="10850414" y="2073893"/>
                  <a:pt x="10850414" y="2073893"/>
                  <a:pt x="10857907" y="2086262"/>
                </a:cubicBezTo>
                <a:cubicBezTo>
                  <a:pt x="10857907" y="2086262"/>
                  <a:pt x="10857907" y="2086262"/>
                  <a:pt x="10827934" y="2082139"/>
                </a:cubicBezTo>
                <a:cubicBezTo>
                  <a:pt x="10827934" y="2082139"/>
                  <a:pt x="10827934" y="2082139"/>
                  <a:pt x="10835427" y="2057400"/>
                </a:cubicBezTo>
                <a:cubicBezTo>
                  <a:pt x="10835427" y="2057400"/>
                  <a:pt x="10835427" y="2057400"/>
                  <a:pt x="10797960" y="2049154"/>
                </a:cubicBezTo>
                <a:cubicBezTo>
                  <a:pt x="10797960" y="2049154"/>
                  <a:pt x="10797960" y="2049154"/>
                  <a:pt x="10790467" y="2082139"/>
                </a:cubicBezTo>
                <a:cubicBezTo>
                  <a:pt x="10790467" y="2082139"/>
                  <a:pt x="10790467" y="2082139"/>
                  <a:pt x="10797960" y="2102754"/>
                </a:cubicBezTo>
                <a:cubicBezTo>
                  <a:pt x="10797960" y="2102754"/>
                  <a:pt x="10797960" y="2102754"/>
                  <a:pt x="10805454" y="2102754"/>
                </a:cubicBezTo>
                <a:cubicBezTo>
                  <a:pt x="10805454" y="2102754"/>
                  <a:pt x="10805454" y="2102754"/>
                  <a:pt x="10827934" y="2119246"/>
                </a:cubicBezTo>
                <a:cubicBezTo>
                  <a:pt x="10827934" y="2119246"/>
                  <a:pt x="10827934" y="2119246"/>
                  <a:pt x="10820440" y="2127492"/>
                </a:cubicBezTo>
                <a:cubicBezTo>
                  <a:pt x="10820440" y="2127492"/>
                  <a:pt x="10820440" y="2127492"/>
                  <a:pt x="10820440" y="2135738"/>
                </a:cubicBezTo>
                <a:cubicBezTo>
                  <a:pt x="10812947" y="2131615"/>
                  <a:pt x="10812947" y="2131615"/>
                  <a:pt x="10812947" y="2131615"/>
                </a:cubicBezTo>
                <a:cubicBezTo>
                  <a:pt x="10812947" y="2131615"/>
                  <a:pt x="10805454" y="2135738"/>
                  <a:pt x="10790467" y="2135738"/>
                </a:cubicBezTo>
                <a:cubicBezTo>
                  <a:pt x="10790467" y="2135738"/>
                  <a:pt x="10790467" y="2135738"/>
                  <a:pt x="10797960" y="2139861"/>
                </a:cubicBezTo>
                <a:cubicBezTo>
                  <a:pt x="10797960" y="2135738"/>
                  <a:pt x="10805454" y="2131615"/>
                  <a:pt x="10812947" y="2143984"/>
                </a:cubicBezTo>
                <a:cubicBezTo>
                  <a:pt x="10812947" y="2143984"/>
                  <a:pt x="10812947" y="2143984"/>
                  <a:pt x="10812947" y="2148108"/>
                </a:cubicBezTo>
                <a:cubicBezTo>
                  <a:pt x="10812947" y="2152231"/>
                  <a:pt x="10812947" y="2160477"/>
                  <a:pt x="10820440" y="2172846"/>
                </a:cubicBezTo>
                <a:cubicBezTo>
                  <a:pt x="10820440" y="2172846"/>
                  <a:pt x="10820440" y="2172846"/>
                  <a:pt x="10827934" y="2172846"/>
                </a:cubicBezTo>
                <a:cubicBezTo>
                  <a:pt x="10827934" y="2172846"/>
                  <a:pt x="10827934" y="2172846"/>
                  <a:pt x="10805454" y="2181092"/>
                </a:cubicBezTo>
                <a:cubicBezTo>
                  <a:pt x="10805454" y="2181092"/>
                  <a:pt x="10805454" y="2181092"/>
                  <a:pt x="10790467" y="2148108"/>
                </a:cubicBezTo>
                <a:cubicBezTo>
                  <a:pt x="10790467" y="2148108"/>
                  <a:pt x="10790467" y="2148108"/>
                  <a:pt x="10730520" y="2176969"/>
                </a:cubicBezTo>
                <a:cubicBezTo>
                  <a:pt x="10738013" y="2172846"/>
                  <a:pt x="10753000" y="2152231"/>
                  <a:pt x="10708040" y="2160477"/>
                </a:cubicBezTo>
                <a:cubicBezTo>
                  <a:pt x="10685560" y="2148108"/>
                  <a:pt x="10708040" y="2139861"/>
                  <a:pt x="10678066" y="2127492"/>
                </a:cubicBezTo>
                <a:cubicBezTo>
                  <a:pt x="10678066" y="2127492"/>
                  <a:pt x="10678066" y="2127492"/>
                  <a:pt x="10655586" y="2135738"/>
                </a:cubicBezTo>
                <a:cubicBezTo>
                  <a:pt x="10655586" y="2135738"/>
                  <a:pt x="10655586" y="2135738"/>
                  <a:pt x="10648093" y="2127492"/>
                </a:cubicBezTo>
                <a:cubicBezTo>
                  <a:pt x="10648093" y="2127492"/>
                  <a:pt x="10648093" y="2127492"/>
                  <a:pt x="10610626" y="2152231"/>
                </a:cubicBezTo>
                <a:cubicBezTo>
                  <a:pt x="10610626" y="2152231"/>
                  <a:pt x="10610626" y="2152231"/>
                  <a:pt x="10610626" y="2164600"/>
                </a:cubicBezTo>
                <a:cubicBezTo>
                  <a:pt x="10610626" y="2164600"/>
                  <a:pt x="10610626" y="2164600"/>
                  <a:pt x="10565666" y="2135738"/>
                </a:cubicBezTo>
                <a:cubicBezTo>
                  <a:pt x="10565666" y="2135738"/>
                  <a:pt x="10565666" y="2135738"/>
                  <a:pt x="10573159" y="2123369"/>
                </a:cubicBezTo>
                <a:cubicBezTo>
                  <a:pt x="10573159" y="2123369"/>
                  <a:pt x="10573159" y="2123369"/>
                  <a:pt x="10550679" y="2086262"/>
                </a:cubicBezTo>
                <a:cubicBezTo>
                  <a:pt x="10550679" y="2086262"/>
                  <a:pt x="10550679" y="2086262"/>
                  <a:pt x="10535692" y="2082139"/>
                </a:cubicBezTo>
                <a:cubicBezTo>
                  <a:pt x="10535692" y="2082139"/>
                  <a:pt x="10535692" y="2082139"/>
                  <a:pt x="10528199" y="2098631"/>
                </a:cubicBezTo>
                <a:cubicBezTo>
                  <a:pt x="10528199" y="2098631"/>
                  <a:pt x="10528199" y="2098631"/>
                  <a:pt x="10520705" y="2082139"/>
                </a:cubicBezTo>
                <a:cubicBezTo>
                  <a:pt x="10505718" y="2078016"/>
                  <a:pt x="10468252" y="2053277"/>
                  <a:pt x="10498225" y="2057400"/>
                </a:cubicBezTo>
                <a:cubicBezTo>
                  <a:pt x="10498225" y="2057400"/>
                  <a:pt x="10498225" y="2057400"/>
                  <a:pt x="10520705" y="2061523"/>
                </a:cubicBezTo>
                <a:cubicBezTo>
                  <a:pt x="10520705" y="2061523"/>
                  <a:pt x="10520705" y="2061523"/>
                  <a:pt x="10513212" y="2032662"/>
                </a:cubicBezTo>
                <a:cubicBezTo>
                  <a:pt x="10513212" y="2032662"/>
                  <a:pt x="10513212" y="2032662"/>
                  <a:pt x="10475745" y="2007924"/>
                </a:cubicBezTo>
                <a:cubicBezTo>
                  <a:pt x="10475745" y="2007924"/>
                  <a:pt x="10475745" y="2007924"/>
                  <a:pt x="10453265" y="2032662"/>
                </a:cubicBezTo>
                <a:cubicBezTo>
                  <a:pt x="10453265" y="2028539"/>
                  <a:pt x="10453265" y="2020293"/>
                  <a:pt x="10438278" y="2028539"/>
                </a:cubicBezTo>
                <a:cubicBezTo>
                  <a:pt x="10438278" y="2028539"/>
                  <a:pt x="10438278" y="2028539"/>
                  <a:pt x="10445771" y="2053277"/>
                </a:cubicBezTo>
                <a:cubicBezTo>
                  <a:pt x="10423291" y="2061523"/>
                  <a:pt x="10400811" y="2036785"/>
                  <a:pt x="10400811" y="2036785"/>
                </a:cubicBezTo>
                <a:cubicBezTo>
                  <a:pt x="10393318" y="2036785"/>
                  <a:pt x="10415798" y="2053277"/>
                  <a:pt x="10385824" y="2036785"/>
                </a:cubicBezTo>
                <a:cubicBezTo>
                  <a:pt x="10385824" y="2036785"/>
                  <a:pt x="10385824" y="2036785"/>
                  <a:pt x="10415798" y="2073893"/>
                </a:cubicBezTo>
                <a:cubicBezTo>
                  <a:pt x="10415798" y="2073893"/>
                  <a:pt x="10415798" y="2073893"/>
                  <a:pt x="10453265" y="2098631"/>
                </a:cubicBezTo>
                <a:cubicBezTo>
                  <a:pt x="10453265" y="2098631"/>
                  <a:pt x="10453265" y="2098631"/>
                  <a:pt x="10468252" y="2164600"/>
                </a:cubicBezTo>
                <a:cubicBezTo>
                  <a:pt x="10468252" y="2164600"/>
                  <a:pt x="10468252" y="2164600"/>
                  <a:pt x="10505718" y="2209953"/>
                </a:cubicBezTo>
                <a:cubicBezTo>
                  <a:pt x="10505718" y="2209953"/>
                  <a:pt x="10505718" y="2209953"/>
                  <a:pt x="10505718" y="2214076"/>
                </a:cubicBezTo>
                <a:cubicBezTo>
                  <a:pt x="10505718" y="2214076"/>
                  <a:pt x="10505718" y="2214076"/>
                  <a:pt x="10475745" y="2185215"/>
                </a:cubicBezTo>
                <a:cubicBezTo>
                  <a:pt x="10475745" y="2185215"/>
                  <a:pt x="10475745" y="2185215"/>
                  <a:pt x="10445771" y="2176969"/>
                </a:cubicBezTo>
                <a:cubicBezTo>
                  <a:pt x="10445771" y="2176969"/>
                  <a:pt x="10445771" y="2176969"/>
                  <a:pt x="10438278" y="2185215"/>
                </a:cubicBezTo>
                <a:cubicBezTo>
                  <a:pt x="10430785" y="2201707"/>
                  <a:pt x="10468252" y="2209953"/>
                  <a:pt x="10438278" y="2226445"/>
                </a:cubicBezTo>
                <a:cubicBezTo>
                  <a:pt x="10423291" y="2230568"/>
                  <a:pt x="10438278" y="2218199"/>
                  <a:pt x="10415798" y="2226445"/>
                </a:cubicBezTo>
                <a:cubicBezTo>
                  <a:pt x="10415798" y="2226445"/>
                  <a:pt x="10415798" y="2226445"/>
                  <a:pt x="10438278" y="2284168"/>
                </a:cubicBezTo>
                <a:cubicBezTo>
                  <a:pt x="10438278" y="2284168"/>
                  <a:pt x="10438278" y="2284168"/>
                  <a:pt x="10415798" y="2317152"/>
                </a:cubicBezTo>
                <a:cubicBezTo>
                  <a:pt x="10415798" y="2317152"/>
                  <a:pt x="10415798" y="2317152"/>
                  <a:pt x="10408304" y="2317152"/>
                </a:cubicBezTo>
                <a:cubicBezTo>
                  <a:pt x="10408304" y="2317152"/>
                  <a:pt x="10408304" y="2317152"/>
                  <a:pt x="10378331" y="2300660"/>
                </a:cubicBezTo>
                <a:cubicBezTo>
                  <a:pt x="10378331" y="2300660"/>
                  <a:pt x="10378331" y="2300660"/>
                  <a:pt x="10333371" y="2329522"/>
                </a:cubicBezTo>
                <a:cubicBezTo>
                  <a:pt x="10333371" y="2329522"/>
                  <a:pt x="10333371" y="2329522"/>
                  <a:pt x="10370838" y="2292414"/>
                </a:cubicBezTo>
                <a:cubicBezTo>
                  <a:pt x="10363344" y="2292414"/>
                  <a:pt x="10348357" y="2288291"/>
                  <a:pt x="10333371" y="2284168"/>
                </a:cubicBezTo>
                <a:cubicBezTo>
                  <a:pt x="10333371" y="2284168"/>
                  <a:pt x="10333371" y="2284168"/>
                  <a:pt x="10318384" y="2275922"/>
                </a:cubicBezTo>
                <a:cubicBezTo>
                  <a:pt x="10318384" y="2275922"/>
                  <a:pt x="10318384" y="2275922"/>
                  <a:pt x="10303397" y="2292414"/>
                </a:cubicBezTo>
                <a:cubicBezTo>
                  <a:pt x="10303397" y="2292414"/>
                  <a:pt x="10303397" y="2292414"/>
                  <a:pt x="10250944" y="2292414"/>
                </a:cubicBezTo>
                <a:cubicBezTo>
                  <a:pt x="10250944" y="2292414"/>
                  <a:pt x="10250944" y="2292414"/>
                  <a:pt x="10235957" y="2259430"/>
                </a:cubicBezTo>
                <a:cubicBezTo>
                  <a:pt x="10228463" y="2259430"/>
                  <a:pt x="10213477" y="2251183"/>
                  <a:pt x="10190996" y="2226445"/>
                </a:cubicBezTo>
                <a:cubicBezTo>
                  <a:pt x="10190996" y="2226445"/>
                  <a:pt x="10190996" y="2226445"/>
                  <a:pt x="10213477" y="2201707"/>
                </a:cubicBezTo>
                <a:cubicBezTo>
                  <a:pt x="10213477" y="2201707"/>
                  <a:pt x="10213477" y="2201707"/>
                  <a:pt x="10190996" y="2172846"/>
                </a:cubicBezTo>
                <a:cubicBezTo>
                  <a:pt x="10153530" y="2181092"/>
                  <a:pt x="10190996" y="2189338"/>
                  <a:pt x="10183503" y="2201707"/>
                </a:cubicBezTo>
                <a:cubicBezTo>
                  <a:pt x="10183503" y="2201707"/>
                  <a:pt x="10183503" y="2201707"/>
                  <a:pt x="10153530" y="2189338"/>
                </a:cubicBezTo>
                <a:cubicBezTo>
                  <a:pt x="10153530" y="2189338"/>
                  <a:pt x="10153530" y="2189338"/>
                  <a:pt x="10146036" y="2209953"/>
                </a:cubicBezTo>
                <a:cubicBezTo>
                  <a:pt x="10146036" y="2209953"/>
                  <a:pt x="10146036" y="2209953"/>
                  <a:pt x="10183503" y="2214076"/>
                </a:cubicBezTo>
                <a:cubicBezTo>
                  <a:pt x="10183503" y="2214076"/>
                  <a:pt x="10183503" y="2214076"/>
                  <a:pt x="10168516" y="2242937"/>
                </a:cubicBezTo>
                <a:cubicBezTo>
                  <a:pt x="10168516" y="2242937"/>
                  <a:pt x="10168516" y="2242937"/>
                  <a:pt x="10146036" y="2242937"/>
                </a:cubicBezTo>
                <a:cubicBezTo>
                  <a:pt x="10146036" y="2242937"/>
                  <a:pt x="10146036" y="2242937"/>
                  <a:pt x="10116063" y="2275922"/>
                </a:cubicBezTo>
                <a:cubicBezTo>
                  <a:pt x="10116063" y="2275922"/>
                  <a:pt x="10116063" y="2275922"/>
                  <a:pt x="10108569" y="2275922"/>
                </a:cubicBezTo>
                <a:cubicBezTo>
                  <a:pt x="10108569" y="2275922"/>
                  <a:pt x="10108569" y="2275922"/>
                  <a:pt x="10108569" y="2292414"/>
                </a:cubicBezTo>
                <a:cubicBezTo>
                  <a:pt x="10108569" y="2292414"/>
                  <a:pt x="10108569" y="2292414"/>
                  <a:pt x="10063609" y="2296537"/>
                </a:cubicBezTo>
                <a:cubicBezTo>
                  <a:pt x="10063609" y="2296537"/>
                  <a:pt x="10063609" y="2296537"/>
                  <a:pt x="10093582" y="2321275"/>
                </a:cubicBezTo>
                <a:cubicBezTo>
                  <a:pt x="10093582" y="2321275"/>
                  <a:pt x="10093582" y="2321275"/>
                  <a:pt x="10093582" y="2341891"/>
                </a:cubicBezTo>
                <a:cubicBezTo>
                  <a:pt x="10078596" y="2362506"/>
                  <a:pt x="10131050" y="2366629"/>
                  <a:pt x="10116063" y="2387244"/>
                </a:cubicBezTo>
                <a:cubicBezTo>
                  <a:pt x="10123556" y="2395490"/>
                  <a:pt x="10123556" y="2432597"/>
                  <a:pt x="10168516" y="2399613"/>
                </a:cubicBezTo>
                <a:cubicBezTo>
                  <a:pt x="10168516" y="2399613"/>
                  <a:pt x="10168516" y="2399613"/>
                  <a:pt x="10168516" y="2436721"/>
                </a:cubicBezTo>
                <a:cubicBezTo>
                  <a:pt x="10168516" y="2436721"/>
                  <a:pt x="10168516" y="2436721"/>
                  <a:pt x="10213477" y="2444967"/>
                </a:cubicBezTo>
                <a:cubicBezTo>
                  <a:pt x="10213477" y="2444967"/>
                  <a:pt x="10213477" y="2444967"/>
                  <a:pt x="10250944" y="2457336"/>
                </a:cubicBezTo>
                <a:cubicBezTo>
                  <a:pt x="10250944" y="2457336"/>
                  <a:pt x="10250944" y="2457336"/>
                  <a:pt x="10235957" y="2457336"/>
                </a:cubicBezTo>
                <a:cubicBezTo>
                  <a:pt x="10235957" y="2457336"/>
                  <a:pt x="10235957" y="2457336"/>
                  <a:pt x="10220970" y="2490320"/>
                </a:cubicBezTo>
                <a:cubicBezTo>
                  <a:pt x="10220970" y="2494443"/>
                  <a:pt x="10190996" y="2453213"/>
                  <a:pt x="10228463" y="2506812"/>
                </a:cubicBezTo>
                <a:cubicBezTo>
                  <a:pt x="10228463" y="2506812"/>
                  <a:pt x="10228463" y="2506812"/>
                  <a:pt x="10243450" y="2494443"/>
                </a:cubicBezTo>
                <a:cubicBezTo>
                  <a:pt x="10243450" y="2494443"/>
                  <a:pt x="10243450" y="2494443"/>
                  <a:pt x="10273424" y="2515059"/>
                </a:cubicBezTo>
                <a:cubicBezTo>
                  <a:pt x="10273424" y="2515059"/>
                  <a:pt x="10273424" y="2515059"/>
                  <a:pt x="10243450" y="2543920"/>
                </a:cubicBezTo>
                <a:cubicBezTo>
                  <a:pt x="10243450" y="2543920"/>
                  <a:pt x="10243450" y="2543920"/>
                  <a:pt x="10243450" y="2564535"/>
                </a:cubicBezTo>
                <a:cubicBezTo>
                  <a:pt x="10250944" y="2572781"/>
                  <a:pt x="10265930" y="2589273"/>
                  <a:pt x="10280917" y="2618135"/>
                </a:cubicBezTo>
                <a:cubicBezTo>
                  <a:pt x="10280917" y="2618135"/>
                  <a:pt x="10280917" y="2618135"/>
                  <a:pt x="10378331" y="2704718"/>
                </a:cubicBezTo>
                <a:cubicBezTo>
                  <a:pt x="10393318" y="2696472"/>
                  <a:pt x="10385824" y="2688226"/>
                  <a:pt x="10415798" y="2696472"/>
                </a:cubicBezTo>
                <a:cubicBezTo>
                  <a:pt x="10415798" y="2696472"/>
                  <a:pt x="10415798" y="2696472"/>
                  <a:pt x="10423291" y="2704718"/>
                </a:cubicBezTo>
                <a:cubicBezTo>
                  <a:pt x="10423291" y="2704718"/>
                  <a:pt x="10423291" y="2704718"/>
                  <a:pt x="10423291" y="2733580"/>
                </a:cubicBezTo>
                <a:cubicBezTo>
                  <a:pt x="10423291" y="2733580"/>
                  <a:pt x="10415798" y="2729457"/>
                  <a:pt x="10408304" y="2729457"/>
                </a:cubicBezTo>
                <a:cubicBezTo>
                  <a:pt x="10408304" y="2729457"/>
                  <a:pt x="10408304" y="2729457"/>
                  <a:pt x="10393318" y="2729457"/>
                </a:cubicBezTo>
                <a:cubicBezTo>
                  <a:pt x="10393318" y="2729457"/>
                  <a:pt x="10393318" y="2729457"/>
                  <a:pt x="10370838" y="2729457"/>
                </a:cubicBezTo>
                <a:cubicBezTo>
                  <a:pt x="10370838" y="2729457"/>
                  <a:pt x="10370838" y="2729457"/>
                  <a:pt x="10355851" y="2745949"/>
                </a:cubicBezTo>
                <a:cubicBezTo>
                  <a:pt x="10355851" y="2745949"/>
                  <a:pt x="10355851" y="2745949"/>
                  <a:pt x="10445771" y="2762441"/>
                </a:cubicBezTo>
                <a:cubicBezTo>
                  <a:pt x="10445771" y="2762441"/>
                  <a:pt x="10445771" y="2762441"/>
                  <a:pt x="10453265" y="2766564"/>
                </a:cubicBezTo>
                <a:cubicBezTo>
                  <a:pt x="10453265" y="2766564"/>
                  <a:pt x="10453265" y="2766564"/>
                  <a:pt x="10415798" y="2778934"/>
                </a:cubicBezTo>
                <a:cubicBezTo>
                  <a:pt x="10415798" y="2778934"/>
                  <a:pt x="10415798" y="2778934"/>
                  <a:pt x="10438278" y="2811918"/>
                </a:cubicBezTo>
                <a:cubicBezTo>
                  <a:pt x="10438278" y="2811918"/>
                  <a:pt x="10438278" y="2811918"/>
                  <a:pt x="10423291" y="2828410"/>
                </a:cubicBezTo>
                <a:cubicBezTo>
                  <a:pt x="10423291" y="2828410"/>
                  <a:pt x="10423291" y="2828410"/>
                  <a:pt x="10445771" y="2844902"/>
                </a:cubicBezTo>
                <a:cubicBezTo>
                  <a:pt x="10438278" y="2849025"/>
                  <a:pt x="10438278" y="2853148"/>
                  <a:pt x="10430785" y="2865518"/>
                </a:cubicBezTo>
                <a:cubicBezTo>
                  <a:pt x="10430785" y="2865518"/>
                  <a:pt x="10430785" y="2865518"/>
                  <a:pt x="10475745" y="2882010"/>
                </a:cubicBezTo>
                <a:cubicBezTo>
                  <a:pt x="10475745" y="2882010"/>
                  <a:pt x="10475745" y="2882010"/>
                  <a:pt x="10490732" y="2923240"/>
                </a:cubicBezTo>
                <a:cubicBezTo>
                  <a:pt x="10490732" y="2923240"/>
                  <a:pt x="10490732" y="2923240"/>
                  <a:pt x="10528199" y="2952101"/>
                </a:cubicBezTo>
                <a:cubicBezTo>
                  <a:pt x="10528199" y="2952101"/>
                  <a:pt x="10528199" y="2952101"/>
                  <a:pt x="10565666" y="2952101"/>
                </a:cubicBezTo>
                <a:cubicBezTo>
                  <a:pt x="10565666" y="2952101"/>
                  <a:pt x="10565666" y="2952101"/>
                  <a:pt x="10565666" y="2964470"/>
                </a:cubicBezTo>
                <a:cubicBezTo>
                  <a:pt x="10565666" y="2964470"/>
                  <a:pt x="10565666" y="2964470"/>
                  <a:pt x="10543185" y="2980963"/>
                </a:cubicBezTo>
                <a:cubicBezTo>
                  <a:pt x="10543185" y="2980963"/>
                  <a:pt x="10543185" y="2980963"/>
                  <a:pt x="10573159" y="2993332"/>
                </a:cubicBezTo>
                <a:cubicBezTo>
                  <a:pt x="10573159" y="2993332"/>
                  <a:pt x="10573159" y="2993332"/>
                  <a:pt x="10558172" y="3005701"/>
                </a:cubicBezTo>
                <a:cubicBezTo>
                  <a:pt x="10558172" y="3005701"/>
                  <a:pt x="10558172" y="3005701"/>
                  <a:pt x="10588146" y="3034562"/>
                </a:cubicBezTo>
                <a:cubicBezTo>
                  <a:pt x="10588146" y="3034562"/>
                  <a:pt x="10588146" y="3034562"/>
                  <a:pt x="10595639" y="3055178"/>
                </a:cubicBezTo>
                <a:cubicBezTo>
                  <a:pt x="10603132" y="3059301"/>
                  <a:pt x="10603132" y="3063424"/>
                  <a:pt x="10618119" y="3067547"/>
                </a:cubicBezTo>
                <a:cubicBezTo>
                  <a:pt x="10618119" y="3067547"/>
                  <a:pt x="10618119" y="3067547"/>
                  <a:pt x="10610626" y="3075793"/>
                </a:cubicBezTo>
                <a:cubicBezTo>
                  <a:pt x="10610626" y="3075793"/>
                  <a:pt x="10610626" y="3075793"/>
                  <a:pt x="10655586" y="3096408"/>
                </a:cubicBezTo>
                <a:cubicBezTo>
                  <a:pt x="10655586" y="3096408"/>
                  <a:pt x="10655586" y="3096408"/>
                  <a:pt x="10655586" y="3133516"/>
                </a:cubicBezTo>
                <a:cubicBezTo>
                  <a:pt x="10655586" y="3133516"/>
                  <a:pt x="10655586" y="3133516"/>
                  <a:pt x="10670573" y="3141761"/>
                </a:cubicBezTo>
                <a:cubicBezTo>
                  <a:pt x="10640599" y="3112900"/>
                  <a:pt x="10708040" y="3154131"/>
                  <a:pt x="10693053" y="3108777"/>
                </a:cubicBezTo>
                <a:cubicBezTo>
                  <a:pt x="10693053" y="3108777"/>
                  <a:pt x="10693053" y="3108777"/>
                  <a:pt x="10700546" y="3129392"/>
                </a:cubicBezTo>
                <a:cubicBezTo>
                  <a:pt x="10700546" y="3129392"/>
                  <a:pt x="10700546" y="3129392"/>
                  <a:pt x="10693053" y="3137638"/>
                </a:cubicBezTo>
                <a:cubicBezTo>
                  <a:pt x="10693053" y="3137638"/>
                  <a:pt x="10693053" y="3137638"/>
                  <a:pt x="10715533" y="3150007"/>
                </a:cubicBezTo>
                <a:cubicBezTo>
                  <a:pt x="10715533" y="3150007"/>
                  <a:pt x="10715533" y="3150007"/>
                  <a:pt x="10693053" y="3170623"/>
                </a:cubicBezTo>
                <a:cubicBezTo>
                  <a:pt x="10693053" y="3170623"/>
                  <a:pt x="10693053" y="3170623"/>
                  <a:pt x="10715533" y="3191238"/>
                </a:cubicBezTo>
                <a:cubicBezTo>
                  <a:pt x="10715533" y="3191238"/>
                  <a:pt x="10715533" y="3191238"/>
                  <a:pt x="10730520" y="3224223"/>
                </a:cubicBezTo>
                <a:cubicBezTo>
                  <a:pt x="10730520" y="3224223"/>
                  <a:pt x="10730520" y="3224223"/>
                  <a:pt x="10715533" y="3236592"/>
                </a:cubicBezTo>
                <a:cubicBezTo>
                  <a:pt x="10715533" y="3236592"/>
                  <a:pt x="10715533" y="3236592"/>
                  <a:pt x="10745507" y="3261330"/>
                </a:cubicBezTo>
                <a:cubicBezTo>
                  <a:pt x="10745507" y="3265453"/>
                  <a:pt x="10745507" y="3269576"/>
                  <a:pt x="10745507" y="3281945"/>
                </a:cubicBezTo>
                <a:cubicBezTo>
                  <a:pt x="10745507" y="3281945"/>
                  <a:pt x="10745507" y="3281945"/>
                  <a:pt x="10790467" y="3281945"/>
                </a:cubicBezTo>
                <a:cubicBezTo>
                  <a:pt x="10790467" y="3281945"/>
                  <a:pt x="10790467" y="3281945"/>
                  <a:pt x="10797960" y="3339668"/>
                </a:cubicBezTo>
                <a:cubicBezTo>
                  <a:pt x="10797960" y="3339668"/>
                  <a:pt x="10797960" y="3339668"/>
                  <a:pt x="10820440" y="3347914"/>
                </a:cubicBezTo>
                <a:cubicBezTo>
                  <a:pt x="10820440" y="3347914"/>
                  <a:pt x="10820440" y="3347914"/>
                  <a:pt x="10827934" y="3372652"/>
                </a:cubicBezTo>
                <a:cubicBezTo>
                  <a:pt x="10827934" y="3372652"/>
                  <a:pt x="10827934" y="3372652"/>
                  <a:pt x="10865401" y="3389144"/>
                </a:cubicBezTo>
                <a:cubicBezTo>
                  <a:pt x="10865401" y="3389144"/>
                  <a:pt x="10865401" y="3389144"/>
                  <a:pt x="10880387" y="3426252"/>
                </a:cubicBezTo>
                <a:cubicBezTo>
                  <a:pt x="10880387" y="3426252"/>
                  <a:pt x="10880387" y="3426252"/>
                  <a:pt x="10925348" y="3442744"/>
                </a:cubicBezTo>
                <a:cubicBezTo>
                  <a:pt x="10925348" y="3442744"/>
                  <a:pt x="10925348" y="3442744"/>
                  <a:pt x="10962815" y="3483974"/>
                </a:cubicBezTo>
                <a:cubicBezTo>
                  <a:pt x="10962815" y="3483974"/>
                  <a:pt x="10962815" y="3483974"/>
                  <a:pt x="10940334" y="3492221"/>
                </a:cubicBezTo>
                <a:cubicBezTo>
                  <a:pt x="10940334" y="3492221"/>
                  <a:pt x="10940334" y="3492221"/>
                  <a:pt x="10940334" y="3512836"/>
                </a:cubicBezTo>
                <a:cubicBezTo>
                  <a:pt x="10940334" y="3512836"/>
                  <a:pt x="10940334" y="3512836"/>
                  <a:pt x="10977801" y="3529328"/>
                </a:cubicBezTo>
                <a:cubicBezTo>
                  <a:pt x="10977801" y="3529328"/>
                  <a:pt x="10977801" y="3529328"/>
                  <a:pt x="10992788" y="3574681"/>
                </a:cubicBezTo>
                <a:cubicBezTo>
                  <a:pt x="11007775" y="3562312"/>
                  <a:pt x="11000282" y="3566435"/>
                  <a:pt x="11022762" y="3603543"/>
                </a:cubicBezTo>
                <a:cubicBezTo>
                  <a:pt x="11022762" y="3603543"/>
                  <a:pt x="11022762" y="3603543"/>
                  <a:pt x="11052735" y="3582928"/>
                </a:cubicBezTo>
                <a:cubicBezTo>
                  <a:pt x="11052735" y="3582928"/>
                  <a:pt x="11052735" y="3582928"/>
                  <a:pt x="11052735" y="3558189"/>
                </a:cubicBezTo>
                <a:cubicBezTo>
                  <a:pt x="11052735" y="3558189"/>
                  <a:pt x="11052735" y="3558189"/>
                  <a:pt x="11060229" y="3582928"/>
                </a:cubicBezTo>
                <a:cubicBezTo>
                  <a:pt x="11060229" y="3582928"/>
                  <a:pt x="11060229" y="3582928"/>
                  <a:pt x="11045242" y="3603543"/>
                </a:cubicBezTo>
                <a:cubicBezTo>
                  <a:pt x="11052735" y="3595296"/>
                  <a:pt x="11052735" y="3582928"/>
                  <a:pt x="11007775" y="3615912"/>
                </a:cubicBezTo>
                <a:cubicBezTo>
                  <a:pt x="11007775" y="3615912"/>
                  <a:pt x="11007775" y="3615912"/>
                  <a:pt x="11030255" y="3644773"/>
                </a:cubicBezTo>
                <a:cubicBezTo>
                  <a:pt x="11030255" y="3644773"/>
                  <a:pt x="11030255" y="3644773"/>
                  <a:pt x="11060229" y="3644773"/>
                </a:cubicBezTo>
                <a:cubicBezTo>
                  <a:pt x="11060229" y="3644773"/>
                  <a:pt x="11060229" y="3644773"/>
                  <a:pt x="11067722" y="3677758"/>
                </a:cubicBezTo>
                <a:cubicBezTo>
                  <a:pt x="11067722" y="3677758"/>
                  <a:pt x="11067722" y="3677758"/>
                  <a:pt x="11105189" y="3681881"/>
                </a:cubicBezTo>
                <a:cubicBezTo>
                  <a:pt x="11105189" y="3681881"/>
                  <a:pt x="11105189" y="3681881"/>
                  <a:pt x="11082709" y="3686004"/>
                </a:cubicBezTo>
                <a:cubicBezTo>
                  <a:pt x="11097695" y="3686004"/>
                  <a:pt x="11082709" y="3710742"/>
                  <a:pt x="11135162" y="3718988"/>
                </a:cubicBezTo>
                <a:cubicBezTo>
                  <a:pt x="11135162" y="3718988"/>
                  <a:pt x="11135162" y="3718988"/>
                  <a:pt x="11150149" y="3706619"/>
                </a:cubicBezTo>
                <a:cubicBezTo>
                  <a:pt x="11150149" y="3706619"/>
                  <a:pt x="11150149" y="3706619"/>
                  <a:pt x="11172629" y="3735480"/>
                </a:cubicBezTo>
                <a:cubicBezTo>
                  <a:pt x="11172629" y="3735480"/>
                  <a:pt x="11172629" y="3735480"/>
                  <a:pt x="11150149" y="3764342"/>
                </a:cubicBezTo>
                <a:cubicBezTo>
                  <a:pt x="11150149" y="3764342"/>
                  <a:pt x="11150149" y="3764342"/>
                  <a:pt x="11187616" y="3784957"/>
                </a:cubicBezTo>
                <a:cubicBezTo>
                  <a:pt x="11187616" y="3784957"/>
                  <a:pt x="11187616" y="3784957"/>
                  <a:pt x="11202603" y="3776711"/>
                </a:cubicBezTo>
                <a:cubicBezTo>
                  <a:pt x="11202603" y="3776711"/>
                  <a:pt x="11202603" y="3776711"/>
                  <a:pt x="11225083" y="3735480"/>
                </a:cubicBezTo>
                <a:cubicBezTo>
                  <a:pt x="11225083" y="3735480"/>
                  <a:pt x="11225083" y="3735480"/>
                  <a:pt x="11225083" y="3706619"/>
                </a:cubicBezTo>
                <a:cubicBezTo>
                  <a:pt x="11240070" y="3690127"/>
                  <a:pt x="11180123" y="3710742"/>
                  <a:pt x="11225083" y="3681881"/>
                </a:cubicBezTo>
                <a:cubicBezTo>
                  <a:pt x="11225083" y="3681881"/>
                  <a:pt x="11225083" y="3681881"/>
                  <a:pt x="11255056" y="3706619"/>
                </a:cubicBezTo>
                <a:cubicBezTo>
                  <a:pt x="11255056" y="3706619"/>
                  <a:pt x="11255056" y="3706619"/>
                  <a:pt x="11292523" y="3817941"/>
                </a:cubicBezTo>
                <a:cubicBezTo>
                  <a:pt x="11292523" y="3817941"/>
                  <a:pt x="11292523" y="3817941"/>
                  <a:pt x="11315003" y="3822064"/>
                </a:cubicBezTo>
                <a:cubicBezTo>
                  <a:pt x="11315003" y="3822064"/>
                  <a:pt x="11315003" y="3822064"/>
                  <a:pt x="11322497" y="3817941"/>
                </a:cubicBezTo>
                <a:cubicBezTo>
                  <a:pt x="11322497" y="3817941"/>
                  <a:pt x="11322497" y="3817941"/>
                  <a:pt x="11307510" y="3842679"/>
                </a:cubicBezTo>
                <a:cubicBezTo>
                  <a:pt x="11307510" y="3842679"/>
                  <a:pt x="11307510" y="3842679"/>
                  <a:pt x="11292523" y="3842679"/>
                </a:cubicBezTo>
                <a:cubicBezTo>
                  <a:pt x="11292523" y="3842679"/>
                  <a:pt x="11292523" y="3842679"/>
                  <a:pt x="11285030" y="3850925"/>
                </a:cubicBezTo>
                <a:cubicBezTo>
                  <a:pt x="11300017" y="3863294"/>
                  <a:pt x="11277537" y="3883910"/>
                  <a:pt x="11292523" y="3892156"/>
                </a:cubicBezTo>
                <a:cubicBezTo>
                  <a:pt x="11292523" y="3892156"/>
                  <a:pt x="11292523" y="3892156"/>
                  <a:pt x="11262550" y="3896279"/>
                </a:cubicBezTo>
                <a:cubicBezTo>
                  <a:pt x="11262550" y="3896279"/>
                  <a:pt x="11262550" y="3896279"/>
                  <a:pt x="11240070" y="3892156"/>
                </a:cubicBezTo>
                <a:cubicBezTo>
                  <a:pt x="11240070" y="3892156"/>
                  <a:pt x="11240070" y="3892156"/>
                  <a:pt x="11227425" y="3899114"/>
                </a:cubicBezTo>
                <a:lnTo>
                  <a:pt x="11212594" y="3907274"/>
                </a:lnTo>
                <a:lnTo>
                  <a:pt x="11202603" y="3904525"/>
                </a:lnTo>
                <a:cubicBezTo>
                  <a:pt x="11202603" y="3904525"/>
                  <a:pt x="11202603" y="3904525"/>
                  <a:pt x="11187616" y="3867417"/>
                </a:cubicBezTo>
                <a:cubicBezTo>
                  <a:pt x="11187616" y="3867417"/>
                  <a:pt x="11187616" y="3867417"/>
                  <a:pt x="11150149" y="3850925"/>
                </a:cubicBezTo>
                <a:cubicBezTo>
                  <a:pt x="11150149" y="3850925"/>
                  <a:pt x="11150149" y="3850925"/>
                  <a:pt x="11142656" y="3883910"/>
                </a:cubicBezTo>
                <a:cubicBezTo>
                  <a:pt x="11142656" y="3883910"/>
                  <a:pt x="11142656" y="3883910"/>
                  <a:pt x="11165136" y="3896279"/>
                </a:cubicBezTo>
                <a:cubicBezTo>
                  <a:pt x="11165136" y="3896279"/>
                  <a:pt x="11165136" y="3896279"/>
                  <a:pt x="11150149" y="4048832"/>
                </a:cubicBezTo>
                <a:cubicBezTo>
                  <a:pt x="11172629" y="4052955"/>
                  <a:pt x="11172629" y="4069447"/>
                  <a:pt x="11157642" y="4081816"/>
                </a:cubicBezTo>
                <a:cubicBezTo>
                  <a:pt x="11157642" y="4081816"/>
                  <a:pt x="11157642" y="4081816"/>
                  <a:pt x="11135162" y="4081816"/>
                </a:cubicBezTo>
                <a:cubicBezTo>
                  <a:pt x="11135162" y="4081816"/>
                  <a:pt x="11135162" y="4081816"/>
                  <a:pt x="11150149" y="4065324"/>
                </a:cubicBezTo>
                <a:cubicBezTo>
                  <a:pt x="11135162" y="4065324"/>
                  <a:pt x="11127669" y="4065324"/>
                  <a:pt x="11105189" y="4061201"/>
                </a:cubicBezTo>
                <a:cubicBezTo>
                  <a:pt x="11105189" y="4061201"/>
                  <a:pt x="11105189" y="4061201"/>
                  <a:pt x="11105189" y="4044709"/>
                </a:cubicBezTo>
                <a:cubicBezTo>
                  <a:pt x="11060229" y="4044709"/>
                  <a:pt x="11060229" y="4003478"/>
                  <a:pt x="11067722" y="3974617"/>
                </a:cubicBezTo>
                <a:cubicBezTo>
                  <a:pt x="11061166" y="3967402"/>
                  <a:pt x="11054608" y="4032791"/>
                  <a:pt x="11053072" y="3977435"/>
                </a:cubicBezTo>
                <a:lnTo>
                  <a:pt x="11052737" y="3945972"/>
                </a:lnTo>
                <a:lnTo>
                  <a:pt x="11052940" y="3946142"/>
                </a:lnTo>
                <a:lnTo>
                  <a:pt x="11053555" y="3947302"/>
                </a:lnTo>
                <a:cubicBezTo>
                  <a:pt x="11057067" y="3950394"/>
                  <a:pt x="11063858" y="3955548"/>
                  <a:pt x="11058004" y="3950394"/>
                </a:cubicBezTo>
                <a:lnTo>
                  <a:pt x="11052940" y="3946142"/>
                </a:lnTo>
                <a:lnTo>
                  <a:pt x="11052735" y="3945756"/>
                </a:lnTo>
                <a:lnTo>
                  <a:pt x="11052737" y="3945972"/>
                </a:lnTo>
                <a:lnTo>
                  <a:pt x="11047382" y="3941475"/>
                </a:lnTo>
                <a:lnTo>
                  <a:pt x="11048052" y="3941117"/>
                </a:lnTo>
                <a:lnTo>
                  <a:pt x="11045413" y="3939822"/>
                </a:lnTo>
                <a:lnTo>
                  <a:pt x="11037748" y="3933386"/>
                </a:lnTo>
                <a:cubicBezTo>
                  <a:pt x="11037748" y="3933386"/>
                  <a:pt x="11037748" y="3933386"/>
                  <a:pt x="11030255" y="3933386"/>
                </a:cubicBezTo>
                <a:cubicBezTo>
                  <a:pt x="11035875" y="3936479"/>
                  <a:pt x="11040558" y="3938025"/>
                  <a:pt x="11043720" y="3938991"/>
                </a:cubicBezTo>
                <a:lnTo>
                  <a:pt x="11045413" y="3939822"/>
                </a:lnTo>
                <a:lnTo>
                  <a:pt x="11047382" y="3941475"/>
                </a:lnTo>
                <a:lnTo>
                  <a:pt x="11039739" y="3945562"/>
                </a:lnTo>
                <a:cubicBezTo>
                  <a:pt x="11034470" y="3948075"/>
                  <a:pt x="11026508" y="3951940"/>
                  <a:pt x="11015268" y="3958125"/>
                </a:cubicBezTo>
                <a:cubicBezTo>
                  <a:pt x="11015268" y="3958125"/>
                  <a:pt x="11015268" y="3958125"/>
                  <a:pt x="11007775" y="3958125"/>
                </a:cubicBezTo>
                <a:cubicBezTo>
                  <a:pt x="11007775" y="3958125"/>
                  <a:pt x="11007775" y="3958125"/>
                  <a:pt x="11000282" y="3962248"/>
                </a:cubicBezTo>
                <a:cubicBezTo>
                  <a:pt x="11000282" y="3962248"/>
                  <a:pt x="11000282" y="3962248"/>
                  <a:pt x="11015268" y="3974617"/>
                </a:cubicBezTo>
                <a:cubicBezTo>
                  <a:pt x="11037748" y="3986986"/>
                  <a:pt x="10962815" y="3995232"/>
                  <a:pt x="11037748" y="3999355"/>
                </a:cubicBezTo>
                <a:cubicBezTo>
                  <a:pt x="11037748" y="3999355"/>
                  <a:pt x="11037748" y="3999355"/>
                  <a:pt x="11045242" y="4044709"/>
                </a:cubicBezTo>
                <a:cubicBezTo>
                  <a:pt x="11045242" y="4044709"/>
                  <a:pt x="11045242" y="4044709"/>
                  <a:pt x="11067722" y="4073570"/>
                </a:cubicBezTo>
                <a:cubicBezTo>
                  <a:pt x="11067722" y="4073570"/>
                  <a:pt x="11067722" y="4073570"/>
                  <a:pt x="11015268" y="4061201"/>
                </a:cubicBezTo>
                <a:cubicBezTo>
                  <a:pt x="11015268" y="4061201"/>
                  <a:pt x="11015268" y="4061201"/>
                  <a:pt x="11007775" y="4028217"/>
                </a:cubicBezTo>
                <a:cubicBezTo>
                  <a:pt x="11007775" y="4028217"/>
                  <a:pt x="11007775" y="4028217"/>
                  <a:pt x="11000282" y="4019970"/>
                </a:cubicBezTo>
                <a:cubicBezTo>
                  <a:pt x="11000282" y="4019970"/>
                  <a:pt x="11000282" y="4019970"/>
                  <a:pt x="11015268" y="4015847"/>
                </a:cubicBezTo>
                <a:cubicBezTo>
                  <a:pt x="11015268" y="4015847"/>
                  <a:pt x="11015268" y="4015847"/>
                  <a:pt x="10962815" y="3999355"/>
                </a:cubicBezTo>
                <a:cubicBezTo>
                  <a:pt x="10962815" y="3999355"/>
                  <a:pt x="10962815" y="3999355"/>
                  <a:pt x="10887881" y="3929263"/>
                </a:cubicBezTo>
                <a:cubicBezTo>
                  <a:pt x="10887881" y="3929263"/>
                  <a:pt x="10887881" y="3929263"/>
                  <a:pt x="10880387" y="3929263"/>
                </a:cubicBezTo>
                <a:cubicBezTo>
                  <a:pt x="10910361" y="3945756"/>
                  <a:pt x="10850414" y="3962248"/>
                  <a:pt x="10902868" y="3974617"/>
                </a:cubicBezTo>
                <a:cubicBezTo>
                  <a:pt x="10925348" y="4007601"/>
                  <a:pt x="10917854" y="3991109"/>
                  <a:pt x="10895374" y="4028217"/>
                </a:cubicBezTo>
                <a:cubicBezTo>
                  <a:pt x="10895374" y="4028217"/>
                  <a:pt x="10895374" y="4028217"/>
                  <a:pt x="10917854" y="4032340"/>
                </a:cubicBezTo>
                <a:cubicBezTo>
                  <a:pt x="10917854" y="4044709"/>
                  <a:pt x="10910361" y="4065324"/>
                  <a:pt x="10947828" y="4069447"/>
                </a:cubicBezTo>
                <a:cubicBezTo>
                  <a:pt x="10947828" y="4077693"/>
                  <a:pt x="10940334" y="4090062"/>
                  <a:pt x="10955321" y="4094185"/>
                </a:cubicBezTo>
                <a:cubicBezTo>
                  <a:pt x="10955321" y="4094185"/>
                  <a:pt x="10955321" y="4094185"/>
                  <a:pt x="10917854" y="4102431"/>
                </a:cubicBezTo>
                <a:cubicBezTo>
                  <a:pt x="10917854" y="4102431"/>
                  <a:pt x="10917854" y="4102431"/>
                  <a:pt x="10940334" y="4135416"/>
                </a:cubicBezTo>
                <a:cubicBezTo>
                  <a:pt x="10940334" y="4135416"/>
                  <a:pt x="10940334" y="4135416"/>
                  <a:pt x="10910361" y="4156031"/>
                </a:cubicBezTo>
                <a:cubicBezTo>
                  <a:pt x="10910361" y="4156031"/>
                  <a:pt x="10910361" y="4156031"/>
                  <a:pt x="10917854" y="4172523"/>
                </a:cubicBezTo>
                <a:cubicBezTo>
                  <a:pt x="10917854" y="4172523"/>
                  <a:pt x="10917854" y="4172523"/>
                  <a:pt x="10970308" y="4189015"/>
                </a:cubicBezTo>
                <a:cubicBezTo>
                  <a:pt x="10947828" y="4193138"/>
                  <a:pt x="10977801" y="4201384"/>
                  <a:pt x="10962815" y="4209630"/>
                </a:cubicBezTo>
                <a:cubicBezTo>
                  <a:pt x="10962815" y="4209630"/>
                  <a:pt x="10962815" y="4209630"/>
                  <a:pt x="10992788" y="4201384"/>
                </a:cubicBezTo>
                <a:cubicBezTo>
                  <a:pt x="10992788" y="4201384"/>
                  <a:pt x="10992788" y="4201384"/>
                  <a:pt x="10977801" y="4209630"/>
                </a:cubicBezTo>
                <a:cubicBezTo>
                  <a:pt x="10985295" y="4217877"/>
                  <a:pt x="10977801" y="4217877"/>
                  <a:pt x="10977801" y="4217877"/>
                </a:cubicBezTo>
                <a:cubicBezTo>
                  <a:pt x="10977801" y="4217877"/>
                  <a:pt x="10992788" y="4222000"/>
                  <a:pt x="11000282" y="4226123"/>
                </a:cubicBezTo>
                <a:cubicBezTo>
                  <a:pt x="11000282" y="4226123"/>
                  <a:pt x="11000282" y="4226123"/>
                  <a:pt x="11030255" y="4197261"/>
                </a:cubicBezTo>
                <a:cubicBezTo>
                  <a:pt x="11030255" y="4197261"/>
                  <a:pt x="11030255" y="4197261"/>
                  <a:pt x="11015268" y="4168400"/>
                </a:cubicBezTo>
                <a:cubicBezTo>
                  <a:pt x="11015268" y="4168400"/>
                  <a:pt x="11015268" y="4168400"/>
                  <a:pt x="11045242" y="4172523"/>
                </a:cubicBezTo>
                <a:cubicBezTo>
                  <a:pt x="11045242" y="4172523"/>
                  <a:pt x="11045242" y="4172523"/>
                  <a:pt x="11060229" y="4168400"/>
                </a:cubicBezTo>
                <a:cubicBezTo>
                  <a:pt x="11060229" y="4168400"/>
                  <a:pt x="11060229" y="4168400"/>
                  <a:pt x="11075215" y="4160154"/>
                </a:cubicBezTo>
                <a:cubicBezTo>
                  <a:pt x="11082709" y="4151908"/>
                  <a:pt x="11037748" y="4135416"/>
                  <a:pt x="11090202" y="4139539"/>
                </a:cubicBezTo>
                <a:cubicBezTo>
                  <a:pt x="11090202" y="4135416"/>
                  <a:pt x="11075215" y="4127169"/>
                  <a:pt x="11105189" y="4143662"/>
                </a:cubicBezTo>
                <a:cubicBezTo>
                  <a:pt x="11105189" y="4143662"/>
                  <a:pt x="11105189" y="4143662"/>
                  <a:pt x="11067722" y="4172523"/>
                </a:cubicBezTo>
                <a:cubicBezTo>
                  <a:pt x="11067722" y="4172523"/>
                  <a:pt x="11067722" y="4172523"/>
                  <a:pt x="11075215" y="4184892"/>
                </a:cubicBezTo>
                <a:cubicBezTo>
                  <a:pt x="11075215" y="4184892"/>
                  <a:pt x="11075215" y="4184892"/>
                  <a:pt x="11090202" y="4184892"/>
                </a:cubicBezTo>
                <a:cubicBezTo>
                  <a:pt x="11090202" y="4184892"/>
                  <a:pt x="11090202" y="4184892"/>
                  <a:pt x="11120176" y="4168400"/>
                </a:cubicBezTo>
                <a:cubicBezTo>
                  <a:pt x="11120176" y="4168400"/>
                  <a:pt x="11120176" y="4168400"/>
                  <a:pt x="11120176" y="4135416"/>
                </a:cubicBezTo>
                <a:cubicBezTo>
                  <a:pt x="11120176" y="4135416"/>
                  <a:pt x="11120176" y="4135416"/>
                  <a:pt x="11082709" y="4118923"/>
                </a:cubicBezTo>
                <a:cubicBezTo>
                  <a:pt x="11082709" y="4118923"/>
                  <a:pt x="11082709" y="4118923"/>
                  <a:pt x="11082709" y="4106554"/>
                </a:cubicBezTo>
                <a:cubicBezTo>
                  <a:pt x="11082709" y="4106554"/>
                  <a:pt x="11082709" y="4106554"/>
                  <a:pt x="11067722" y="4085939"/>
                </a:cubicBezTo>
                <a:cubicBezTo>
                  <a:pt x="11067722" y="4085939"/>
                  <a:pt x="11067722" y="4085939"/>
                  <a:pt x="11090202" y="4069447"/>
                </a:cubicBezTo>
                <a:cubicBezTo>
                  <a:pt x="11090202" y="4069447"/>
                  <a:pt x="11090202" y="4069447"/>
                  <a:pt x="11105189" y="4081816"/>
                </a:cubicBezTo>
                <a:cubicBezTo>
                  <a:pt x="11097695" y="4081816"/>
                  <a:pt x="11060229" y="4094185"/>
                  <a:pt x="11127669" y="4118923"/>
                </a:cubicBezTo>
                <a:cubicBezTo>
                  <a:pt x="11127669" y="4118923"/>
                  <a:pt x="11127669" y="4118923"/>
                  <a:pt x="11135162" y="4118923"/>
                </a:cubicBezTo>
                <a:cubicBezTo>
                  <a:pt x="11135162" y="4118923"/>
                  <a:pt x="11135162" y="4118923"/>
                  <a:pt x="11142656" y="4094185"/>
                </a:cubicBezTo>
                <a:cubicBezTo>
                  <a:pt x="11142656" y="4094185"/>
                  <a:pt x="11142656" y="4094185"/>
                  <a:pt x="11150149" y="4090062"/>
                </a:cubicBezTo>
                <a:cubicBezTo>
                  <a:pt x="11150149" y="4090062"/>
                  <a:pt x="11150149" y="4090062"/>
                  <a:pt x="11157642" y="4098308"/>
                </a:cubicBezTo>
                <a:cubicBezTo>
                  <a:pt x="11157642" y="4098308"/>
                  <a:pt x="11157642" y="4098308"/>
                  <a:pt x="11150149" y="4147785"/>
                </a:cubicBezTo>
                <a:cubicBezTo>
                  <a:pt x="11127669" y="4168400"/>
                  <a:pt x="11180123" y="4151908"/>
                  <a:pt x="11180123" y="4176646"/>
                </a:cubicBezTo>
                <a:cubicBezTo>
                  <a:pt x="11180123" y="4176646"/>
                  <a:pt x="11180123" y="4176646"/>
                  <a:pt x="11142656" y="4180769"/>
                </a:cubicBezTo>
                <a:cubicBezTo>
                  <a:pt x="11142656" y="4180769"/>
                  <a:pt x="11142656" y="4180769"/>
                  <a:pt x="11165136" y="4217877"/>
                </a:cubicBezTo>
                <a:cubicBezTo>
                  <a:pt x="11165136" y="4217877"/>
                  <a:pt x="11165136" y="4217877"/>
                  <a:pt x="11165136" y="4259107"/>
                </a:cubicBezTo>
                <a:cubicBezTo>
                  <a:pt x="11165136" y="4259107"/>
                  <a:pt x="11165136" y="4259107"/>
                  <a:pt x="11142656" y="4263230"/>
                </a:cubicBezTo>
                <a:cubicBezTo>
                  <a:pt x="11142656" y="4263230"/>
                  <a:pt x="11142656" y="4263230"/>
                  <a:pt x="11157642" y="4292091"/>
                </a:cubicBezTo>
                <a:cubicBezTo>
                  <a:pt x="11157642" y="4292091"/>
                  <a:pt x="11157642" y="4292091"/>
                  <a:pt x="11180123" y="4304461"/>
                </a:cubicBezTo>
                <a:cubicBezTo>
                  <a:pt x="11180123" y="4304461"/>
                  <a:pt x="11180123" y="4304461"/>
                  <a:pt x="11135162" y="4292091"/>
                </a:cubicBezTo>
                <a:cubicBezTo>
                  <a:pt x="11135162" y="4292091"/>
                  <a:pt x="11135162" y="4292091"/>
                  <a:pt x="11105189" y="4279722"/>
                </a:cubicBezTo>
                <a:cubicBezTo>
                  <a:pt x="11105189" y="4279722"/>
                  <a:pt x="11105189" y="4279722"/>
                  <a:pt x="11097695" y="4287968"/>
                </a:cubicBezTo>
                <a:cubicBezTo>
                  <a:pt x="11097695" y="4287968"/>
                  <a:pt x="11097695" y="4287968"/>
                  <a:pt x="11075215" y="4250861"/>
                </a:cubicBezTo>
                <a:cubicBezTo>
                  <a:pt x="11075215" y="4250861"/>
                  <a:pt x="11075215" y="4250861"/>
                  <a:pt x="11067722" y="4267353"/>
                </a:cubicBezTo>
                <a:cubicBezTo>
                  <a:pt x="11067722" y="4259107"/>
                  <a:pt x="11060229" y="4246738"/>
                  <a:pt x="11052735" y="4226123"/>
                </a:cubicBezTo>
                <a:cubicBezTo>
                  <a:pt x="11052735" y="4226123"/>
                  <a:pt x="11052735" y="4226123"/>
                  <a:pt x="11000282" y="4234369"/>
                </a:cubicBezTo>
                <a:cubicBezTo>
                  <a:pt x="11000282" y="4234369"/>
                  <a:pt x="11000282" y="4234369"/>
                  <a:pt x="10992788" y="4238492"/>
                </a:cubicBezTo>
                <a:cubicBezTo>
                  <a:pt x="10992788" y="4242615"/>
                  <a:pt x="10985295" y="4246738"/>
                  <a:pt x="11000282" y="4246738"/>
                </a:cubicBezTo>
                <a:cubicBezTo>
                  <a:pt x="11000282" y="4246738"/>
                  <a:pt x="11000282" y="4246738"/>
                  <a:pt x="10977801" y="4246738"/>
                </a:cubicBezTo>
                <a:cubicBezTo>
                  <a:pt x="10992788" y="4222000"/>
                  <a:pt x="10947828" y="4234369"/>
                  <a:pt x="10947828" y="4217877"/>
                </a:cubicBezTo>
                <a:cubicBezTo>
                  <a:pt x="10947828" y="4217877"/>
                  <a:pt x="10947828" y="4217877"/>
                  <a:pt x="10947828" y="4213753"/>
                </a:cubicBezTo>
                <a:cubicBezTo>
                  <a:pt x="10947828" y="4213753"/>
                  <a:pt x="10947828" y="4213753"/>
                  <a:pt x="10932841" y="4201384"/>
                </a:cubicBezTo>
                <a:cubicBezTo>
                  <a:pt x="10932841" y="4201384"/>
                  <a:pt x="10932841" y="4201384"/>
                  <a:pt x="10917854" y="4209630"/>
                </a:cubicBezTo>
                <a:cubicBezTo>
                  <a:pt x="10917854" y="4209630"/>
                  <a:pt x="10917854" y="4209630"/>
                  <a:pt x="10895374" y="4184892"/>
                </a:cubicBezTo>
                <a:cubicBezTo>
                  <a:pt x="10895374" y="4184892"/>
                  <a:pt x="10895374" y="4184892"/>
                  <a:pt x="10880387" y="4184892"/>
                </a:cubicBezTo>
                <a:cubicBezTo>
                  <a:pt x="10880387" y="4184892"/>
                  <a:pt x="10880387" y="4184892"/>
                  <a:pt x="10895374" y="4160154"/>
                </a:cubicBezTo>
                <a:cubicBezTo>
                  <a:pt x="10895374" y="4160154"/>
                  <a:pt x="10895374" y="4160154"/>
                  <a:pt x="10857907" y="4147785"/>
                </a:cubicBezTo>
                <a:cubicBezTo>
                  <a:pt x="10857907" y="4147785"/>
                  <a:pt x="10857907" y="4147785"/>
                  <a:pt x="10850414" y="4127169"/>
                </a:cubicBezTo>
                <a:cubicBezTo>
                  <a:pt x="10850414" y="4127169"/>
                  <a:pt x="10850414" y="4127169"/>
                  <a:pt x="10835427" y="4168400"/>
                </a:cubicBezTo>
                <a:cubicBezTo>
                  <a:pt x="10835427" y="4168400"/>
                  <a:pt x="10835427" y="4168400"/>
                  <a:pt x="10812947" y="4164277"/>
                </a:cubicBezTo>
                <a:cubicBezTo>
                  <a:pt x="10805454" y="4156031"/>
                  <a:pt x="10805454" y="4139539"/>
                  <a:pt x="10790467" y="4110677"/>
                </a:cubicBezTo>
                <a:cubicBezTo>
                  <a:pt x="10790467" y="4110677"/>
                  <a:pt x="10790467" y="4110677"/>
                  <a:pt x="10775480" y="4135416"/>
                </a:cubicBezTo>
                <a:cubicBezTo>
                  <a:pt x="10775480" y="4135416"/>
                  <a:pt x="10775480" y="4135416"/>
                  <a:pt x="10767987" y="4110677"/>
                </a:cubicBezTo>
                <a:cubicBezTo>
                  <a:pt x="10753000" y="4110677"/>
                  <a:pt x="10760493" y="4118923"/>
                  <a:pt x="10767987" y="4123046"/>
                </a:cubicBezTo>
                <a:cubicBezTo>
                  <a:pt x="10760493" y="4123046"/>
                  <a:pt x="10753000" y="4114800"/>
                  <a:pt x="10738013" y="4102431"/>
                </a:cubicBezTo>
                <a:cubicBezTo>
                  <a:pt x="10745507" y="4102431"/>
                  <a:pt x="10745507" y="4098308"/>
                  <a:pt x="10745507" y="4094185"/>
                </a:cubicBezTo>
                <a:cubicBezTo>
                  <a:pt x="10738013" y="4094185"/>
                  <a:pt x="10738013" y="4090062"/>
                  <a:pt x="10723026" y="4081816"/>
                </a:cubicBezTo>
                <a:cubicBezTo>
                  <a:pt x="10723026" y="4081816"/>
                  <a:pt x="10723026" y="4081816"/>
                  <a:pt x="10723026" y="4127169"/>
                </a:cubicBezTo>
                <a:cubicBezTo>
                  <a:pt x="10723026" y="4127169"/>
                  <a:pt x="10723026" y="4127169"/>
                  <a:pt x="10685560" y="4098308"/>
                </a:cubicBezTo>
                <a:cubicBezTo>
                  <a:pt x="10685560" y="4098308"/>
                  <a:pt x="10685560" y="4098308"/>
                  <a:pt x="10655586" y="4098308"/>
                </a:cubicBezTo>
                <a:cubicBezTo>
                  <a:pt x="10655586" y="4098308"/>
                  <a:pt x="10655586" y="4098308"/>
                  <a:pt x="10678066" y="4164277"/>
                </a:cubicBezTo>
                <a:cubicBezTo>
                  <a:pt x="10678066" y="4164277"/>
                  <a:pt x="10678066" y="4164277"/>
                  <a:pt x="10655586" y="4193138"/>
                </a:cubicBezTo>
                <a:cubicBezTo>
                  <a:pt x="10655586" y="4193138"/>
                  <a:pt x="10655586" y="4193138"/>
                  <a:pt x="10640599" y="4172523"/>
                </a:cubicBezTo>
                <a:cubicBezTo>
                  <a:pt x="10633106" y="4172523"/>
                  <a:pt x="10633106" y="4172523"/>
                  <a:pt x="10633106" y="4176646"/>
                </a:cubicBezTo>
                <a:cubicBezTo>
                  <a:pt x="10633106" y="4176646"/>
                  <a:pt x="10633106" y="4176646"/>
                  <a:pt x="10625612" y="4139539"/>
                </a:cubicBezTo>
                <a:cubicBezTo>
                  <a:pt x="10625612" y="4139539"/>
                  <a:pt x="10625612" y="4139539"/>
                  <a:pt x="10610626" y="4147785"/>
                </a:cubicBezTo>
                <a:cubicBezTo>
                  <a:pt x="10610626" y="4147785"/>
                  <a:pt x="10610626" y="4147785"/>
                  <a:pt x="10603132" y="4143662"/>
                </a:cubicBezTo>
                <a:cubicBezTo>
                  <a:pt x="10603132" y="4143662"/>
                  <a:pt x="10603132" y="4143662"/>
                  <a:pt x="10640599" y="4127169"/>
                </a:cubicBezTo>
                <a:cubicBezTo>
                  <a:pt x="10640599" y="4127169"/>
                  <a:pt x="10640599" y="4127169"/>
                  <a:pt x="10625612" y="4077693"/>
                </a:cubicBezTo>
                <a:cubicBezTo>
                  <a:pt x="10625612" y="4077693"/>
                  <a:pt x="10625612" y="4077693"/>
                  <a:pt x="10603132" y="4081816"/>
                </a:cubicBezTo>
                <a:cubicBezTo>
                  <a:pt x="10603132" y="4081816"/>
                  <a:pt x="10603132" y="4081816"/>
                  <a:pt x="10603132" y="4061201"/>
                </a:cubicBezTo>
                <a:cubicBezTo>
                  <a:pt x="10603132" y="4061201"/>
                  <a:pt x="10610626" y="4048832"/>
                  <a:pt x="10625612" y="4061201"/>
                </a:cubicBezTo>
                <a:cubicBezTo>
                  <a:pt x="10625612" y="4061201"/>
                  <a:pt x="10625612" y="4061201"/>
                  <a:pt x="10588146" y="4015847"/>
                </a:cubicBezTo>
                <a:cubicBezTo>
                  <a:pt x="10588146" y="4015847"/>
                  <a:pt x="10588146" y="4015847"/>
                  <a:pt x="10573159" y="4015847"/>
                </a:cubicBezTo>
                <a:cubicBezTo>
                  <a:pt x="10588146" y="4065324"/>
                  <a:pt x="10528199" y="3982863"/>
                  <a:pt x="10565666" y="4061201"/>
                </a:cubicBezTo>
                <a:cubicBezTo>
                  <a:pt x="10565666" y="4061201"/>
                  <a:pt x="10565666" y="4061201"/>
                  <a:pt x="10543185" y="4015847"/>
                </a:cubicBezTo>
                <a:cubicBezTo>
                  <a:pt x="10543185" y="4015847"/>
                  <a:pt x="10543185" y="4015847"/>
                  <a:pt x="10520705" y="4028217"/>
                </a:cubicBezTo>
                <a:cubicBezTo>
                  <a:pt x="10535692" y="4028217"/>
                  <a:pt x="10528199" y="4024093"/>
                  <a:pt x="10520705" y="4040586"/>
                </a:cubicBezTo>
                <a:cubicBezTo>
                  <a:pt x="10520705" y="4040586"/>
                  <a:pt x="10520705" y="4040586"/>
                  <a:pt x="10513212" y="4019970"/>
                </a:cubicBezTo>
                <a:cubicBezTo>
                  <a:pt x="10513212" y="4019970"/>
                  <a:pt x="10513212" y="4019970"/>
                  <a:pt x="10513212" y="4007601"/>
                </a:cubicBezTo>
                <a:cubicBezTo>
                  <a:pt x="10528199" y="4003478"/>
                  <a:pt x="10528199" y="4011724"/>
                  <a:pt x="10528199" y="4015847"/>
                </a:cubicBezTo>
                <a:cubicBezTo>
                  <a:pt x="10528199" y="4011724"/>
                  <a:pt x="10535692" y="4003478"/>
                  <a:pt x="10543185" y="3986986"/>
                </a:cubicBezTo>
                <a:cubicBezTo>
                  <a:pt x="10543185" y="3986986"/>
                  <a:pt x="10543185" y="3986986"/>
                  <a:pt x="10520705" y="3986986"/>
                </a:cubicBezTo>
                <a:cubicBezTo>
                  <a:pt x="10520705" y="3986986"/>
                  <a:pt x="10520705" y="3986986"/>
                  <a:pt x="10498225" y="3986986"/>
                </a:cubicBezTo>
                <a:cubicBezTo>
                  <a:pt x="10498225" y="3986986"/>
                  <a:pt x="10498225" y="3986986"/>
                  <a:pt x="10505718" y="3974617"/>
                </a:cubicBezTo>
                <a:cubicBezTo>
                  <a:pt x="10505718" y="3974617"/>
                  <a:pt x="10505718" y="3974617"/>
                  <a:pt x="10520705" y="3970494"/>
                </a:cubicBezTo>
                <a:cubicBezTo>
                  <a:pt x="10520705" y="3954002"/>
                  <a:pt x="10520705" y="3933386"/>
                  <a:pt x="10520705" y="3904525"/>
                </a:cubicBezTo>
                <a:cubicBezTo>
                  <a:pt x="10505718" y="3892156"/>
                  <a:pt x="10490732" y="3912771"/>
                  <a:pt x="10468252" y="3908648"/>
                </a:cubicBezTo>
                <a:cubicBezTo>
                  <a:pt x="10483238" y="3921017"/>
                  <a:pt x="10460758" y="3925140"/>
                  <a:pt x="10460758" y="3892156"/>
                </a:cubicBezTo>
                <a:cubicBezTo>
                  <a:pt x="10460758" y="3892156"/>
                  <a:pt x="10460758" y="3892156"/>
                  <a:pt x="10453265" y="3892156"/>
                </a:cubicBezTo>
                <a:cubicBezTo>
                  <a:pt x="10445771" y="3896279"/>
                  <a:pt x="10438278" y="3900402"/>
                  <a:pt x="10438278" y="3900402"/>
                </a:cubicBezTo>
                <a:cubicBezTo>
                  <a:pt x="10438278" y="3900402"/>
                  <a:pt x="10438278" y="3900402"/>
                  <a:pt x="10438278" y="3904525"/>
                </a:cubicBezTo>
                <a:cubicBezTo>
                  <a:pt x="10430785" y="3916894"/>
                  <a:pt x="10453265" y="3933386"/>
                  <a:pt x="10490732" y="3958125"/>
                </a:cubicBezTo>
                <a:cubicBezTo>
                  <a:pt x="10490732" y="3958125"/>
                  <a:pt x="10490732" y="3958125"/>
                  <a:pt x="10490732" y="3962248"/>
                </a:cubicBezTo>
                <a:cubicBezTo>
                  <a:pt x="10490732" y="3962248"/>
                  <a:pt x="10490732" y="3962248"/>
                  <a:pt x="10468252" y="3958125"/>
                </a:cubicBezTo>
                <a:cubicBezTo>
                  <a:pt x="10468252" y="3958125"/>
                  <a:pt x="10468252" y="3958125"/>
                  <a:pt x="10453265" y="3974617"/>
                </a:cubicBezTo>
                <a:cubicBezTo>
                  <a:pt x="10453265" y="3974617"/>
                  <a:pt x="10453265" y="3974617"/>
                  <a:pt x="10460758" y="3991109"/>
                </a:cubicBezTo>
                <a:cubicBezTo>
                  <a:pt x="10460758" y="3991109"/>
                  <a:pt x="10460758" y="3991109"/>
                  <a:pt x="10483238" y="4003478"/>
                </a:cubicBezTo>
                <a:cubicBezTo>
                  <a:pt x="10483238" y="4003478"/>
                  <a:pt x="10483238" y="4003478"/>
                  <a:pt x="10468252" y="4015847"/>
                </a:cubicBezTo>
                <a:cubicBezTo>
                  <a:pt x="10468252" y="4015847"/>
                  <a:pt x="10468252" y="4015847"/>
                  <a:pt x="10475745" y="4040586"/>
                </a:cubicBezTo>
                <a:cubicBezTo>
                  <a:pt x="10468252" y="4040586"/>
                  <a:pt x="10445771" y="4040586"/>
                  <a:pt x="10490732" y="4048832"/>
                </a:cubicBezTo>
                <a:cubicBezTo>
                  <a:pt x="10490732" y="4048832"/>
                  <a:pt x="10490732" y="4048832"/>
                  <a:pt x="10490732" y="4081816"/>
                </a:cubicBezTo>
                <a:cubicBezTo>
                  <a:pt x="10490732" y="4081816"/>
                  <a:pt x="10490732" y="4081816"/>
                  <a:pt x="10535692" y="4135416"/>
                </a:cubicBezTo>
                <a:cubicBezTo>
                  <a:pt x="10543185" y="4139539"/>
                  <a:pt x="10558172" y="4139539"/>
                  <a:pt x="10573159" y="4143662"/>
                </a:cubicBezTo>
                <a:cubicBezTo>
                  <a:pt x="10573159" y="4143662"/>
                  <a:pt x="10573159" y="4143662"/>
                  <a:pt x="10558172" y="4176646"/>
                </a:cubicBezTo>
                <a:cubicBezTo>
                  <a:pt x="10558172" y="4176646"/>
                  <a:pt x="10558172" y="4176646"/>
                  <a:pt x="10588146" y="4201384"/>
                </a:cubicBezTo>
                <a:cubicBezTo>
                  <a:pt x="10588146" y="4201384"/>
                  <a:pt x="10588146" y="4201384"/>
                  <a:pt x="10580652" y="4201384"/>
                </a:cubicBezTo>
                <a:cubicBezTo>
                  <a:pt x="10580652" y="4201384"/>
                  <a:pt x="10580652" y="4201384"/>
                  <a:pt x="10588146" y="4209630"/>
                </a:cubicBezTo>
                <a:cubicBezTo>
                  <a:pt x="10588146" y="4209630"/>
                  <a:pt x="10588146" y="4209630"/>
                  <a:pt x="10625612" y="4201384"/>
                </a:cubicBezTo>
                <a:cubicBezTo>
                  <a:pt x="10625612" y="4201384"/>
                  <a:pt x="10625612" y="4201384"/>
                  <a:pt x="10633106" y="4217877"/>
                </a:cubicBezTo>
                <a:cubicBezTo>
                  <a:pt x="10633106" y="4217877"/>
                  <a:pt x="10633106" y="4217877"/>
                  <a:pt x="10633106" y="4226123"/>
                </a:cubicBezTo>
                <a:cubicBezTo>
                  <a:pt x="10633106" y="4226123"/>
                  <a:pt x="10633106" y="4226123"/>
                  <a:pt x="10610626" y="4217877"/>
                </a:cubicBezTo>
                <a:cubicBezTo>
                  <a:pt x="10610626" y="4250861"/>
                  <a:pt x="10588146" y="4176646"/>
                  <a:pt x="10588146" y="4254984"/>
                </a:cubicBezTo>
                <a:cubicBezTo>
                  <a:pt x="10588146" y="4254984"/>
                  <a:pt x="10588146" y="4254984"/>
                  <a:pt x="10573159" y="4259107"/>
                </a:cubicBezTo>
                <a:cubicBezTo>
                  <a:pt x="10573159" y="4259107"/>
                  <a:pt x="10573159" y="4259107"/>
                  <a:pt x="10588146" y="4283845"/>
                </a:cubicBezTo>
                <a:cubicBezTo>
                  <a:pt x="10588146" y="4283845"/>
                  <a:pt x="10588146" y="4283845"/>
                  <a:pt x="10633106" y="4312707"/>
                </a:cubicBezTo>
                <a:cubicBezTo>
                  <a:pt x="10633106" y="4312707"/>
                  <a:pt x="10633106" y="4312707"/>
                  <a:pt x="10625612" y="4325076"/>
                </a:cubicBezTo>
                <a:cubicBezTo>
                  <a:pt x="10625612" y="4325076"/>
                  <a:pt x="10625612" y="4325076"/>
                  <a:pt x="10655586" y="4337445"/>
                </a:cubicBezTo>
                <a:cubicBezTo>
                  <a:pt x="10655586" y="4337445"/>
                  <a:pt x="10655586" y="4337445"/>
                  <a:pt x="10625612" y="4362183"/>
                </a:cubicBezTo>
                <a:cubicBezTo>
                  <a:pt x="10625612" y="4362183"/>
                  <a:pt x="10625612" y="4362183"/>
                  <a:pt x="10625612" y="4378675"/>
                </a:cubicBezTo>
                <a:cubicBezTo>
                  <a:pt x="10625612" y="4378675"/>
                  <a:pt x="10625612" y="4378675"/>
                  <a:pt x="10670573" y="4403414"/>
                </a:cubicBezTo>
                <a:cubicBezTo>
                  <a:pt x="10670573" y="4403414"/>
                  <a:pt x="10670573" y="4403414"/>
                  <a:pt x="10678066" y="4403414"/>
                </a:cubicBezTo>
                <a:cubicBezTo>
                  <a:pt x="10678066" y="4403414"/>
                  <a:pt x="10678066" y="4403414"/>
                  <a:pt x="10693053" y="4419906"/>
                </a:cubicBezTo>
                <a:cubicBezTo>
                  <a:pt x="10693053" y="4419906"/>
                  <a:pt x="10693053" y="4419906"/>
                  <a:pt x="10693053" y="4424029"/>
                </a:cubicBezTo>
                <a:cubicBezTo>
                  <a:pt x="10700546" y="4419906"/>
                  <a:pt x="10708040" y="4415783"/>
                  <a:pt x="10715533" y="4415783"/>
                </a:cubicBezTo>
                <a:cubicBezTo>
                  <a:pt x="10715533" y="4415783"/>
                  <a:pt x="10715533" y="4415783"/>
                  <a:pt x="10723026" y="4432275"/>
                </a:cubicBezTo>
                <a:cubicBezTo>
                  <a:pt x="10723026" y="4432275"/>
                  <a:pt x="10723026" y="4432275"/>
                  <a:pt x="10767987" y="4461136"/>
                </a:cubicBezTo>
                <a:cubicBezTo>
                  <a:pt x="10767987" y="4461136"/>
                  <a:pt x="10767987" y="4461136"/>
                  <a:pt x="10775480" y="4489998"/>
                </a:cubicBezTo>
                <a:cubicBezTo>
                  <a:pt x="10775480" y="4489998"/>
                  <a:pt x="10775480" y="4489998"/>
                  <a:pt x="10820440" y="4502367"/>
                </a:cubicBezTo>
                <a:cubicBezTo>
                  <a:pt x="10835427" y="4510613"/>
                  <a:pt x="10805454" y="4510613"/>
                  <a:pt x="10827934" y="4518859"/>
                </a:cubicBezTo>
                <a:cubicBezTo>
                  <a:pt x="10827934" y="4518859"/>
                  <a:pt x="10827934" y="4518859"/>
                  <a:pt x="10805454" y="4518859"/>
                </a:cubicBezTo>
                <a:cubicBezTo>
                  <a:pt x="10805454" y="4514736"/>
                  <a:pt x="10797960" y="4514736"/>
                  <a:pt x="10782974" y="4502367"/>
                </a:cubicBezTo>
                <a:cubicBezTo>
                  <a:pt x="10782974" y="4502367"/>
                  <a:pt x="10782974" y="4502367"/>
                  <a:pt x="10760493" y="4527105"/>
                </a:cubicBezTo>
                <a:cubicBezTo>
                  <a:pt x="10760493" y="4527105"/>
                  <a:pt x="10760493" y="4527105"/>
                  <a:pt x="10782974" y="4551843"/>
                </a:cubicBezTo>
                <a:cubicBezTo>
                  <a:pt x="10782974" y="4551843"/>
                  <a:pt x="10782974" y="4551843"/>
                  <a:pt x="10767987" y="4551843"/>
                </a:cubicBezTo>
                <a:cubicBezTo>
                  <a:pt x="10767987" y="4551843"/>
                  <a:pt x="10767987" y="4551843"/>
                  <a:pt x="10715533" y="4572459"/>
                </a:cubicBezTo>
                <a:cubicBezTo>
                  <a:pt x="10700546" y="4580705"/>
                  <a:pt x="10760493" y="4597197"/>
                  <a:pt x="10693053" y="4597197"/>
                </a:cubicBezTo>
                <a:cubicBezTo>
                  <a:pt x="10693053" y="4597197"/>
                  <a:pt x="10693053" y="4597197"/>
                  <a:pt x="10708040" y="4601320"/>
                </a:cubicBezTo>
                <a:cubicBezTo>
                  <a:pt x="10708040" y="4601320"/>
                  <a:pt x="10708040" y="4601320"/>
                  <a:pt x="10685560" y="4613689"/>
                </a:cubicBezTo>
                <a:cubicBezTo>
                  <a:pt x="10685560" y="4613689"/>
                  <a:pt x="10685560" y="4613689"/>
                  <a:pt x="10715533" y="4630181"/>
                </a:cubicBezTo>
                <a:cubicBezTo>
                  <a:pt x="10715533" y="4630181"/>
                  <a:pt x="10715533" y="4630181"/>
                  <a:pt x="10760493" y="4630181"/>
                </a:cubicBezTo>
                <a:cubicBezTo>
                  <a:pt x="10760493" y="4630181"/>
                  <a:pt x="10760493" y="4630181"/>
                  <a:pt x="10753000" y="4609566"/>
                </a:cubicBezTo>
                <a:cubicBezTo>
                  <a:pt x="10753000" y="4609566"/>
                  <a:pt x="10753000" y="4609566"/>
                  <a:pt x="10775480" y="4617812"/>
                </a:cubicBezTo>
                <a:cubicBezTo>
                  <a:pt x="10775480" y="4617812"/>
                  <a:pt x="10775480" y="4617812"/>
                  <a:pt x="10790467" y="4580705"/>
                </a:cubicBezTo>
                <a:cubicBezTo>
                  <a:pt x="10790467" y="4580705"/>
                  <a:pt x="10790467" y="4580705"/>
                  <a:pt x="10805454" y="4572459"/>
                </a:cubicBezTo>
                <a:cubicBezTo>
                  <a:pt x="10805454" y="4572459"/>
                  <a:pt x="10805454" y="4572459"/>
                  <a:pt x="10820440" y="4572459"/>
                </a:cubicBezTo>
                <a:cubicBezTo>
                  <a:pt x="10820440" y="4572459"/>
                  <a:pt x="10820440" y="4572459"/>
                  <a:pt x="10842921" y="4601320"/>
                </a:cubicBezTo>
                <a:cubicBezTo>
                  <a:pt x="10842921" y="4601320"/>
                  <a:pt x="10842921" y="4601320"/>
                  <a:pt x="10880387" y="4613689"/>
                </a:cubicBezTo>
                <a:cubicBezTo>
                  <a:pt x="10880387" y="4613689"/>
                  <a:pt x="10880387" y="4613689"/>
                  <a:pt x="10880387" y="4621935"/>
                </a:cubicBezTo>
                <a:cubicBezTo>
                  <a:pt x="10902868" y="4638427"/>
                  <a:pt x="10940334" y="4667289"/>
                  <a:pt x="11007775" y="4712642"/>
                </a:cubicBezTo>
                <a:cubicBezTo>
                  <a:pt x="11007775" y="4712642"/>
                  <a:pt x="11007775" y="4712642"/>
                  <a:pt x="11082709" y="4770365"/>
                </a:cubicBezTo>
                <a:cubicBezTo>
                  <a:pt x="11082709" y="4770365"/>
                  <a:pt x="11082709" y="4770365"/>
                  <a:pt x="11075215" y="4774488"/>
                </a:cubicBezTo>
                <a:cubicBezTo>
                  <a:pt x="11075215" y="4774488"/>
                  <a:pt x="11075215" y="4774488"/>
                  <a:pt x="11037748" y="4757996"/>
                </a:cubicBezTo>
                <a:cubicBezTo>
                  <a:pt x="11037748" y="4757996"/>
                  <a:pt x="11037748" y="4757996"/>
                  <a:pt x="11030255" y="4749749"/>
                </a:cubicBezTo>
                <a:cubicBezTo>
                  <a:pt x="11052735" y="4770365"/>
                  <a:pt x="10985295" y="4729134"/>
                  <a:pt x="11030255" y="4774488"/>
                </a:cubicBezTo>
                <a:cubicBezTo>
                  <a:pt x="11030255" y="4778611"/>
                  <a:pt x="11037748" y="4786857"/>
                  <a:pt x="11030255" y="4786857"/>
                </a:cubicBezTo>
                <a:cubicBezTo>
                  <a:pt x="11030255" y="4786857"/>
                  <a:pt x="11030255" y="4786857"/>
                  <a:pt x="11052735" y="4786857"/>
                </a:cubicBezTo>
                <a:cubicBezTo>
                  <a:pt x="11052735" y="4786857"/>
                  <a:pt x="11052735" y="4786857"/>
                  <a:pt x="11052735" y="4819841"/>
                </a:cubicBezTo>
                <a:cubicBezTo>
                  <a:pt x="11052735" y="4819841"/>
                  <a:pt x="11052735" y="4819841"/>
                  <a:pt x="11067722" y="4815718"/>
                </a:cubicBezTo>
                <a:cubicBezTo>
                  <a:pt x="11067722" y="4815718"/>
                  <a:pt x="11067722" y="4815718"/>
                  <a:pt x="11082709" y="4807472"/>
                </a:cubicBezTo>
                <a:cubicBezTo>
                  <a:pt x="11090202" y="4832210"/>
                  <a:pt x="11112682" y="4790980"/>
                  <a:pt x="11135162" y="4861072"/>
                </a:cubicBezTo>
                <a:cubicBezTo>
                  <a:pt x="11135162" y="4861072"/>
                  <a:pt x="11135162" y="4861072"/>
                  <a:pt x="11165136" y="4861072"/>
                </a:cubicBezTo>
                <a:cubicBezTo>
                  <a:pt x="11165136" y="4861072"/>
                  <a:pt x="11165136" y="4861072"/>
                  <a:pt x="11195109" y="4889933"/>
                </a:cubicBezTo>
                <a:cubicBezTo>
                  <a:pt x="11195109" y="4889933"/>
                  <a:pt x="11195109" y="4889933"/>
                  <a:pt x="11210096" y="4894056"/>
                </a:cubicBezTo>
                <a:cubicBezTo>
                  <a:pt x="11210096" y="4894056"/>
                  <a:pt x="11210096" y="4894056"/>
                  <a:pt x="11292523" y="4980640"/>
                </a:cubicBezTo>
                <a:cubicBezTo>
                  <a:pt x="11292523" y="4980640"/>
                  <a:pt x="11292523" y="4980640"/>
                  <a:pt x="11314652" y="5004992"/>
                </a:cubicBezTo>
                <a:lnTo>
                  <a:pt x="11343419" y="5036648"/>
                </a:lnTo>
                <a:lnTo>
                  <a:pt x="11343419" y="5038240"/>
                </a:lnTo>
                <a:lnTo>
                  <a:pt x="11338420" y="5037848"/>
                </a:lnTo>
                <a:cubicBezTo>
                  <a:pt x="11331863" y="5037332"/>
                  <a:pt x="11318750" y="5036301"/>
                  <a:pt x="11292523" y="5034240"/>
                </a:cubicBezTo>
                <a:cubicBezTo>
                  <a:pt x="11292523" y="5034240"/>
                  <a:pt x="11292523" y="5034240"/>
                  <a:pt x="11255056" y="5054855"/>
                </a:cubicBezTo>
                <a:cubicBezTo>
                  <a:pt x="11255056" y="5054855"/>
                  <a:pt x="11255056" y="5054855"/>
                  <a:pt x="11247563" y="5030117"/>
                </a:cubicBezTo>
                <a:cubicBezTo>
                  <a:pt x="11247563" y="5030117"/>
                  <a:pt x="11247563" y="5030117"/>
                  <a:pt x="11232576" y="5021871"/>
                </a:cubicBezTo>
                <a:cubicBezTo>
                  <a:pt x="11232576" y="5021871"/>
                  <a:pt x="11232576" y="5021871"/>
                  <a:pt x="11247563" y="5013624"/>
                </a:cubicBezTo>
                <a:cubicBezTo>
                  <a:pt x="11247563" y="5013624"/>
                  <a:pt x="11247563" y="5013624"/>
                  <a:pt x="11202603" y="4984763"/>
                </a:cubicBezTo>
                <a:cubicBezTo>
                  <a:pt x="11202603" y="4984763"/>
                  <a:pt x="11202603" y="4984763"/>
                  <a:pt x="11195109" y="4984763"/>
                </a:cubicBezTo>
                <a:cubicBezTo>
                  <a:pt x="11195109" y="4980640"/>
                  <a:pt x="11195109" y="4976517"/>
                  <a:pt x="11195109" y="4972394"/>
                </a:cubicBezTo>
                <a:cubicBezTo>
                  <a:pt x="11195109" y="4972394"/>
                  <a:pt x="11195109" y="4972394"/>
                  <a:pt x="11172629" y="5001255"/>
                </a:cubicBezTo>
                <a:cubicBezTo>
                  <a:pt x="11172629" y="5001255"/>
                  <a:pt x="11172629" y="5001255"/>
                  <a:pt x="11150149" y="4980640"/>
                </a:cubicBezTo>
                <a:cubicBezTo>
                  <a:pt x="11150149" y="4980640"/>
                  <a:pt x="11150149" y="4980640"/>
                  <a:pt x="11150149" y="4976517"/>
                </a:cubicBezTo>
                <a:cubicBezTo>
                  <a:pt x="11150149" y="4976517"/>
                  <a:pt x="11150149" y="4976517"/>
                  <a:pt x="11127669" y="4955902"/>
                </a:cubicBezTo>
                <a:cubicBezTo>
                  <a:pt x="11127669" y="4955902"/>
                  <a:pt x="11127669" y="4955902"/>
                  <a:pt x="11157642" y="4964148"/>
                </a:cubicBezTo>
                <a:cubicBezTo>
                  <a:pt x="11165136" y="4960025"/>
                  <a:pt x="11172629" y="4955902"/>
                  <a:pt x="11180123" y="4947656"/>
                </a:cubicBezTo>
                <a:cubicBezTo>
                  <a:pt x="11180123" y="4947656"/>
                  <a:pt x="11180123" y="4947656"/>
                  <a:pt x="11150149" y="4939410"/>
                </a:cubicBezTo>
                <a:cubicBezTo>
                  <a:pt x="11150149" y="4931164"/>
                  <a:pt x="11105189" y="4935287"/>
                  <a:pt x="11157642" y="4922917"/>
                </a:cubicBezTo>
                <a:cubicBezTo>
                  <a:pt x="11157642" y="4922917"/>
                  <a:pt x="11157642" y="4922917"/>
                  <a:pt x="11150149" y="4918794"/>
                </a:cubicBezTo>
                <a:cubicBezTo>
                  <a:pt x="11150149" y="4918794"/>
                  <a:pt x="11150149" y="4918794"/>
                  <a:pt x="11112682" y="4939410"/>
                </a:cubicBezTo>
                <a:cubicBezTo>
                  <a:pt x="11112682" y="4939410"/>
                  <a:pt x="11112682" y="4939410"/>
                  <a:pt x="11075215" y="4914671"/>
                </a:cubicBezTo>
                <a:cubicBezTo>
                  <a:pt x="11075215" y="4914671"/>
                  <a:pt x="11075215" y="4914671"/>
                  <a:pt x="11052735" y="4955902"/>
                </a:cubicBezTo>
                <a:cubicBezTo>
                  <a:pt x="11052735" y="4955902"/>
                  <a:pt x="11052735" y="4955902"/>
                  <a:pt x="11052735" y="4964148"/>
                </a:cubicBezTo>
                <a:cubicBezTo>
                  <a:pt x="11045242" y="4972394"/>
                  <a:pt x="11007775" y="4943533"/>
                  <a:pt x="11022762" y="4972394"/>
                </a:cubicBezTo>
                <a:cubicBezTo>
                  <a:pt x="11022762" y="4968271"/>
                  <a:pt x="11007775" y="4968271"/>
                  <a:pt x="10992788" y="4980640"/>
                </a:cubicBezTo>
                <a:cubicBezTo>
                  <a:pt x="10992788" y="4972394"/>
                  <a:pt x="10985295" y="4955902"/>
                  <a:pt x="10947828" y="4980640"/>
                </a:cubicBezTo>
                <a:cubicBezTo>
                  <a:pt x="10947828" y="4980640"/>
                  <a:pt x="10947828" y="4980640"/>
                  <a:pt x="10932841" y="4980640"/>
                </a:cubicBezTo>
                <a:cubicBezTo>
                  <a:pt x="10932841" y="4980640"/>
                  <a:pt x="10932841" y="4980640"/>
                  <a:pt x="10917854" y="4972394"/>
                </a:cubicBezTo>
                <a:cubicBezTo>
                  <a:pt x="10917854" y="4972394"/>
                  <a:pt x="10917854" y="4972394"/>
                  <a:pt x="10955321" y="4964148"/>
                </a:cubicBezTo>
                <a:cubicBezTo>
                  <a:pt x="10955321" y="4964148"/>
                  <a:pt x="10955321" y="4964148"/>
                  <a:pt x="10970308" y="4939410"/>
                </a:cubicBezTo>
                <a:cubicBezTo>
                  <a:pt x="10970308" y="4939410"/>
                  <a:pt x="10970308" y="4939410"/>
                  <a:pt x="10925348" y="4902302"/>
                </a:cubicBezTo>
                <a:cubicBezTo>
                  <a:pt x="10925348" y="4902302"/>
                  <a:pt x="10925348" y="4898179"/>
                  <a:pt x="10925348" y="4898179"/>
                </a:cubicBezTo>
                <a:cubicBezTo>
                  <a:pt x="10925348" y="4898179"/>
                  <a:pt x="10925348" y="4898179"/>
                  <a:pt x="10977801" y="4914671"/>
                </a:cubicBezTo>
                <a:cubicBezTo>
                  <a:pt x="10977801" y="4914671"/>
                  <a:pt x="10977801" y="4914671"/>
                  <a:pt x="10962815" y="4877564"/>
                </a:cubicBezTo>
                <a:cubicBezTo>
                  <a:pt x="10962815" y="4877564"/>
                  <a:pt x="10962815" y="4877564"/>
                  <a:pt x="10917854" y="4861072"/>
                </a:cubicBezTo>
                <a:cubicBezTo>
                  <a:pt x="10932841" y="4852826"/>
                  <a:pt x="10895374" y="4852826"/>
                  <a:pt x="10917854" y="4844580"/>
                </a:cubicBezTo>
                <a:cubicBezTo>
                  <a:pt x="10917854" y="4844580"/>
                  <a:pt x="10917854" y="4844580"/>
                  <a:pt x="10865401" y="4840457"/>
                </a:cubicBezTo>
                <a:cubicBezTo>
                  <a:pt x="10865401" y="4840457"/>
                  <a:pt x="10865401" y="4840457"/>
                  <a:pt x="10827934" y="4774488"/>
                </a:cubicBezTo>
                <a:cubicBezTo>
                  <a:pt x="10827934" y="4774488"/>
                  <a:pt x="10827934" y="4774488"/>
                  <a:pt x="10775480" y="4753873"/>
                </a:cubicBezTo>
                <a:cubicBezTo>
                  <a:pt x="10775480" y="4753873"/>
                  <a:pt x="10775480" y="4753873"/>
                  <a:pt x="10730520" y="4704396"/>
                </a:cubicBezTo>
                <a:cubicBezTo>
                  <a:pt x="10730520" y="4704396"/>
                  <a:pt x="10730520" y="4704396"/>
                  <a:pt x="10685560" y="4696150"/>
                </a:cubicBezTo>
                <a:cubicBezTo>
                  <a:pt x="10685560" y="4696150"/>
                  <a:pt x="10685560" y="4696150"/>
                  <a:pt x="10648093" y="4667289"/>
                </a:cubicBezTo>
                <a:cubicBezTo>
                  <a:pt x="10648093" y="4667289"/>
                  <a:pt x="10648093" y="4667289"/>
                  <a:pt x="10655586" y="4654919"/>
                </a:cubicBezTo>
                <a:cubicBezTo>
                  <a:pt x="10655586" y="4654919"/>
                  <a:pt x="10655586" y="4654919"/>
                  <a:pt x="10655586" y="4646673"/>
                </a:cubicBezTo>
                <a:cubicBezTo>
                  <a:pt x="10655586" y="4646673"/>
                  <a:pt x="10655586" y="4646673"/>
                  <a:pt x="10603132" y="4638427"/>
                </a:cubicBezTo>
                <a:cubicBezTo>
                  <a:pt x="10603132" y="4638427"/>
                  <a:pt x="10603132" y="4638427"/>
                  <a:pt x="10580652" y="4626058"/>
                </a:cubicBezTo>
                <a:cubicBezTo>
                  <a:pt x="10580652" y="4626058"/>
                  <a:pt x="10580652" y="4626058"/>
                  <a:pt x="10580652" y="4593074"/>
                </a:cubicBezTo>
                <a:cubicBezTo>
                  <a:pt x="10573159" y="4580705"/>
                  <a:pt x="10550679" y="4588951"/>
                  <a:pt x="10535692" y="4568335"/>
                </a:cubicBezTo>
                <a:cubicBezTo>
                  <a:pt x="10535692" y="4568335"/>
                  <a:pt x="10535692" y="4568335"/>
                  <a:pt x="10498225" y="4576582"/>
                </a:cubicBezTo>
                <a:cubicBezTo>
                  <a:pt x="10498225" y="4576582"/>
                  <a:pt x="10498225" y="4576582"/>
                  <a:pt x="10475745" y="4551843"/>
                </a:cubicBezTo>
                <a:cubicBezTo>
                  <a:pt x="10475745" y="4551843"/>
                  <a:pt x="10475745" y="4551843"/>
                  <a:pt x="10393318" y="4510613"/>
                </a:cubicBezTo>
                <a:cubicBezTo>
                  <a:pt x="10393318" y="4510613"/>
                  <a:pt x="10393318" y="4510613"/>
                  <a:pt x="10378331" y="4498244"/>
                </a:cubicBezTo>
                <a:cubicBezTo>
                  <a:pt x="10378331" y="4498244"/>
                  <a:pt x="10378331" y="4498244"/>
                  <a:pt x="10340864" y="4494121"/>
                </a:cubicBezTo>
                <a:cubicBezTo>
                  <a:pt x="10340864" y="4494121"/>
                  <a:pt x="10378331" y="4498244"/>
                  <a:pt x="10333371" y="4502367"/>
                </a:cubicBezTo>
                <a:cubicBezTo>
                  <a:pt x="10333371" y="4510613"/>
                  <a:pt x="10363344" y="4514736"/>
                  <a:pt x="10325877" y="4518859"/>
                </a:cubicBezTo>
                <a:cubicBezTo>
                  <a:pt x="10325877" y="4518859"/>
                  <a:pt x="10325877" y="4518859"/>
                  <a:pt x="10318384" y="4510613"/>
                </a:cubicBezTo>
                <a:cubicBezTo>
                  <a:pt x="10318384" y="4518859"/>
                  <a:pt x="10318384" y="4522982"/>
                  <a:pt x="10273424" y="4489998"/>
                </a:cubicBezTo>
                <a:cubicBezTo>
                  <a:pt x="10273424" y="4489998"/>
                  <a:pt x="10273424" y="4489998"/>
                  <a:pt x="10243450" y="4477628"/>
                </a:cubicBezTo>
                <a:cubicBezTo>
                  <a:pt x="10243450" y="4473505"/>
                  <a:pt x="10243450" y="4473505"/>
                  <a:pt x="10250944" y="4473505"/>
                </a:cubicBezTo>
                <a:cubicBezTo>
                  <a:pt x="10243450" y="4465259"/>
                  <a:pt x="10220970" y="4457013"/>
                  <a:pt x="10205983" y="4444644"/>
                </a:cubicBezTo>
                <a:cubicBezTo>
                  <a:pt x="10205983" y="4444644"/>
                  <a:pt x="10205983" y="4444644"/>
                  <a:pt x="10213477" y="4428152"/>
                </a:cubicBezTo>
                <a:cubicBezTo>
                  <a:pt x="10220970" y="4424029"/>
                  <a:pt x="10213477" y="4448767"/>
                  <a:pt x="10220970" y="4419906"/>
                </a:cubicBezTo>
                <a:cubicBezTo>
                  <a:pt x="10220970" y="4419906"/>
                  <a:pt x="10220970" y="4419906"/>
                  <a:pt x="10168516" y="4407537"/>
                </a:cubicBezTo>
                <a:cubicBezTo>
                  <a:pt x="10168516" y="4407537"/>
                  <a:pt x="10168516" y="4407537"/>
                  <a:pt x="10190996" y="4428152"/>
                </a:cubicBezTo>
                <a:cubicBezTo>
                  <a:pt x="10190996" y="4428152"/>
                  <a:pt x="10190996" y="4428152"/>
                  <a:pt x="10168516" y="4432275"/>
                </a:cubicBezTo>
                <a:cubicBezTo>
                  <a:pt x="10168516" y="4432275"/>
                  <a:pt x="10168516" y="4432275"/>
                  <a:pt x="10161023" y="4440521"/>
                </a:cubicBezTo>
                <a:cubicBezTo>
                  <a:pt x="10161023" y="4440521"/>
                  <a:pt x="10161023" y="4440521"/>
                  <a:pt x="10146036" y="4428152"/>
                </a:cubicBezTo>
                <a:cubicBezTo>
                  <a:pt x="10146036" y="4428152"/>
                  <a:pt x="10146036" y="4428152"/>
                  <a:pt x="10131050" y="4440521"/>
                </a:cubicBezTo>
                <a:cubicBezTo>
                  <a:pt x="10131050" y="4440521"/>
                  <a:pt x="10131050" y="4440521"/>
                  <a:pt x="10116063" y="4432275"/>
                </a:cubicBezTo>
                <a:cubicBezTo>
                  <a:pt x="10116063" y="4432275"/>
                  <a:pt x="10116063" y="4432275"/>
                  <a:pt x="10123556" y="4457013"/>
                </a:cubicBezTo>
                <a:cubicBezTo>
                  <a:pt x="10123556" y="4457013"/>
                  <a:pt x="10123556" y="4457013"/>
                  <a:pt x="10131050" y="4461136"/>
                </a:cubicBezTo>
                <a:cubicBezTo>
                  <a:pt x="10131050" y="4461136"/>
                  <a:pt x="10131050" y="4461136"/>
                  <a:pt x="10131050" y="4465259"/>
                </a:cubicBezTo>
                <a:cubicBezTo>
                  <a:pt x="10131050" y="4465259"/>
                  <a:pt x="10131050" y="4465259"/>
                  <a:pt x="10108569" y="4452890"/>
                </a:cubicBezTo>
                <a:cubicBezTo>
                  <a:pt x="10108569" y="4452890"/>
                  <a:pt x="10108569" y="4452890"/>
                  <a:pt x="10093582" y="4461136"/>
                </a:cubicBezTo>
                <a:cubicBezTo>
                  <a:pt x="10093582" y="4461136"/>
                  <a:pt x="10093582" y="4461136"/>
                  <a:pt x="10078596" y="4444644"/>
                </a:cubicBezTo>
                <a:cubicBezTo>
                  <a:pt x="10071102" y="4444644"/>
                  <a:pt x="10093582" y="4448767"/>
                  <a:pt x="10063609" y="4444644"/>
                </a:cubicBezTo>
                <a:cubicBezTo>
                  <a:pt x="10063609" y="4444644"/>
                  <a:pt x="10063609" y="4444644"/>
                  <a:pt x="10086089" y="4428152"/>
                </a:cubicBezTo>
                <a:cubicBezTo>
                  <a:pt x="10086089" y="4428152"/>
                  <a:pt x="10086089" y="4428152"/>
                  <a:pt x="10041129" y="4428152"/>
                </a:cubicBezTo>
                <a:cubicBezTo>
                  <a:pt x="10041129" y="4428152"/>
                  <a:pt x="10041129" y="4428152"/>
                  <a:pt x="10018649" y="4403414"/>
                </a:cubicBezTo>
                <a:cubicBezTo>
                  <a:pt x="10018649" y="4403414"/>
                  <a:pt x="10018649" y="4403414"/>
                  <a:pt x="10026142" y="4386921"/>
                </a:cubicBezTo>
                <a:cubicBezTo>
                  <a:pt x="10026142" y="4386921"/>
                  <a:pt x="10026142" y="4386921"/>
                  <a:pt x="9981182" y="4353937"/>
                </a:cubicBezTo>
                <a:cubicBezTo>
                  <a:pt x="9981182" y="4353937"/>
                  <a:pt x="9981182" y="4353937"/>
                  <a:pt x="9951208" y="4353937"/>
                </a:cubicBezTo>
                <a:cubicBezTo>
                  <a:pt x="9951208" y="4353937"/>
                  <a:pt x="9951208" y="4353937"/>
                  <a:pt x="9943715" y="4325076"/>
                </a:cubicBezTo>
                <a:cubicBezTo>
                  <a:pt x="9943715" y="4325076"/>
                  <a:pt x="9943715" y="4325076"/>
                  <a:pt x="9921235" y="4312707"/>
                </a:cubicBezTo>
                <a:cubicBezTo>
                  <a:pt x="9921235" y="4312707"/>
                  <a:pt x="9921235" y="4312707"/>
                  <a:pt x="9906248" y="4320953"/>
                </a:cubicBezTo>
                <a:cubicBezTo>
                  <a:pt x="9906248" y="4320953"/>
                  <a:pt x="9906248" y="4320953"/>
                  <a:pt x="9853794" y="4275599"/>
                </a:cubicBezTo>
                <a:cubicBezTo>
                  <a:pt x="9853794" y="4275599"/>
                  <a:pt x="9853794" y="4275599"/>
                  <a:pt x="9883768" y="4254984"/>
                </a:cubicBezTo>
                <a:cubicBezTo>
                  <a:pt x="9883768" y="4254984"/>
                  <a:pt x="9883768" y="4254984"/>
                  <a:pt x="9831314" y="4226123"/>
                </a:cubicBezTo>
                <a:cubicBezTo>
                  <a:pt x="9831314" y="4226123"/>
                  <a:pt x="9831314" y="4226123"/>
                  <a:pt x="9816328" y="4234369"/>
                </a:cubicBezTo>
                <a:cubicBezTo>
                  <a:pt x="9816328" y="4234369"/>
                  <a:pt x="9816328" y="4234369"/>
                  <a:pt x="9801341" y="4242615"/>
                </a:cubicBezTo>
                <a:cubicBezTo>
                  <a:pt x="9801341" y="4242615"/>
                  <a:pt x="9801341" y="4242615"/>
                  <a:pt x="9793847" y="4234369"/>
                </a:cubicBezTo>
                <a:cubicBezTo>
                  <a:pt x="9801341" y="4226123"/>
                  <a:pt x="9808834" y="4230246"/>
                  <a:pt x="9808834" y="4234369"/>
                </a:cubicBezTo>
                <a:cubicBezTo>
                  <a:pt x="9808834" y="4230246"/>
                  <a:pt x="9808834" y="4226123"/>
                  <a:pt x="9801341" y="4217877"/>
                </a:cubicBezTo>
                <a:cubicBezTo>
                  <a:pt x="9801341" y="4222000"/>
                  <a:pt x="9808834" y="4222000"/>
                  <a:pt x="9808834" y="4222000"/>
                </a:cubicBezTo>
                <a:cubicBezTo>
                  <a:pt x="9808834" y="4222000"/>
                  <a:pt x="9808834" y="4222000"/>
                  <a:pt x="9816328" y="4217877"/>
                </a:cubicBezTo>
                <a:cubicBezTo>
                  <a:pt x="9816328" y="4217877"/>
                  <a:pt x="9816328" y="4217877"/>
                  <a:pt x="9801341" y="4201384"/>
                </a:cubicBezTo>
                <a:cubicBezTo>
                  <a:pt x="9801341" y="4201384"/>
                  <a:pt x="9801341" y="4201384"/>
                  <a:pt x="9786354" y="4201384"/>
                </a:cubicBezTo>
                <a:cubicBezTo>
                  <a:pt x="9786354" y="4201384"/>
                  <a:pt x="9786354" y="4201384"/>
                  <a:pt x="9778861" y="4217877"/>
                </a:cubicBezTo>
                <a:cubicBezTo>
                  <a:pt x="9778861" y="4217877"/>
                  <a:pt x="9778861" y="4217877"/>
                  <a:pt x="9778861" y="4201384"/>
                </a:cubicBezTo>
                <a:cubicBezTo>
                  <a:pt x="9778861" y="4201384"/>
                  <a:pt x="9778861" y="4201384"/>
                  <a:pt x="9756380" y="4205507"/>
                </a:cubicBezTo>
                <a:cubicBezTo>
                  <a:pt x="9756380" y="4205507"/>
                  <a:pt x="9756380" y="4205507"/>
                  <a:pt x="9748887" y="4189015"/>
                </a:cubicBezTo>
                <a:cubicBezTo>
                  <a:pt x="9748887" y="4189015"/>
                  <a:pt x="9748887" y="4189015"/>
                  <a:pt x="9741394" y="4189015"/>
                </a:cubicBezTo>
                <a:cubicBezTo>
                  <a:pt x="9741394" y="4189015"/>
                  <a:pt x="9741394" y="4189015"/>
                  <a:pt x="9741394" y="4213753"/>
                </a:cubicBezTo>
                <a:cubicBezTo>
                  <a:pt x="9741394" y="4213753"/>
                  <a:pt x="9741394" y="4213753"/>
                  <a:pt x="9786354" y="4246738"/>
                </a:cubicBezTo>
                <a:cubicBezTo>
                  <a:pt x="9786354" y="4246738"/>
                  <a:pt x="9786354" y="4246738"/>
                  <a:pt x="9786354" y="4275599"/>
                </a:cubicBezTo>
                <a:cubicBezTo>
                  <a:pt x="9786354" y="4275599"/>
                  <a:pt x="9786354" y="4275599"/>
                  <a:pt x="9853794" y="4325076"/>
                </a:cubicBezTo>
                <a:cubicBezTo>
                  <a:pt x="9853794" y="4325076"/>
                  <a:pt x="9853794" y="4325076"/>
                  <a:pt x="9831314" y="4349814"/>
                </a:cubicBezTo>
                <a:cubicBezTo>
                  <a:pt x="9831314" y="4349814"/>
                  <a:pt x="9831314" y="4349814"/>
                  <a:pt x="9876274" y="4374552"/>
                </a:cubicBezTo>
                <a:cubicBezTo>
                  <a:pt x="9876274" y="4374552"/>
                  <a:pt x="9876274" y="4374552"/>
                  <a:pt x="9861288" y="4411660"/>
                </a:cubicBezTo>
                <a:cubicBezTo>
                  <a:pt x="9861288" y="4419906"/>
                  <a:pt x="9868781" y="4432275"/>
                  <a:pt x="9891261" y="4411660"/>
                </a:cubicBezTo>
                <a:cubicBezTo>
                  <a:pt x="9891261" y="4411660"/>
                  <a:pt x="9891261" y="4411660"/>
                  <a:pt x="9906248" y="4411660"/>
                </a:cubicBezTo>
                <a:cubicBezTo>
                  <a:pt x="9906248" y="4411660"/>
                  <a:pt x="9906248" y="4411660"/>
                  <a:pt x="9973688" y="4473505"/>
                </a:cubicBezTo>
                <a:cubicBezTo>
                  <a:pt x="9973688" y="4498244"/>
                  <a:pt x="10033636" y="4461136"/>
                  <a:pt x="10018649" y="4510613"/>
                </a:cubicBezTo>
                <a:cubicBezTo>
                  <a:pt x="10018649" y="4510613"/>
                  <a:pt x="10018649" y="4510613"/>
                  <a:pt x="10033636" y="4518859"/>
                </a:cubicBezTo>
                <a:cubicBezTo>
                  <a:pt x="10033636" y="4518859"/>
                  <a:pt x="10033636" y="4518859"/>
                  <a:pt x="10041129" y="4510613"/>
                </a:cubicBezTo>
                <a:cubicBezTo>
                  <a:pt x="10041129" y="4510613"/>
                  <a:pt x="10041129" y="4510613"/>
                  <a:pt x="10078596" y="4527105"/>
                </a:cubicBezTo>
                <a:cubicBezTo>
                  <a:pt x="10078596" y="4527105"/>
                  <a:pt x="10078596" y="4527105"/>
                  <a:pt x="10078596" y="4547720"/>
                </a:cubicBezTo>
                <a:cubicBezTo>
                  <a:pt x="10078596" y="4547720"/>
                  <a:pt x="10078596" y="4547720"/>
                  <a:pt x="10116063" y="4568335"/>
                </a:cubicBezTo>
                <a:cubicBezTo>
                  <a:pt x="10116063" y="4568335"/>
                  <a:pt x="10116063" y="4568335"/>
                  <a:pt x="10213477" y="4630181"/>
                </a:cubicBezTo>
                <a:cubicBezTo>
                  <a:pt x="10213477" y="4630181"/>
                  <a:pt x="10213477" y="4630181"/>
                  <a:pt x="10220970" y="4638427"/>
                </a:cubicBezTo>
                <a:cubicBezTo>
                  <a:pt x="10220970" y="4638427"/>
                  <a:pt x="10220970" y="4638427"/>
                  <a:pt x="10288410" y="4671412"/>
                </a:cubicBezTo>
                <a:cubicBezTo>
                  <a:pt x="10288410" y="4671412"/>
                  <a:pt x="10288410" y="4671412"/>
                  <a:pt x="10303397" y="4692027"/>
                </a:cubicBezTo>
                <a:cubicBezTo>
                  <a:pt x="10303397" y="4692027"/>
                  <a:pt x="10303397" y="4692027"/>
                  <a:pt x="10325877" y="4696150"/>
                </a:cubicBezTo>
                <a:cubicBezTo>
                  <a:pt x="10325877" y="4696150"/>
                  <a:pt x="10325877" y="4696150"/>
                  <a:pt x="10348357" y="4679658"/>
                </a:cubicBezTo>
                <a:cubicBezTo>
                  <a:pt x="10378331" y="4687904"/>
                  <a:pt x="10333371" y="4687904"/>
                  <a:pt x="10355851" y="4704396"/>
                </a:cubicBezTo>
                <a:cubicBezTo>
                  <a:pt x="10355851" y="4704396"/>
                  <a:pt x="10355851" y="4704396"/>
                  <a:pt x="10385824" y="4700273"/>
                </a:cubicBezTo>
                <a:cubicBezTo>
                  <a:pt x="10385824" y="4700273"/>
                  <a:pt x="10385824" y="4700273"/>
                  <a:pt x="10415798" y="4708519"/>
                </a:cubicBezTo>
                <a:cubicBezTo>
                  <a:pt x="10415798" y="4708519"/>
                  <a:pt x="10415798" y="4708519"/>
                  <a:pt x="10415798" y="4757996"/>
                </a:cubicBezTo>
                <a:cubicBezTo>
                  <a:pt x="10415798" y="4757996"/>
                  <a:pt x="10415798" y="4757996"/>
                  <a:pt x="10430785" y="4766242"/>
                </a:cubicBezTo>
                <a:cubicBezTo>
                  <a:pt x="10430785" y="4766242"/>
                  <a:pt x="10430785" y="4766242"/>
                  <a:pt x="10438278" y="4757996"/>
                </a:cubicBezTo>
                <a:cubicBezTo>
                  <a:pt x="10438278" y="4757996"/>
                  <a:pt x="10438278" y="4757996"/>
                  <a:pt x="10430785" y="4778611"/>
                </a:cubicBezTo>
                <a:cubicBezTo>
                  <a:pt x="10430785" y="4778611"/>
                  <a:pt x="10430785" y="4778611"/>
                  <a:pt x="10438278" y="4790980"/>
                </a:cubicBezTo>
                <a:cubicBezTo>
                  <a:pt x="10438278" y="4786857"/>
                  <a:pt x="10445771" y="4782734"/>
                  <a:pt x="10438278" y="4807472"/>
                </a:cubicBezTo>
                <a:cubicBezTo>
                  <a:pt x="10438278" y="4807472"/>
                  <a:pt x="10438278" y="4807472"/>
                  <a:pt x="10490732" y="4799226"/>
                </a:cubicBezTo>
                <a:cubicBezTo>
                  <a:pt x="10498225" y="4795103"/>
                  <a:pt x="10513212" y="4823964"/>
                  <a:pt x="10498225" y="4790980"/>
                </a:cubicBezTo>
                <a:cubicBezTo>
                  <a:pt x="10498225" y="4790980"/>
                  <a:pt x="10498225" y="4790980"/>
                  <a:pt x="10550679" y="4828087"/>
                </a:cubicBezTo>
                <a:cubicBezTo>
                  <a:pt x="10550679" y="4828087"/>
                  <a:pt x="10550679" y="4828087"/>
                  <a:pt x="10618119" y="4902302"/>
                </a:cubicBezTo>
                <a:cubicBezTo>
                  <a:pt x="10618119" y="4902302"/>
                  <a:pt x="10618119" y="4902302"/>
                  <a:pt x="10595639" y="4922917"/>
                </a:cubicBezTo>
                <a:cubicBezTo>
                  <a:pt x="10595639" y="4922917"/>
                  <a:pt x="10595639" y="4922917"/>
                  <a:pt x="10550679" y="4939410"/>
                </a:cubicBezTo>
                <a:cubicBezTo>
                  <a:pt x="10550679" y="4939410"/>
                  <a:pt x="10550679" y="4939410"/>
                  <a:pt x="10550679" y="4951779"/>
                </a:cubicBezTo>
                <a:cubicBezTo>
                  <a:pt x="10603132" y="4947656"/>
                  <a:pt x="10565666" y="4972394"/>
                  <a:pt x="10610626" y="4997132"/>
                </a:cubicBezTo>
                <a:cubicBezTo>
                  <a:pt x="10610626" y="4997132"/>
                  <a:pt x="10610626" y="4997132"/>
                  <a:pt x="10595639" y="5005378"/>
                </a:cubicBezTo>
                <a:cubicBezTo>
                  <a:pt x="10595639" y="5005378"/>
                  <a:pt x="10595639" y="5005378"/>
                  <a:pt x="10565666" y="4997132"/>
                </a:cubicBezTo>
                <a:cubicBezTo>
                  <a:pt x="10565666" y="4997132"/>
                  <a:pt x="10565666" y="4997132"/>
                  <a:pt x="10588146" y="5034240"/>
                </a:cubicBezTo>
                <a:cubicBezTo>
                  <a:pt x="10588146" y="5034240"/>
                  <a:pt x="10588146" y="5034240"/>
                  <a:pt x="10603132" y="5038363"/>
                </a:cubicBezTo>
                <a:cubicBezTo>
                  <a:pt x="10603132" y="5038363"/>
                  <a:pt x="10603132" y="5038363"/>
                  <a:pt x="10640599" y="5071347"/>
                </a:cubicBezTo>
                <a:cubicBezTo>
                  <a:pt x="10640599" y="5071347"/>
                  <a:pt x="10640599" y="5071347"/>
                  <a:pt x="10723026" y="5129070"/>
                </a:cubicBezTo>
                <a:cubicBezTo>
                  <a:pt x="10723026" y="5129070"/>
                  <a:pt x="10723026" y="5129070"/>
                  <a:pt x="10753000" y="5182669"/>
                </a:cubicBezTo>
                <a:cubicBezTo>
                  <a:pt x="10753000" y="5182669"/>
                  <a:pt x="10753000" y="5182669"/>
                  <a:pt x="10745507" y="5232146"/>
                </a:cubicBezTo>
                <a:cubicBezTo>
                  <a:pt x="10745507" y="5232146"/>
                  <a:pt x="10745507" y="5232146"/>
                  <a:pt x="10730520" y="5240392"/>
                </a:cubicBezTo>
                <a:cubicBezTo>
                  <a:pt x="10730520" y="5240392"/>
                  <a:pt x="10730520" y="5240392"/>
                  <a:pt x="10678066" y="5195038"/>
                </a:cubicBezTo>
                <a:cubicBezTo>
                  <a:pt x="10678066" y="5195038"/>
                  <a:pt x="10678066" y="5195038"/>
                  <a:pt x="10685560" y="5228023"/>
                </a:cubicBezTo>
                <a:cubicBezTo>
                  <a:pt x="10685560" y="5228023"/>
                  <a:pt x="10685560" y="5228023"/>
                  <a:pt x="10678066" y="5215654"/>
                </a:cubicBezTo>
                <a:cubicBezTo>
                  <a:pt x="10678066" y="5215654"/>
                  <a:pt x="10678066" y="5215654"/>
                  <a:pt x="10648093" y="5252761"/>
                </a:cubicBezTo>
                <a:cubicBezTo>
                  <a:pt x="10648093" y="5252761"/>
                  <a:pt x="10648093" y="5252761"/>
                  <a:pt x="10618119" y="5248638"/>
                </a:cubicBezTo>
                <a:cubicBezTo>
                  <a:pt x="10618119" y="5248638"/>
                  <a:pt x="10618119" y="5248638"/>
                  <a:pt x="10603132" y="5215654"/>
                </a:cubicBezTo>
                <a:cubicBezTo>
                  <a:pt x="10603132" y="5215654"/>
                  <a:pt x="10603132" y="5215654"/>
                  <a:pt x="10565666" y="5199162"/>
                </a:cubicBezTo>
                <a:cubicBezTo>
                  <a:pt x="10565666" y="5199162"/>
                  <a:pt x="10565666" y="5199162"/>
                  <a:pt x="10573159" y="5190915"/>
                </a:cubicBezTo>
                <a:cubicBezTo>
                  <a:pt x="10573159" y="5190915"/>
                  <a:pt x="10573159" y="5190915"/>
                  <a:pt x="10543185" y="5153808"/>
                </a:cubicBezTo>
                <a:cubicBezTo>
                  <a:pt x="10535692" y="5153808"/>
                  <a:pt x="10535692" y="5162054"/>
                  <a:pt x="10528199" y="5157931"/>
                </a:cubicBezTo>
                <a:cubicBezTo>
                  <a:pt x="10528199" y="5157931"/>
                  <a:pt x="10528199" y="5157931"/>
                  <a:pt x="10520705" y="5120824"/>
                </a:cubicBezTo>
                <a:cubicBezTo>
                  <a:pt x="10528199" y="5116701"/>
                  <a:pt x="10528199" y="5108454"/>
                  <a:pt x="10498225" y="5112578"/>
                </a:cubicBezTo>
                <a:cubicBezTo>
                  <a:pt x="10498225" y="5112578"/>
                  <a:pt x="10498225" y="5112578"/>
                  <a:pt x="10498225" y="5129070"/>
                </a:cubicBezTo>
                <a:cubicBezTo>
                  <a:pt x="10498225" y="5129070"/>
                  <a:pt x="10498225" y="5129070"/>
                  <a:pt x="10483238" y="5120824"/>
                </a:cubicBezTo>
                <a:cubicBezTo>
                  <a:pt x="10483238" y="5120824"/>
                  <a:pt x="10483238" y="5120824"/>
                  <a:pt x="10483238" y="5100208"/>
                </a:cubicBezTo>
                <a:cubicBezTo>
                  <a:pt x="10483238" y="5100208"/>
                  <a:pt x="10483238" y="5100208"/>
                  <a:pt x="10423291" y="5046609"/>
                </a:cubicBezTo>
                <a:cubicBezTo>
                  <a:pt x="10423291" y="5046609"/>
                  <a:pt x="10423291" y="5046609"/>
                  <a:pt x="10325877" y="4980640"/>
                </a:cubicBezTo>
                <a:cubicBezTo>
                  <a:pt x="10325877" y="4980640"/>
                  <a:pt x="10325877" y="4980640"/>
                  <a:pt x="10310891" y="4993009"/>
                </a:cubicBezTo>
                <a:cubicBezTo>
                  <a:pt x="10310891" y="4993009"/>
                  <a:pt x="10310891" y="4993009"/>
                  <a:pt x="10318384" y="5001255"/>
                </a:cubicBezTo>
                <a:cubicBezTo>
                  <a:pt x="10318384" y="5001255"/>
                  <a:pt x="10318384" y="5001255"/>
                  <a:pt x="10265930" y="4972394"/>
                </a:cubicBezTo>
                <a:cubicBezTo>
                  <a:pt x="10265930" y="4972394"/>
                  <a:pt x="10265930" y="4972394"/>
                  <a:pt x="10258437" y="4972394"/>
                </a:cubicBezTo>
                <a:cubicBezTo>
                  <a:pt x="10258437" y="4972394"/>
                  <a:pt x="10258437" y="4972394"/>
                  <a:pt x="10288410" y="4951779"/>
                </a:cubicBezTo>
                <a:cubicBezTo>
                  <a:pt x="10288410" y="4951779"/>
                  <a:pt x="10288410" y="4951779"/>
                  <a:pt x="10265930" y="4935287"/>
                </a:cubicBezTo>
                <a:cubicBezTo>
                  <a:pt x="10265930" y="4935287"/>
                  <a:pt x="10265930" y="4935287"/>
                  <a:pt x="10243450" y="4951779"/>
                </a:cubicBezTo>
                <a:cubicBezTo>
                  <a:pt x="10243450" y="4947656"/>
                  <a:pt x="10235957" y="4939410"/>
                  <a:pt x="10220970" y="4939410"/>
                </a:cubicBezTo>
                <a:cubicBezTo>
                  <a:pt x="10220970" y="4939410"/>
                  <a:pt x="10220970" y="4939410"/>
                  <a:pt x="10190996" y="4960025"/>
                </a:cubicBezTo>
                <a:cubicBezTo>
                  <a:pt x="10131050" y="4939410"/>
                  <a:pt x="10101076" y="4902302"/>
                  <a:pt x="10071102" y="4877564"/>
                </a:cubicBezTo>
                <a:cubicBezTo>
                  <a:pt x="10071102" y="4877564"/>
                  <a:pt x="10071102" y="4877564"/>
                  <a:pt x="9988675" y="4811595"/>
                </a:cubicBezTo>
                <a:cubicBezTo>
                  <a:pt x="9988675" y="4811595"/>
                  <a:pt x="9988675" y="4811595"/>
                  <a:pt x="10078596" y="4861072"/>
                </a:cubicBezTo>
                <a:cubicBezTo>
                  <a:pt x="10093582" y="4869318"/>
                  <a:pt x="10063609" y="4902302"/>
                  <a:pt x="10116063" y="4873441"/>
                </a:cubicBezTo>
                <a:cubicBezTo>
                  <a:pt x="10116063" y="4873441"/>
                  <a:pt x="10116063" y="4873441"/>
                  <a:pt x="10048622" y="4819841"/>
                </a:cubicBezTo>
                <a:cubicBezTo>
                  <a:pt x="10048622" y="4819841"/>
                  <a:pt x="10048622" y="4819841"/>
                  <a:pt x="9966195" y="4786857"/>
                </a:cubicBezTo>
                <a:cubicBezTo>
                  <a:pt x="9966195" y="4786857"/>
                  <a:pt x="9966195" y="4786857"/>
                  <a:pt x="9966195" y="4795103"/>
                </a:cubicBezTo>
                <a:cubicBezTo>
                  <a:pt x="9966195" y="4799226"/>
                  <a:pt x="10018649" y="4877564"/>
                  <a:pt x="9928728" y="4778611"/>
                </a:cubicBezTo>
                <a:cubicBezTo>
                  <a:pt x="9928728" y="4778611"/>
                  <a:pt x="9928728" y="4778611"/>
                  <a:pt x="9951208" y="4774488"/>
                </a:cubicBezTo>
                <a:cubicBezTo>
                  <a:pt x="9951208" y="4774488"/>
                  <a:pt x="9951208" y="4774488"/>
                  <a:pt x="9913741" y="4753873"/>
                </a:cubicBezTo>
                <a:cubicBezTo>
                  <a:pt x="9913741" y="4753873"/>
                  <a:pt x="9913741" y="4753873"/>
                  <a:pt x="9906248" y="4762119"/>
                </a:cubicBezTo>
                <a:cubicBezTo>
                  <a:pt x="9906248" y="4762119"/>
                  <a:pt x="9906248" y="4762119"/>
                  <a:pt x="9921235" y="4770365"/>
                </a:cubicBezTo>
                <a:cubicBezTo>
                  <a:pt x="9921235" y="4770365"/>
                  <a:pt x="9921235" y="4770365"/>
                  <a:pt x="9898755" y="4762119"/>
                </a:cubicBezTo>
                <a:cubicBezTo>
                  <a:pt x="9898755" y="4762119"/>
                  <a:pt x="9898755" y="4757996"/>
                  <a:pt x="9898755" y="4757996"/>
                </a:cubicBezTo>
                <a:cubicBezTo>
                  <a:pt x="9898755" y="4757996"/>
                  <a:pt x="9898755" y="4757996"/>
                  <a:pt x="9898755" y="4745626"/>
                </a:cubicBezTo>
                <a:cubicBezTo>
                  <a:pt x="9898755" y="4745626"/>
                  <a:pt x="9898755" y="4745626"/>
                  <a:pt x="9876274" y="4741503"/>
                </a:cubicBezTo>
                <a:cubicBezTo>
                  <a:pt x="9876274" y="4741503"/>
                  <a:pt x="9876274" y="4741503"/>
                  <a:pt x="9718914" y="4663166"/>
                </a:cubicBezTo>
                <a:cubicBezTo>
                  <a:pt x="9718914" y="4663166"/>
                  <a:pt x="9718914" y="4663166"/>
                  <a:pt x="9696433" y="4642550"/>
                </a:cubicBezTo>
                <a:cubicBezTo>
                  <a:pt x="9696433" y="4642550"/>
                  <a:pt x="9696433" y="4642550"/>
                  <a:pt x="9666460" y="4638427"/>
                </a:cubicBezTo>
                <a:cubicBezTo>
                  <a:pt x="9666460" y="4638427"/>
                  <a:pt x="9666460" y="4638427"/>
                  <a:pt x="9651473" y="4626058"/>
                </a:cubicBezTo>
                <a:cubicBezTo>
                  <a:pt x="9651473" y="4626058"/>
                  <a:pt x="9651473" y="4617812"/>
                  <a:pt x="9651473" y="4605443"/>
                </a:cubicBezTo>
                <a:cubicBezTo>
                  <a:pt x="9651473" y="4605443"/>
                  <a:pt x="9651473" y="4605443"/>
                  <a:pt x="9621500" y="4605443"/>
                </a:cubicBezTo>
                <a:cubicBezTo>
                  <a:pt x="9614006" y="4609566"/>
                  <a:pt x="9606513" y="4613689"/>
                  <a:pt x="9606513" y="4617812"/>
                </a:cubicBezTo>
                <a:cubicBezTo>
                  <a:pt x="9591526" y="4613689"/>
                  <a:pt x="9576539" y="4613689"/>
                  <a:pt x="9554059" y="4609566"/>
                </a:cubicBezTo>
                <a:cubicBezTo>
                  <a:pt x="9554059" y="4609566"/>
                  <a:pt x="9554059" y="4609566"/>
                  <a:pt x="9554059" y="4560089"/>
                </a:cubicBezTo>
                <a:cubicBezTo>
                  <a:pt x="9554059" y="4560089"/>
                  <a:pt x="9554059" y="4560089"/>
                  <a:pt x="9554059" y="4539474"/>
                </a:cubicBezTo>
                <a:cubicBezTo>
                  <a:pt x="9554059" y="4539474"/>
                  <a:pt x="9554059" y="4539474"/>
                  <a:pt x="9531579" y="4535351"/>
                </a:cubicBezTo>
                <a:cubicBezTo>
                  <a:pt x="9531579" y="4535351"/>
                  <a:pt x="9531579" y="4535351"/>
                  <a:pt x="9539072" y="4522982"/>
                </a:cubicBezTo>
                <a:cubicBezTo>
                  <a:pt x="9539072" y="4522982"/>
                  <a:pt x="9539072" y="4522982"/>
                  <a:pt x="9501606" y="4510613"/>
                </a:cubicBezTo>
                <a:cubicBezTo>
                  <a:pt x="9501606" y="4510613"/>
                  <a:pt x="9501606" y="4510613"/>
                  <a:pt x="9456645" y="4543597"/>
                </a:cubicBezTo>
                <a:cubicBezTo>
                  <a:pt x="9456645" y="4543597"/>
                  <a:pt x="9456645" y="4543597"/>
                  <a:pt x="9479125" y="4568335"/>
                </a:cubicBezTo>
                <a:cubicBezTo>
                  <a:pt x="9479125" y="4568335"/>
                  <a:pt x="9479125" y="4568335"/>
                  <a:pt x="9441658" y="4568335"/>
                </a:cubicBezTo>
                <a:cubicBezTo>
                  <a:pt x="9441658" y="4568335"/>
                  <a:pt x="9441658" y="4568335"/>
                  <a:pt x="9419178" y="4551843"/>
                </a:cubicBezTo>
                <a:cubicBezTo>
                  <a:pt x="9419178" y="4551843"/>
                  <a:pt x="9419178" y="4551843"/>
                  <a:pt x="9396698" y="4560089"/>
                </a:cubicBezTo>
                <a:cubicBezTo>
                  <a:pt x="9411685" y="4560089"/>
                  <a:pt x="9411685" y="4572459"/>
                  <a:pt x="9449152" y="4576582"/>
                </a:cubicBezTo>
                <a:cubicBezTo>
                  <a:pt x="9449152" y="4576582"/>
                  <a:pt x="9449152" y="4576582"/>
                  <a:pt x="9441658" y="4584828"/>
                </a:cubicBezTo>
                <a:cubicBezTo>
                  <a:pt x="9441658" y="4584828"/>
                  <a:pt x="9441658" y="4584828"/>
                  <a:pt x="9441658" y="4593074"/>
                </a:cubicBezTo>
                <a:cubicBezTo>
                  <a:pt x="9441658" y="4593074"/>
                  <a:pt x="9441658" y="4593074"/>
                  <a:pt x="9479125" y="4593074"/>
                </a:cubicBezTo>
                <a:cubicBezTo>
                  <a:pt x="9479125" y="4593074"/>
                  <a:pt x="9479125" y="4593074"/>
                  <a:pt x="9494112" y="4584828"/>
                </a:cubicBezTo>
                <a:cubicBezTo>
                  <a:pt x="9494112" y="4584828"/>
                  <a:pt x="9494112" y="4584828"/>
                  <a:pt x="9531579" y="4588951"/>
                </a:cubicBezTo>
                <a:cubicBezTo>
                  <a:pt x="9531579" y="4588951"/>
                  <a:pt x="9531579" y="4588951"/>
                  <a:pt x="9531579" y="4617812"/>
                </a:cubicBezTo>
                <a:cubicBezTo>
                  <a:pt x="9531579" y="4617812"/>
                  <a:pt x="9531579" y="4617812"/>
                  <a:pt x="9471632" y="4601320"/>
                </a:cubicBezTo>
                <a:cubicBezTo>
                  <a:pt x="9471632" y="4601320"/>
                  <a:pt x="9471632" y="4601320"/>
                  <a:pt x="9479125" y="4617812"/>
                </a:cubicBezTo>
                <a:cubicBezTo>
                  <a:pt x="9494112" y="4617812"/>
                  <a:pt x="9516592" y="4650796"/>
                  <a:pt x="9531579" y="4626058"/>
                </a:cubicBezTo>
                <a:cubicBezTo>
                  <a:pt x="9531579" y="4626058"/>
                  <a:pt x="9531579" y="4626058"/>
                  <a:pt x="9569046" y="4663166"/>
                </a:cubicBezTo>
                <a:cubicBezTo>
                  <a:pt x="9561553" y="4671412"/>
                  <a:pt x="9561553" y="4646673"/>
                  <a:pt x="9554059" y="4671412"/>
                </a:cubicBezTo>
                <a:cubicBezTo>
                  <a:pt x="9554059" y="4671412"/>
                  <a:pt x="9554059" y="4671412"/>
                  <a:pt x="9569046" y="4679658"/>
                </a:cubicBezTo>
                <a:cubicBezTo>
                  <a:pt x="9569046" y="4679658"/>
                  <a:pt x="9569046" y="4679658"/>
                  <a:pt x="9576539" y="4671412"/>
                </a:cubicBezTo>
                <a:cubicBezTo>
                  <a:pt x="9584033" y="4675535"/>
                  <a:pt x="9591526" y="4692027"/>
                  <a:pt x="9606513" y="4716765"/>
                </a:cubicBezTo>
                <a:cubicBezTo>
                  <a:pt x="9606513" y="4716765"/>
                  <a:pt x="9606513" y="4716765"/>
                  <a:pt x="9651473" y="4720888"/>
                </a:cubicBezTo>
                <a:cubicBezTo>
                  <a:pt x="9651473" y="4720888"/>
                  <a:pt x="9651473" y="4720888"/>
                  <a:pt x="9666460" y="4733257"/>
                </a:cubicBezTo>
                <a:cubicBezTo>
                  <a:pt x="9666460" y="4733257"/>
                  <a:pt x="9666460" y="4733257"/>
                  <a:pt x="9666460" y="4753873"/>
                </a:cubicBezTo>
                <a:cubicBezTo>
                  <a:pt x="9666460" y="4753873"/>
                  <a:pt x="9666460" y="4753873"/>
                  <a:pt x="9703927" y="4757996"/>
                </a:cubicBezTo>
                <a:cubicBezTo>
                  <a:pt x="9703927" y="4757996"/>
                  <a:pt x="9703927" y="4757996"/>
                  <a:pt x="9718914" y="4786857"/>
                </a:cubicBezTo>
                <a:cubicBezTo>
                  <a:pt x="9718914" y="4786857"/>
                  <a:pt x="9718914" y="4786857"/>
                  <a:pt x="9756380" y="4795103"/>
                </a:cubicBezTo>
                <a:cubicBezTo>
                  <a:pt x="9756380" y="4795103"/>
                  <a:pt x="9756380" y="4795103"/>
                  <a:pt x="9763874" y="4807472"/>
                </a:cubicBezTo>
                <a:cubicBezTo>
                  <a:pt x="9763874" y="4807472"/>
                  <a:pt x="9763874" y="4807472"/>
                  <a:pt x="9793847" y="4811595"/>
                </a:cubicBezTo>
                <a:cubicBezTo>
                  <a:pt x="9793847" y="4811595"/>
                  <a:pt x="9793847" y="4811595"/>
                  <a:pt x="9786354" y="4819841"/>
                </a:cubicBezTo>
                <a:cubicBezTo>
                  <a:pt x="9786354" y="4819841"/>
                  <a:pt x="9786354" y="4819841"/>
                  <a:pt x="9823821" y="4844580"/>
                </a:cubicBezTo>
                <a:cubicBezTo>
                  <a:pt x="9816328" y="4844580"/>
                  <a:pt x="9816328" y="4844580"/>
                  <a:pt x="9823821" y="4848703"/>
                </a:cubicBezTo>
                <a:cubicBezTo>
                  <a:pt x="9823821" y="4848703"/>
                  <a:pt x="9823821" y="4848703"/>
                  <a:pt x="9831314" y="4852826"/>
                </a:cubicBezTo>
                <a:cubicBezTo>
                  <a:pt x="9838808" y="4852826"/>
                  <a:pt x="9838808" y="4852826"/>
                  <a:pt x="9853794" y="4856949"/>
                </a:cubicBezTo>
                <a:cubicBezTo>
                  <a:pt x="9853794" y="4856949"/>
                  <a:pt x="9853794" y="4856949"/>
                  <a:pt x="9846301" y="4865195"/>
                </a:cubicBezTo>
                <a:cubicBezTo>
                  <a:pt x="9846301" y="4865195"/>
                  <a:pt x="9846301" y="4865195"/>
                  <a:pt x="9891261" y="4877564"/>
                </a:cubicBezTo>
                <a:cubicBezTo>
                  <a:pt x="9891261" y="4877564"/>
                  <a:pt x="9891261" y="4877564"/>
                  <a:pt x="9898755" y="4889933"/>
                </a:cubicBezTo>
                <a:cubicBezTo>
                  <a:pt x="9898755" y="4889933"/>
                  <a:pt x="9898755" y="4889933"/>
                  <a:pt x="9928728" y="4902302"/>
                </a:cubicBezTo>
                <a:cubicBezTo>
                  <a:pt x="9928728" y="4902302"/>
                  <a:pt x="9928728" y="4902302"/>
                  <a:pt x="9943715" y="4927040"/>
                </a:cubicBezTo>
                <a:cubicBezTo>
                  <a:pt x="9943715" y="4927040"/>
                  <a:pt x="9943715" y="4927040"/>
                  <a:pt x="9973688" y="4931164"/>
                </a:cubicBezTo>
                <a:cubicBezTo>
                  <a:pt x="9973688" y="4931164"/>
                  <a:pt x="9973688" y="4931164"/>
                  <a:pt x="9981182" y="4955902"/>
                </a:cubicBezTo>
                <a:cubicBezTo>
                  <a:pt x="9981182" y="4955902"/>
                  <a:pt x="9981182" y="4955902"/>
                  <a:pt x="9996169" y="4960025"/>
                </a:cubicBezTo>
                <a:cubicBezTo>
                  <a:pt x="9996169" y="4964148"/>
                  <a:pt x="10003662" y="4976517"/>
                  <a:pt x="10018649" y="4993009"/>
                </a:cubicBezTo>
                <a:cubicBezTo>
                  <a:pt x="10018649" y="4993009"/>
                  <a:pt x="10018649" y="5005378"/>
                  <a:pt x="10026142" y="4988886"/>
                </a:cubicBezTo>
                <a:cubicBezTo>
                  <a:pt x="10026142" y="4988886"/>
                  <a:pt x="10026142" y="4988886"/>
                  <a:pt x="10071102" y="5001255"/>
                </a:cubicBezTo>
                <a:cubicBezTo>
                  <a:pt x="10071102" y="5001255"/>
                  <a:pt x="10071102" y="5001255"/>
                  <a:pt x="10086089" y="5025994"/>
                </a:cubicBezTo>
                <a:cubicBezTo>
                  <a:pt x="10086089" y="5025994"/>
                  <a:pt x="10086089" y="5025994"/>
                  <a:pt x="10131050" y="5046609"/>
                </a:cubicBezTo>
                <a:cubicBezTo>
                  <a:pt x="10131050" y="5046609"/>
                  <a:pt x="10131050" y="5046609"/>
                  <a:pt x="10146036" y="5050732"/>
                </a:cubicBezTo>
                <a:cubicBezTo>
                  <a:pt x="10146036" y="5050732"/>
                  <a:pt x="10146036" y="5050732"/>
                  <a:pt x="10183503" y="5087839"/>
                </a:cubicBezTo>
                <a:cubicBezTo>
                  <a:pt x="10183503" y="5087839"/>
                  <a:pt x="10183503" y="5087839"/>
                  <a:pt x="10220970" y="5096085"/>
                </a:cubicBezTo>
                <a:cubicBezTo>
                  <a:pt x="10220970" y="5096085"/>
                  <a:pt x="10220970" y="5096085"/>
                  <a:pt x="10265930" y="5137316"/>
                </a:cubicBezTo>
                <a:cubicBezTo>
                  <a:pt x="10265930" y="5137316"/>
                  <a:pt x="10265930" y="5137316"/>
                  <a:pt x="10295904" y="5137316"/>
                </a:cubicBezTo>
                <a:cubicBezTo>
                  <a:pt x="10295904" y="5137316"/>
                  <a:pt x="10295904" y="5137316"/>
                  <a:pt x="10295904" y="5157931"/>
                </a:cubicBezTo>
                <a:cubicBezTo>
                  <a:pt x="10295904" y="5157931"/>
                  <a:pt x="10295904" y="5157931"/>
                  <a:pt x="10333371" y="5182669"/>
                </a:cubicBezTo>
                <a:cubicBezTo>
                  <a:pt x="10333371" y="5182669"/>
                  <a:pt x="10333371" y="5182669"/>
                  <a:pt x="10333371" y="5195038"/>
                </a:cubicBezTo>
                <a:cubicBezTo>
                  <a:pt x="10333371" y="5195038"/>
                  <a:pt x="10333371" y="5195038"/>
                  <a:pt x="10355851" y="5195038"/>
                </a:cubicBezTo>
                <a:cubicBezTo>
                  <a:pt x="10355851" y="5195038"/>
                  <a:pt x="10355851" y="5195038"/>
                  <a:pt x="10355851" y="5199162"/>
                </a:cubicBezTo>
                <a:cubicBezTo>
                  <a:pt x="10348357" y="5199162"/>
                  <a:pt x="10363344" y="5203285"/>
                  <a:pt x="10340864" y="5199162"/>
                </a:cubicBezTo>
                <a:cubicBezTo>
                  <a:pt x="10340864" y="5199162"/>
                  <a:pt x="10340864" y="5199162"/>
                  <a:pt x="10355851" y="5207408"/>
                </a:cubicBezTo>
                <a:cubicBezTo>
                  <a:pt x="10355851" y="5207408"/>
                  <a:pt x="10355851" y="5207408"/>
                  <a:pt x="10363344" y="5199162"/>
                </a:cubicBezTo>
                <a:cubicBezTo>
                  <a:pt x="10363344" y="5199162"/>
                  <a:pt x="10363344" y="5199162"/>
                  <a:pt x="10400811" y="5236269"/>
                </a:cubicBezTo>
                <a:cubicBezTo>
                  <a:pt x="10400811" y="5236269"/>
                  <a:pt x="10400811" y="5236269"/>
                  <a:pt x="10400811" y="5248638"/>
                </a:cubicBezTo>
                <a:cubicBezTo>
                  <a:pt x="10355851" y="5248638"/>
                  <a:pt x="10438278" y="5273376"/>
                  <a:pt x="10355851" y="5248638"/>
                </a:cubicBezTo>
                <a:cubicBezTo>
                  <a:pt x="10355851" y="5248638"/>
                  <a:pt x="10355851" y="5248638"/>
                  <a:pt x="10318384" y="5269253"/>
                </a:cubicBezTo>
                <a:cubicBezTo>
                  <a:pt x="10318384" y="5269253"/>
                  <a:pt x="10318384" y="5269253"/>
                  <a:pt x="10318384" y="5261007"/>
                </a:cubicBezTo>
                <a:cubicBezTo>
                  <a:pt x="10318384" y="5261007"/>
                  <a:pt x="10318384" y="5261007"/>
                  <a:pt x="10295904" y="5261007"/>
                </a:cubicBezTo>
                <a:cubicBezTo>
                  <a:pt x="10295904" y="5261007"/>
                  <a:pt x="10295904" y="5261007"/>
                  <a:pt x="10303397" y="5240392"/>
                </a:cubicBezTo>
                <a:cubicBezTo>
                  <a:pt x="10303397" y="5240392"/>
                  <a:pt x="10303397" y="5240392"/>
                  <a:pt x="10250944" y="5203285"/>
                </a:cubicBezTo>
                <a:cubicBezTo>
                  <a:pt x="10250944" y="5203285"/>
                  <a:pt x="10250944" y="5203285"/>
                  <a:pt x="10273424" y="5186792"/>
                </a:cubicBezTo>
                <a:cubicBezTo>
                  <a:pt x="10273424" y="5186792"/>
                  <a:pt x="10273424" y="5186792"/>
                  <a:pt x="10273424" y="5182669"/>
                </a:cubicBezTo>
                <a:cubicBezTo>
                  <a:pt x="10273424" y="5182669"/>
                  <a:pt x="10273424" y="5182669"/>
                  <a:pt x="10243450" y="5182669"/>
                </a:cubicBezTo>
                <a:cubicBezTo>
                  <a:pt x="10235957" y="5178546"/>
                  <a:pt x="10250944" y="5170300"/>
                  <a:pt x="10235957" y="5166177"/>
                </a:cubicBezTo>
                <a:cubicBezTo>
                  <a:pt x="10235957" y="5166177"/>
                  <a:pt x="10235957" y="5166177"/>
                  <a:pt x="10213477" y="5186792"/>
                </a:cubicBezTo>
                <a:cubicBezTo>
                  <a:pt x="10213477" y="5186792"/>
                  <a:pt x="10213477" y="5186792"/>
                  <a:pt x="10228463" y="5203285"/>
                </a:cubicBezTo>
                <a:cubicBezTo>
                  <a:pt x="10220970" y="5211531"/>
                  <a:pt x="10213477" y="5228023"/>
                  <a:pt x="10198490" y="5256884"/>
                </a:cubicBezTo>
                <a:cubicBezTo>
                  <a:pt x="10198490" y="5256884"/>
                  <a:pt x="10198490" y="5256884"/>
                  <a:pt x="10250944" y="5269253"/>
                </a:cubicBezTo>
                <a:cubicBezTo>
                  <a:pt x="10250944" y="5269253"/>
                  <a:pt x="10250944" y="5269253"/>
                  <a:pt x="10205983" y="5277499"/>
                </a:cubicBezTo>
                <a:cubicBezTo>
                  <a:pt x="10146036" y="5269253"/>
                  <a:pt x="10205983" y="5269253"/>
                  <a:pt x="10168516" y="5207408"/>
                </a:cubicBezTo>
                <a:cubicBezTo>
                  <a:pt x="10168516" y="5207408"/>
                  <a:pt x="10168516" y="5207408"/>
                  <a:pt x="10078596" y="5145562"/>
                </a:cubicBezTo>
                <a:cubicBezTo>
                  <a:pt x="10078596" y="5145562"/>
                  <a:pt x="10078596" y="5145562"/>
                  <a:pt x="10056116" y="5137316"/>
                </a:cubicBezTo>
                <a:cubicBezTo>
                  <a:pt x="10056116" y="5137316"/>
                  <a:pt x="10056116" y="5137316"/>
                  <a:pt x="10026142" y="5108454"/>
                </a:cubicBezTo>
                <a:cubicBezTo>
                  <a:pt x="10026142" y="5108454"/>
                  <a:pt x="10026142" y="5108454"/>
                  <a:pt x="9988675" y="5104331"/>
                </a:cubicBezTo>
                <a:cubicBezTo>
                  <a:pt x="9988675" y="5104331"/>
                  <a:pt x="9988675" y="5104331"/>
                  <a:pt x="9951208" y="5071347"/>
                </a:cubicBezTo>
                <a:cubicBezTo>
                  <a:pt x="9951208" y="5071347"/>
                  <a:pt x="9951208" y="5071347"/>
                  <a:pt x="9906248" y="5058978"/>
                </a:cubicBezTo>
                <a:cubicBezTo>
                  <a:pt x="9906248" y="5058978"/>
                  <a:pt x="9906248" y="5058978"/>
                  <a:pt x="9861288" y="5013624"/>
                </a:cubicBezTo>
                <a:cubicBezTo>
                  <a:pt x="9861288" y="5013624"/>
                  <a:pt x="9861288" y="5013624"/>
                  <a:pt x="9838808" y="5005378"/>
                </a:cubicBezTo>
                <a:cubicBezTo>
                  <a:pt x="9838808" y="5005378"/>
                  <a:pt x="9838808" y="5005378"/>
                  <a:pt x="9838808" y="5001255"/>
                </a:cubicBezTo>
                <a:cubicBezTo>
                  <a:pt x="9838808" y="5001255"/>
                  <a:pt x="9838808" y="5001255"/>
                  <a:pt x="9756380" y="4939410"/>
                </a:cubicBezTo>
                <a:cubicBezTo>
                  <a:pt x="9756380" y="4939410"/>
                  <a:pt x="9756380" y="4939410"/>
                  <a:pt x="9756380" y="4935287"/>
                </a:cubicBezTo>
                <a:cubicBezTo>
                  <a:pt x="9756380" y="4935287"/>
                  <a:pt x="9756380" y="4935287"/>
                  <a:pt x="9741394" y="4935287"/>
                </a:cubicBezTo>
                <a:cubicBezTo>
                  <a:pt x="9718914" y="4927040"/>
                  <a:pt x="9711420" y="4898179"/>
                  <a:pt x="9688940" y="4906425"/>
                </a:cubicBezTo>
                <a:cubicBezTo>
                  <a:pt x="9688940" y="4906425"/>
                  <a:pt x="9688940" y="4906425"/>
                  <a:pt x="9636486" y="4861072"/>
                </a:cubicBezTo>
                <a:cubicBezTo>
                  <a:pt x="9614006" y="4844580"/>
                  <a:pt x="9606513" y="4836333"/>
                  <a:pt x="9561553" y="4819841"/>
                </a:cubicBezTo>
                <a:cubicBezTo>
                  <a:pt x="9561553" y="4819841"/>
                  <a:pt x="9561553" y="4819841"/>
                  <a:pt x="9561553" y="4848703"/>
                </a:cubicBezTo>
                <a:cubicBezTo>
                  <a:pt x="9561553" y="4848703"/>
                  <a:pt x="9561553" y="4848703"/>
                  <a:pt x="9606513" y="4898179"/>
                </a:cubicBezTo>
                <a:cubicBezTo>
                  <a:pt x="9606513" y="4902302"/>
                  <a:pt x="9606513" y="4902302"/>
                  <a:pt x="9591526" y="4906425"/>
                </a:cubicBezTo>
                <a:cubicBezTo>
                  <a:pt x="9591526" y="4906425"/>
                  <a:pt x="9591526" y="4906425"/>
                  <a:pt x="9569046" y="4894056"/>
                </a:cubicBezTo>
                <a:cubicBezTo>
                  <a:pt x="9569046" y="4894056"/>
                  <a:pt x="9569046" y="4894056"/>
                  <a:pt x="9554059" y="4877564"/>
                </a:cubicBezTo>
                <a:cubicBezTo>
                  <a:pt x="9554059" y="4877564"/>
                  <a:pt x="9554059" y="4877564"/>
                  <a:pt x="9486619" y="4869318"/>
                </a:cubicBezTo>
                <a:cubicBezTo>
                  <a:pt x="9486619" y="4869318"/>
                  <a:pt x="9486619" y="4869318"/>
                  <a:pt x="9479125" y="4844580"/>
                </a:cubicBezTo>
                <a:cubicBezTo>
                  <a:pt x="9479125" y="4844580"/>
                  <a:pt x="9479125" y="4844580"/>
                  <a:pt x="9261817" y="4720888"/>
                </a:cubicBezTo>
                <a:cubicBezTo>
                  <a:pt x="9261817" y="4720888"/>
                  <a:pt x="9261817" y="4720888"/>
                  <a:pt x="9254324" y="4708519"/>
                </a:cubicBezTo>
                <a:cubicBezTo>
                  <a:pt x="9254324" y="4708519"/>
                  <a:pt x="9254324" y="4708519"/>
                  <a:pt x="9239337" y="4708519"/>
                </a:cubicBezTo>
                <a:cubicBezTo>
                  <a:pt x="9239337" y="4708519"/>
                  <a:pt x="9239337" y="4708519"/>
                  <a:pt x="9231844" y="4716765"/>
                </a:cubicBezTo>
                <a:cubicBezTo>
                  <a:pt x="9231844" y="4716765"/>
                  <a:pt x="9231844" y="4716765"/>
                  <a:pt x="9276804" y="4762119"/>
                </a:cubicBezTo>
                <a:cubicBezTo>
                  <a:pt x="9276804" y="4762119"/>
                  <a:pt x="9276804" y="4762119"/>
                  <a:pt x="9314271" y="4774488"/>
                </a:cubicBezTo>
                <a:cubicBezTo>
                  <a:pt x="9314271" y="4774488"/>
                  <a:pt x="9314271" y="4774488"/>
                  <a:pt x="9359231" y="4811595"/>
                </a:cubicBezTo>
                <a:cubicBezTo>
                  <a:pt x="9359231" y="4811595"/>
                  <a:pt x="9359231" y="4811595"/>
                  <a:pt x="9396698" y="4828087"/>
                </a:cubicBezTo>
                <a:cubicBezTo>
                  <a:pt x="9404192" y="4832210"/>
                  <a:pt x="9411685" y="4844580"/>
                  <a:pt x="9404192" y="4848703"/>
                </a:cubicBezTo>
                <a:cubicBezTo>
                  <a:pt x="9404192" y="4848703"/>
                  <a:pt x="9404192" y="4848703"/>
                  <a:pt x="9351738" y="4828087"/>
                </a:cubicBezTo>
                <a:cubicBezTo>
                  <a:pt x="9351738" y="4823964"/>
                  <a:pt x="9381712" y="4803349"/>
                  <a:pt x="9329258" y="4815718"/>
                </a:cubicBezTo>
                <a:cubicBezTo>
                  <a:pt x="9329258" y="4815718"/>
                  <a:pt x="9329258" y="4815718"/>
                  <a:pt x="9314271" y="4790980"/>
                </a:cubicBezTo>
                <a:cubicBezTo>
                  <a:pt x="9314271" y="4790980"/>
                  <a:pt x="9314271" y="4790980"/>
                  <a:pt x="9224350" y="4733257"/>
                </a:cubicBezTo>
                <a:cubicBezTo>
                  <a:pt x="9209364" y="4729134"/>
                  <a:pt x="9291791" y="4778611"/>
                  <a:pt x="9179390" y="4725011"/>
                </a:cubicBezTo>
                <a:cubicBezTo>
                  <a:pt x="9179390" y="4725011"/>
                  <a:pt x="9179390" y="4725011"/>
                  <a:pt x="9201870" y="4712642"/>
                </a:cubicBezTo>
                <a:cubicBezTo>
                  <a:pt x="9201870" y="4712642"/>
                  <a:pt x="9201870" y="4712642"/>
                  <a:pt x="9179390" y="4692027"/>
                </a:cubicBezTo>
                <a:cubicBezTo>
                  <a:pt x="9179390" y="4692027"/>
                  <a:pt x="9179390" y="4692027"/>
                  <a:pt x="9156910" y="4696150"/>
                </a:cubicBezTo>
                <a:cubicBezTo>
                  <a:pt x="9156910" y="4696150"/>
                  <a:pt x="9156910" y="4696150"/>
                  <a:pt x="9141923" y="4675535"/>
                </a:cubicBezTo>
                <a:cubicBezTo>
                  <a:pt x="9156910" y="4675535"/>
                  <a:pt x="9164404" y="4663166"/>
                  <a:pt x="9126936" y="4630181"/>
                </a:cubicBezTo>
                <a:cubicBezTo>
                  <a:pt x="9126936" y="4630181"/>
                  <a:pt x="9126936" y="4630181"/>
                  <a:pt x="9089470" y="4621935"/>
                </a:cubicBezTo>
                <a:cubicBezTo>
                  <a:pt x="9089470" y="4621935"/>
                  <a:pt x="9089470" y="4621935"/>
                  <a:pt x="9037016" y="4584828"/>
                </a:cubicBezTo>
                <a:cubicBezTo>
                  <a:pt x="9037016" y="4584828"/>
                  <a:pt x="9037016" y="4584828"/>
                  <a:pt x="8834695" y="4432275"/>
                </a:cubicBezTo>
                <a:cubicBezTo>
                  <a:pt x="8834695" y="4432275"/>
                  <a:pt x="8834695" y="4432275"/>
                  <a:pt x="8767254" y="4378675"/>
                </a:cubicBezTo>
                <a:cubicBezTo>
                  <a:pt x="8767254" y="4378675"/>
                  <a:pt x="8767254" y="4378675"/>
                  <a:pt x="8632374" y="4275599"/>
                </a:cubicBezTo>
                <a:cubicBezTo>
                  <a:pt x="8632374" y="4275599"/>
                  <a:pt x="8632374" y="4275599"/>
                  <a:pt x="8609893" y="4246738"/>
                </a:cubicBezTo>
                <a:cubicBezTo>
                  <a:pt x="8609893" y="4246738"/>
                  <a:pt x="8609893" y="4246738"/>
                  <a:pt x="8579920" y="4217877"/>
                </a:cubicBezTo>
                <a:cubicBezTo>
                  <a:pt x="8579920" y="4222000"/>
                  <a:pt x="8572426" y="4222000"/>
                  <a:pt x="8534960" y="4180769"/>
                </a:cubicBezTo>
                <a:cubicBezTo>
                  <a:pt x="8534960" y="4180769"/>
                  <a:pt x="8534960" y="4180769"/>
                  <a:pt x="8504986" y="4160154"/>
                </a:cubicBezTo>
                <a:cubicBezTo>
                  <a:pt x="8504986" y="4160154"/>
                  <a:pt x="8504986" y="4160154"/>
                  <a:pt x="8497492" y="4172523"/>
                </a:cubicBezTo>
                <a:cubicBezTo>
                  <a:pt x="8489999" y="4168400"/>
                  <a:pt x="8475012" y="4168400"/>
                  <a:pt x="8467519" y="4151908"/>
                </a:cubicBezTo>
                <a:cubicBezTo>
                  <a:pt x="8467519" y="4151908"/>
                  <a:pt x="8467519" y="4151908"/>
                  <a:pt x="8489999" y="4147785"/>
                </a:cubicBezTo>
                <a:cubicBezTo>
                  <a:pt x="8489999" y="4147785"/>
                  <a:pt x="8489999" y="4147785"/>
                  <a:pt x="8430052" y="4114800"/>
                </a:cubicBezTo>
                <a:cubicBezTo>
                  <a:pt x="8415066" y="4106554"/>
                  <a:pt x="8475012" y="4110677"/>
                  <a:pt x="8385092" y="4085939"/>
                </a:cubicBezTo>
                <a:cubicBezTo>
                  <a:pt x="8385092" y="4085939"/>
                  <a:pt x="8385092" y="4085939"/>
                  <a:pt x="8370105" y="4090062"/>
                </a:cubicBezTo>
                <a:cubicBezTo>
                  <a:pt x="8370105" y="4090062"/>
                  <a:pt x="8370105" y="4090062"/>
                  <a:pt x="8340132" y="4065324"/>
                </a:cubicBezTo>
                <a:cubicBezTo>
                  <a:pt x="8340132" y="4065324"/>
                  <a:pt x="8340132" y="4065324"/>
                  <a:pt x="8385092" y="4073570"/>
                </a:cubicBezTo>
                <a:cubicBezTo>
                  <a:pt x="8385092" y="4073570"/>
                  <a:pt x="8385092" y="4073570"/>
                  <a:pt x="8377598" y="4061201"/>
                </a:cubicBezTo>
                <a:cubicBezTo>
                  <a:pt x="8377598" y="4061201"/>
                  <a:pt x="8377598" y="4061201"/>
                  <a:pt x="8340132" y="4048832"/>
                </a:cubicBezTo>
                <a:cubicBezTo>
                  <a:pt x="8340132" y="4048832"/>
                  <a:pt x="8340132" y="4048832"/>
                  <a:pt x="8302665" y="4052955"/>
                </a:cubicBezTo>
                <a:cubicBezTo>
                  <a:pt x="8302665" y="4052955"/>
                  <a:pt x="8302665" y="4052955"/>
                  <a:pt x="8287678" y="4032340"/>
                </a:cubicBezTo>
                <a:cubicBezTo>
                  <a:pt x="8287678" y="4032340"/>
                  <a:pt x="8287678" y="4032340"/>
                  <a:pt x="8265198" y="4015847"/>
                </a:cubicBezTo>
                <a:cubicBezTo>
                  <a:pt x="8265198" y="4015847"/>
                  <a:pt x="8265198" y="4015847"/>
                  <a:pt x="8167784" y="3929263"/>
                </a:cubicBezTo>
                <a:cubicBezTo>
                  <a:pt x="8167784" y="3929263"/>
                  <a:pt x="8167784" y="3929263"/>
                  <a:pt x="8152797" y="3921017"/>
                </a:cubicBezTo>
                <a:cubicBezTo>
                  <a:pt x="8152797" y="3921017"/>
                  <a:pt x="8152797" y="3921017"/>
                  <a:pt x="8160290" y="3945756"/>
                </a:cubicBezTo>
                <a:cubicBezTo>
                  <a:pt x="8160290" y="3945756"/>
                  <a:pt x="8160290" y="3945756"/>
                  <a:pt x="8220238" y="4011724"/>
                </a:cubicBezTo>
                <a:cubicBezTo>
                  <a:pt x="8220238" y="4011724"/>
                  <a:pt x="8220238" y="4011724"/>
                  <a:pt x="8242718" y="4015847"/>
                </a:cubicBezTo>
                <a:cubicBezTo>
                  <a:pt x="8242718" y="4015847"/>
                  <a:pt x="8242718" y="4015847"/>
                  <a:pt x="8272691" y="4048832"/>
                </a:cubicBezTo>
                <a:cubicBezTo>
                  <a:pt x="8272691" y="4048832"/>
                  <a:pt x="8272691" y="4048832"/>
                  <a:pt x="8280184" y="4077693"/>
                </a:cubicBezTo>
                <a:cubicBezTo>
                  <a:pt x="8280184" y="4077693"/>
                  <a:pt x="8280184" y="4077693"/>
                  <a:pt x="8325145" y="4123046"/>
                </a:cubicBezTo>
                <a:cubicBezTo>
                  <a:pt x="8325145" y="4123046"/>
                  <a:pt x="8325145" y="4123046"/>
                  <a:pt x="8332638" y="4143662"/>
                </a:cubicBezTo>
                <a:cubicBezTo>
                  <a:pt x="8332638" y="4143662"/>
                  <a:pt x="8332638" y="4143662"/>
                  <a:pt x="8362612" y="4147785"/>
                </a:cubicBezTo>
                <a:cubicBezTo>
                  <a:pt x="8362612" y="4147785"/>
                  <a:pt x="8362612" y="4147785"/>
                  <a:pt x="8392585" y="4193138"/>
                </a:cubicBezTo>
                <a:cubicBezTo>
                  <a:pt x="8392585" y="4193138"/>
                  <a:pt x="8392585" y="4193138"/>
                  <a:pt x="8430052" y="4217877"/>
                </a:cubicBezTo>
                <a:cubicBezTo>
                  <a:pt x="8445039" y="4217877"/>
                  <a:pt x="8385092" y="4184892"/>
                  <a:pt x="8452532" y="4222000"/>
                </a:cubicBezTo>
                <a:cubicBezTo>
                  <a:pt x="8452532" y="4222000"/>
                  <a:pt x="8452532" y="4222000"/>
                  <a:pt x="8430052" y="4238492"/>
                </a:cubicBezTo>
                <a:cubicBezTo>
                  <a:pt x="8430052" y="4238492"/>
                  <a:pt x="8430052" y="4238492"/>
                  <a:pt x="8452532" y="4250861"/>
                </a:cubicBezTo>
                <a:cubicBezTo>
                  <a:pt x="8452532" y="4250861"/>
                  <a:pt x="8452532" y="4250861"/>
                  <a:pt x="8467519" y="4234369"/>
                </a:cubicBezTo>
                <a:cubicBezTo>
                  <a:pt x="8467519" y="4234369"/>
                  <a:pt x="8467519" y="4234369"/>
                  <a:pt x="8489999" y="4246738"/>
                </a:cubicBezTo>
                <a:cubicBezTo>
                  <a:pt x="8489999" y="4246738"/>
                  <a:pt x="8489999" y="4246738"/>
                  <a:pt x="8460026" y="4254984"/>
                </a:cubicBezTo>
                <a:cubicBezTo>
                  <a:pt x="8460026" y="4254984"/>
                  <a:pt x="8460026" y="4254984"/>
                  <a:pt x="8482506" y="4279722"/>
                </a:cubicBezTo>
                <a:cubicBezTo>
                  <a:pt x="8482506" y="4279722"/>
                  <a:pt x="8482506" y="4279722"/>
                  <a:pt x="8527466" y="4300337"/>
                </a:cubicBezTo>
                <a:cubicBezTo>
                  <a:pt x="8527466" y="4300337"/>
                  <a:pt x="8527466" y="4300337"/>
                  <a:pt x="8527466" y="4316830"/>
                </a:cubicBezTo>
                <a:cubicBezTo>
                  <a:pt x="8527466" y="4316830"/>
                  <a:pt x="8527466" y="4316830"/>
                  <a:pt x="8564933" y="4325076"/>
                </a:cubicBezTo>
                <a:cubicBezTo>
                  <a:pt x="8564933" y="4325076"/>
                  <a:pt x="8564933" y="4325076"/>
                  <a:pt x="8579920" y="4358060"/>
                </a:cubicBezTo>
                <a:cubicBezTo>
                  <a:pt x="8579920" y="4358060"/>
                  <a:pt x="8579920" y="4358060"/>
                  <a:pt x="8602400" y="4366306"/>
                </a:cubicBezTo>
                <a:cubicBezTo>
                  <a:pt x="8602400" y="4366306"/>
                  <a:pt x="8602400" y="4366306"/>
                  <a:pt x="8639867" y="4407537"/>
                </a:cubicBezTo>
                <a:cubicBezTo>
                  <a:pt x="8639867" y="4407537"/>
                  <a:pt x="8639867" y="4407537"/>
                  <a:pt x="8669840" y="4428152"/>
                </a:cubicBezTo>
                <a:cubicBezTo>
                  <a:pt x="8662347" y="4424029"/>
                  <a:pt x="8662347" y="4428152"/>
                  <a:pt x="8714801" y="4469382"/>
                </a:cubicBezTo>
                <a:cubicBezTo>
                  <a:pt x="8714801" y="4469382"/>
                  <a:pt x="8714801" y="4469382"/>
                  <a:pt x="8684827" y="4461136"/>
                </a:cubicBezTo>
                <a:cubicBezTo>
                  <a:pt x="8684827" y="4461136"/>
                  <a:pt x="8684827" y="4461136"/>
                  <a:pt x="8669840" y="4469382"/>
                </a:cubicBezTo>
                <a:cubicBezTo>
                  <a:pt x="8669840" y="4469382"/>
                  <a:pt x="8669840" y="4469382"/>
                  <a:pt x="8692320" y="4477628"/>
                </a:cubicBezTo>
                <a:cubicBezTo>
                  <a:pt x="8692320" y="4477628"/>
                  <a:pt x="8692320" y="4477628"/>
                  <a:pt x="8677334" y="4502367"/>
                </a:cubicBezTo>
                <a:cubicBezTo>
                  <a:pt x="8677334" y="4502367"/>
                  <a:pt x="8677334" y="4502367"/>
                  <a:pt x="8714801" y="4502367"/>
                </a:cubicBezTo>
                <a:cubicBezTo>
                  <a:pt x="8714801" y="4502367"/>
                  <a:pt x="8714801" y="4502367"/>
                  <a:pt x="8729788" y="4489998"/>
                </a:cubicBezTo>
                <a:cubicBezTo>
                  <a:pt x="8729788" y="4489998"/>
                  <a:pt x="8729788" y="4489998"/>
                  <a:pt x="8729788" y="4485875"/>
                </a:cubicBezTo>
                <a:cubicBezTo>
                  <a:pt x="8737281" y="4489998"/>
                  <a:pt x="8744774" y="4498244"/>
                  <a:pt x="8752268" y="4502367"/>
                </a:cubicBezTo>
                <a:cubicBezTo>
                  <a:pt x="8752268" y="4502367"/>
                  <a:pt x="8752268" y="4502367"/>
                  <a:pt x="8842188" y="4560089"/>
                </a:cubicBezTo>
                <a:cubicBezTo>
                  <a:pt x="8842188" y="4560089"/>
                  <a:pt x="8842188" y="4560089"/>
                  <a:pt x="8849682" y="4584828"/>
                </a:cubicBezTo>
                <a:cubicBezTo>
                  <a:pt x="8849682" y="4584828"/>
                  <a:pt x="8849682" y="4584828"/>
                  <a:pt x="8894642" y="4601320"/>
                </a:cubicBezTo>
                <a:cubicBezTo>
                  <a:pt x="8894642" y="4601320"/>
                  <a:pt x="8894642" y="4601320"/>
                  <a:pt x="8902135" y="4617812"/>
                </a:cubicBezTo>
                <a:cubicBezTo>
                  <a:pt x="8902135" y="4617812"/>
                  <a:pt x="8902135" y="4617812"/>
                  <a:pt x="8917122" y="4617812"/>
                </a:cubicBezTo>
                <a:cubicBezTo>
                  <a:pt x="8962082" y="4621935"/>
                  <a:pt x="8879655" y="4659042"/>
                  <a:pt x="8954589" y="4663166"/>
                </a:cubicBezTo>
                <a:cubicBezTo>
                  <a:pt x="8954589" y="4663166"/>
                  <a:pt x="8954589" y="4663166"/>
                  <a:pt x="8984562" y="4663166"/>
                </a:cubicBezTo>
                <a:cubicBezTo>
                  <a:pt x="8984562" y="4663166"/>
                  <a:pt x="8984562" y="4663166"/>
                  <a:pt x="8992056" y="4679658"/>
                </a:cubicBezTo>
                <a:cubicBezTo>
                  <a:pt x="8992056" y="4679658"/>
                  <a:pt x="8992056" y="4679658"/>
                  <a:pt x="8984562" y="4679658"/>
                </a:cubicBezTo>
                <a:cubicBezTo>
                  <a:pt x="8984562" y="4679658"/>
                  <a:pt x="8977069" y="4679658"/>
                  <a:pt x="8969576" y="4683781"/>
                </a:cubicBezTo>
                <a:cubicBezTo>
                  <a:pt x="8969576" y="4683781"/>
                  <a:pt x="8969576" y="4683781"/>
                  <a:pt x="8992056" y="4696150"/>
                </a:cubicBezTo>
                <a:cubicBezTo>
                  <a:pt x="8992056" y="4696150"/>
                  <a:pt x="8992056" y="4696150"/>
                  <a:pt x="8999549" y="4687904"/>
                </a:cubicBezTo>
                <a:cubicBezTo>
                  <a:pt x="8999549" y="4687904"/>
                  <a:pt x="8999549" y="4687904"/>
                  <a:pt x="9074483" y="4737380"/>
                </a:cubicBezTo>
                <a:cubicBezTo>
                  <a:pt x="9074483" y="4737380"/>
                  <a:pt x="9074483" y="4737380"/>
                  <a:pt x="9089470" y="4753873"/>
                </a:cubicBezTo>
                <a:cubicBezTo>
                  <a:pt x="9089470" y="4753873"/>
                  <a:pt x="9089470" y="4753873"/>
                  <a:pt x="9119443" y="4762119"/>
                </a:cubicBezTo>
                <a:cubicBezTo>
                  <a:pt x="9104456" y="4774488"/>
                  <a:pt x="9156910" y="4795103"/>
                  <a:pt x="9119443" y="4799226"/>
                </a:cubicBezTo>
                <a:cubicBezTo>
                  <a:pt x="9119443" y="4799226"/>
                  <a:pt x="9119443" y="4799226"/>
                  <a:pt x="9179390" y="4799226"/>
                </a:cubicBezTo>
                <a:cubicBezTo>
                  <a:pt x="9216857" y="4807472"/>
                  <a:pt x="9134430" y="4811595"/>
                  <a:pt x="9216857" y="4840457"/>
                </a:cubicBezTo>
                <a:cubicBezTo>
                  <a:pt x="9216857" y="4840457"/>
                  <a:pt x="9216857" y="4840457"/>
                  <a:pt x="9209364" y="4848703"/>
                </a:cubicBezTo>
                <a:cubicBezTo>
                  <a:pt x="9209364" y="4848703"/>
                  <a:pt x="9209364" y="4848703"/>
                  <a:pt x="9201870" y="4852826"/>
                </a:cubicBezTo>
                <a:cubicBezTo>
                  <a:pt x="9201870" y="4852826"/>
                  <a:pt x="9201870" y="4852826"/>
                  <a:pt x="9216857" y="4861072"/>
                </a:cubicBezTo>
                <a:cubicBezTo>
                  <a:pt x="9216857" y="4861072"/>
                  <a:pt x="9216857" y="4861072"/>
                  <a:pt x="9231844" y="4848703"/>
                </a:cubicBezTo>
                <a:cubicBezTo>
                  <a:pt x="9231844" y="4848703"/>
                  <a:pt x="9231844" y="4848703"/>
                  <a:pt x="9254324" y="4852826"/>
                </a:cubicBezTo>
                <a:cubicBezTo>
                  <a:pt x="9254324" y="4852826"/>
                  <a:pt x="9254324" y="4852826"/>
                  <a:pt x="9269311" y="4877564"/>
                </a:cubicBezTo>
                <a:cubicBezTo>
                  <a:pt x="9269311" y="4877564"/>
                  <a:pt x="9269311" y="4877564"/>
                  <a:pt x="9284298" y="4877564"/>
                </a:cubicBezTo>
                <a:cubicBezTo>
                  <a:pt x="9284298" y="4877564"/>
                  <a:pt x="9284298" y="4877564"/>
                  <a:pt x="9269311" y="4906425"/>
                </a:cubicBezTo>
                <a:cubicBezTo>
                  <a:pt x="9269311" y="4910548"/>
                  <a:pt x="9224350" y="4885810"/>
                  <a:pt x="9276804" y="4918794"/>
                </a:cubicBezTo>
                <a:cubicBezTo>
                  <a:pt x="9276804" y="4918794"/>
                  <a:pt x="9276804" y="4918794"/>
                  <a:pt x="9306778" y="4902302"/>
                </a:cubicBezTo>
                <a:cubicBezTo>
                  <a:pt x="9306778" y="4902302"/>
                  <a:pt x="9306778" y="4902302"/>
                  <a:pt x="9359231" y="4955902"/>
                </a:cubicBezTo>
                <a:cubicBezTo>
                  <a:pt x="9359231" y="4955902"/>
                  <a:pt x="9359231" y="4955902"/>
                  <a:pt x="9396698" y="4955902"/>
                </a:cubicBezTo>
                <a:cubicBezTo>
                  <a:pt x="9396698" y="4955902"/>
                  <a:pt x="9396698" y="4955902"/>
                  <a:pt x="9419178" y="4984763"/>
                </a:cubicBezTo>
                <a:cubicBezTo>
                  <a:pt x="9419178" y="4984763"/>
                  <a:pt x="9419178" y="4984763"/>
                  <a:pt x="9456645" y="4997132"/>
                </a:cubicBezTo>
                <a:cubicBezTo>
                  <a:pt x="9456645" y="4997132"/>
                  <a:pt x="9456645" y="4997132"/>
                  <a:pt x="9486619" y="5030117"/>
                </a:cubicBezTo>
                <a:cubicBezTo>
                  <a:pt x="9486619" y="5030117"/>
                  <a:pt x="9486619" y="5030117"/>
                  <a:pt x="9479125" y="5071347"/>
                </a:cubicBezTo>
                <a:cubicBezTo>
                  <a:pt x="9479125" y="5071347"/>
                  <a:pt x="9479125" y="5071347"/>
                  <a:pt x="9471632" y="5071347"/>
                </a:cubicBezTo>
                <a:cubicBezTo>
                  <a:pt x="9471632" y="5071347"/>
                  <a:pt x="9471632" y="5071347"/>
                  <a:pt x="9441658" y="5071347"/>
                </a:cubicBezTo>
                <a:cubicBezTo>
                  <a:pt x="9441658" y="5071347"/>
                  <a:pt x="9441658" y="5071347"/>
                  <a:pt x="9456645" y="5046609"/>
                </a:cubicBezTo>
                <a:cubicBezTo>
                  <a:pt x="9456645" y="5046609"/>
                  <a:pt x="9456645" y="5046609"/>
                  <a:pt x="9426672" y="5030117"/>
                </a:cubicBezTo>
                <a:cubicBezTo>
                  <a:pt x="9366725" y="5038363"/>
                  <a:pt x="9449152" y="5021871"/>
                  <a:pt x="9419178" y="5071347"/>
                </a:cubicBezTo>
                <a:cubicBezTo>
                  <a:pt x="9419178" y="5071347"/>
                  <a:pt x="9419178" y="5071347"/>
                  <a:pt x="9411685" y="5067224"/>
                </a:cubicBezTo>
                <a:cubicBezTo>
                  <a:pt x="9411685" y="5067224"/>
                  <a:pt x="9411685" y="5067224"/>
                  <a:pt x="9396698" y="5075470"/>
                </a:cubicBezTo>
                <a:cubicBezTo>
                  <a:pt x="9400445" y="5077532"/>
                  <a:pt x="9387332" y="5087840"/>
                  <a:pt x="9383585" y="5094024"/>
                </a:cubicBezTo>
                <a:lnTo>
                  <a:pt x="9382943" y="5097686"/>
                </a:lnTo>
                <a:lnTo>
                  <a:pt x="9374218" y="5096085"/>
                </a:lnTo>
                <a:cubicBezTo>
                  <a:pt x="9374218" y="5096085"/>
                  <a:pt x="9381712" y="5091962"/>
                  <a:pt x="9381712" y="5087839"/>
                </a:cubicBezTo>
                <a:cubicBezTo>
                  <a:pt x="9381712" y="5087839"/>
                  <a:pt x="9381712" y="5087839"/>
                  <a:pt x="9366725" y="5083716"/>
                </a:cubicBezTo>
                <a:cubicBezTo>
                  <a:pt x="9366725" y="5083716"/>
                  <a:pt x="9366725" y="5083716"/>
                  <a:pt x="9336751" y="5087839"/>
                </a:cubicBezTo>
                <a:cubicBezTo>
                  <a:pt x="9336751" y="5087839"/>
                  <a:pt x="9336751" y="5087839"/>
                  <a:pt x="9299284" y="5087839"/>
                </a:cubicBezTo>
                <a:cubicBezTo>
                  <a:pt x="9299284" y="5087839"/>
                  <a:pt x="9299284" y="5087839"/>
                  <a:pt x="9299284" y="5079593"/>
                </a:cubicBezTo>
                <a:cubicBezTo>
                  <a:pt x="9299284" y="5079593"/>
                  <a:pt x="9299284" y="5079593"/>
                  <a:pt x="9276804" y="5079593"/>
                </a:cubicBezTo>
                <a:cubicBezTo>
                  <a:pt x="9276804" y="5079593"/>
                  <a:pt x="9276804" y="5079593"/>
                  <a:pt x="9254324" y="5091962"/>
                </a:cubicBezTo>
                <a:cubicBezTo>
                  <a:pt x="9254324" y="5091962"/>
                  <a:pt x="9254324" y="5091962"/>
                  <a:pt x="9314271" y="5112578"/>
                </a:cubicBezTo>
                <a:cubicBezTo>
                  <a:pt x="9314271" y="5112578"/>
                  <a:pt x="9314271" y="5112578"/>
                  <a:pt x="9291791" y="5141439"/>
                </a:cubicBezTo>
                <a:cubicBezTo>
                  <a:pt x="9291791" y="5141439"/>
                  <a:pt x="9291791" y="5141439"/>
                  <a:pt x="9261817" y="5124947"/>
                </a:cubicBezTo>
                <a:cubicBezTo>
                  <a:pt x="9261817" y="5124947"/>
                  <a:pt x="9261817" y="5124947"/>
                  <a:pt x="9261817" y="5104331"/>
                </a:cubicBezTo>
                <a:cubicBezTo>
                  <a:pt x="9254324" y="5100208"/>
                  <a:pt x="9246830" y="5100208"/>
                  <a:pt x="9239337" y="5096085"/>
                </a:cubicBezTo>
                <a:cubicBezTo>
                  <a:pt x="9239337" y="5096085"/>
                  <a:pt x="9239337" y="5096085"/>
                  <a:pt x="9261817" y="5087839"/>
                </a:cubicBezTo>
                <a:cubicBezTo>
                  <a:pt x="9261817" y="5087839"/>
                  <a:pt x="9261817" y="5087839"/>
                  <a:pt x="9231844" y="5054855"/>
                </a:cubicBezTo>
                <a:cubicBezTo>
                  <a:pt x="9231844" y="5054855"/>
                  <a:pt x="9231844" y="5054855"/>
                  <a:pt x="9231844" y="5034240"/>
                </a:cubicBezTo>
                <a:cubicBezTo>
                  <a:pt x="9231844" y="5034240"/>
                  <a:pt x="9231844" y="5034240"/>
                  <a:pt x="9194377" y="5034240"/>
                </a:cubicBezTo>
                <a:cubicBezTo>
                  <a:pt x="9194377" y="5034240"/>
                  <a:pt x="9194377" y="5034240"/>
                  <a:pt x="9179390" y="5013624"/>
                </a:cubicBezTo>
                <a:cubicBezTo>
                  <a:pt x="9179390" y="5013624"/>
                  <a:pt x="9179390" y="5013624"/>
                  <a:pt x="9156910" y="5001255"/>
                </a:cubicBezTo>
                <a:cubicBezTo>
                  <a:pt x="9156910" y="5001255"/>
                  <a:pt x="9156910" y="5001255"/>
                  <a:pt x="9141923" y="4964148"/>
                </a:cubicBezTo>
                <a:cubicBezTo>
                  <a:pt x="9141923" y="4964148"/>
                  <a:pt x="9141923" y="4964148"/>
                  <a:pt x="9126936" y="4964148"/>
                </a:cubicBezTo>
                <a:cubicBezTo>
                  <a:pt x="9126936" y="4964148"/>
                  <a:pt x="9126936" y="4964148"/>
                  <a:pt x="9066990" y="4914671"/>
                </a:cubicBezTo>
                <a:cubicBezTo>
                  <a:pt x="9066990" y="4914671"/>
                  <a:pt x="9066990" y="4914671"/>
                  <a:pt x="9089470" y="4918794"/>
                </a:cubicBezTo>
                <a:cubicBezTo>
                  <a:pt x="9089470" y="4922917"/>
                  <a:pt x="9089470" y="4927040"/>
                  <a:pt x="9096963" y="4922917"/>
                </a:cubicBezTo>
                <a:cubicBezTo>
                  <a:pt x="9104456" y="4918794"/>
                  <a:pt x="9119443" y="4914671"/>
                  <a:pt x="9141923" y="4906425"/>
                </a:cubicBezTo>
                <a:cubicBezTo>
                  <a:pt x="9141923" y="4906425"/>
                  <a:pt x="9141923" y="4906425"/>
                  <a:pt x="9111950" y="4877564"/>
                </a:cubicBezTo>
                <a:cubicBezTo>
                  <a:pt x="9111950" y="4877564"/>
                  <a:pt x="9111950" y="4877564"/>
                  <a:pt x="9104456" y="4873441"/>
                </a:cubicBezTo>
                <a:cubicBezTo>
                  <a:pt x="9104456" y="4873441"/>
                  <a:pt x="9104456" y="4873441"/>
                  <a:pt x="9089470" y="4906425"/>
                </a:cubicBezTo>
                <a:cubicBezTo>
                  <a:pt x="9089470" y="4906425"/>
                  <a:pt x="9089470" y="4906425"/>
                  <a:pt x="9044509" y="4885810"/>
                </a:cubicBezTo>
                <a:cubicBezTo>
                  <a:pt x="9044509" y="4885810"/>
                  <a:pt x="9044509" y="4885810"/>
                  <a:pt x="9014536" y="4885810"/>
                </a:cubicBezTo>
                <a:cubicBezTo>
                  <a:pt x="9014536" y="4885810"/>
                  <a:pt x="9014536" y="4885810"/>
                  <a:pt x="9029522" y="4906425"/>
                </a:cubicBezTo>
                <a:cubicBezTo>
                  <a:pt x="9029522" y="4906425"/>
                  <a:pt x="9029522" y="4906425"/>
                  <a:pt x="8999549" y="4889933"/>
                </a:cubicBezTo>
                <a:cubicBezTo>
                  <a:pt x="8999549" y="4889933"/>
                  <a:pt x="8999549" y="4889933"/>
                  <a:pt x="8984562" y="4869318"/>
                </a:cubicBezTo>
                <a:cubicBezTo>
                  <a:pt x="8984562" y="4869318"/>
                  <a:pt x="8984562" y="4869318"/>
                  <a:pt x="8999549" y="4848703"/>
                </a:cubicBezTo>
                <a:cubicBezTo>
                  <a:pt x="8992056" y="4848703"/>
                  <a:pt x="8977069" y="4840457"/>
                  <a:pt x="8939602" y="4828087"/>
                </a:cubicBezTo>
                <a:cubicBezTo>
                  <a:pt x="8939602" y="4828087"/>
                  <a:pt x="8939602" y="4828087"/>
                  <a:pt x="8939602" y="4832210"/>
                </a:cubicBezTo>
                <a:cubicBezTo>
                  <a:pt x="8939602" y="4832210"/>
                  <a:pt x="8939602" y="4832210"/>
                  <a:pt x="8909628" y="4828087"/>
                </a:cubicBezTo>
                <a:cubicBezTo>
                  <a:pt x="8909628" y="4828087"/>
                  <a:pt x="8909628" y="4828087"/>
                  <a:pt x="8902135" y="4807472"/>
                </a:cubicBezTo>
                <a:cubicBezTo>
                  <a:pt x="8902135" y="4807472"/>
                  <a:pt x="8902135" y="4807472"/>
                  <a:pt x="8909628" y="4778611"/>
                </a:cubicBezTo>
                <a:cubicBezTo>
                  <a:pt x="8909628" y="4778611"/>
                  <a:pt x="8909628" y="4778611"/>
                  <a:pt x="8902135" y="4770365"/>
                </a:cubicBezTo>
                <a:cubicBezTo>
                  <a:pt x="8902135" y="4770365"/>
                  <a:pt x="8902135" y="4770365"/>
                  <a:pt x="8872162" y="4786857"/>
                </a:cubicBezTo>
                <a:cubicBezTo>
                  <a:pt x="8872162" y="4786857"/>
                  <a:pt x="8872162" y="4786857"/>
                  <a:pt x="8879655" y="4803349"/>
                </a:cubicBezTo>
                <a:cubicBezTo>
                  <a:pt x="8879655" y="4803349"/>
                  <a:pt x="8879655" y="4803349"/>
                  <a:pt x="8834695" y="4745626"/>
                </a:cubicBezTo>
                <a:cubicBezTo>
                  <a:pt x="8834695" y="4745626"/>
                  <a:pt x="8834695" y="4745626"/>
                  <a:pt x="8819708" y="4749749"/>
                </a:cubicBezTo>
                <a:cubicBezTo>
                  <a:pt x="8819708" y="4749749"/>
                  <a:pt x="8819708" y="4749749"/>
                  <a:pt x="8819708" y="4745626"/>
                </a:cubicBezTo>
                <a:cubicBezTo>
                  <a:pt x="8819708" y="4745626"/>
                  <a:pt x="8819708" y="4737380"/>
                  <a:pt x="8819708" y="4733257"/>
                </a:cubicBezTo>
                <a:cubicBezTo>
                  <a:pt x="8819708" y="4733257"/>
                  <a:pt x="8819708" y="4733257"/>
                  <a:pt x="8797228" y="4696150"/>
                </a:cubicBezTo>
                <a:cubicBezTo>
                  <a:pt x="8797228" y="4696150"/>
                  <a:pt x="8797228" y="4696150"/>
                  <a:pt x="8782241" y="4716765"/>
                </a:cubicBezTo>
                <a:cubicBezTo>
                  <a:pt x="8782241" y="4716765"/>
                  <a:pt x="8782241" y="4720888"/>
                  <a:pt x="8774748" y="4720888"/>
                </a:cubicBezTo>
                <a:cubicBezTo>
                  <a:pt x="8774748" y="4716765"/>
                  <a:pt x="8774748" y="4708519"/>
                  <a:pt x="8759761" y="4687904"/>
                </a:cubicBezTo>
                <a:cubicBezTo>
                  <a:pt x="8759761" y="4687904"/>
                  <a:pt x="8759761" y="4687904"/>
                  <a:pt x="8752268" y="4683781"/>
                </a:cubicBezTo>
                <a:cubicBezTo>
                  <a:pt x="8752268" y="4683781"/>
                  <a:pt x="8752268" y="4683781"/>
                  <a:pt x="8729788" y="4696150"/>
                </a:cubicBezTo>
                <a:cubicBezTo>
                  <a:pt x="8729788" y="4696150"/>
                  <a:pt x="8729788" y="4696150"/>
                  <a:pt x="8737281" y="4671412"/>
                </a:cubicBezTo>
                <a:cubicBezTo>
                  <a:pt x="8737281" y="4671412"/>
                  <a:pt x="8737281" y="4671412"/>
                  <a:pt x="8669840" y="4630181"/>
                </a:cubicBezTo>
                <a:cubicBezTo>
                  <a:pt x="8669840" y="4630181"/>
                  <a:pt x="8669840" y="4630181"/>
                  <a:pt x="8654854" y="4630181"/>
                </a:cubicBezTo>
                <a:cubicBezTo>
                  <a:pt x="8654854" y="4630181"/>
                  <a:pt x="8654854" y="4630181"/>
                  <a:pt x="8654854" y="4626058"/>
                </a:cubicBezTo>
                <a:cubicBezTo>
                  <a:pt x="8647360" y="4613689"/>
                  <a:pt x="8662347" y="4584828"/>
                  <a:pt x="8617387" y="4601320"/>
                </a:cubicBezTo>
                <a:cubicBezTo>
                  <a:pt x="8617387" y="4601320"/>
                  <a:pt x="8617387" y="4601320"/>
                  <a:pt x="8594906" y="4584828"/>
                </a:cubicBezTo>
                <a:cubicBezTo>
                  <a:pt x="8594906" y="4584828"/>
                  <a:pt x="8594906" y="4584828"/>
                  <a:pt x="8579920" y="4584828"/>
                </a:cubicBezTo>
                <a:cubicBezTo>
                  <a:pt x="8579920" y="4584828"/>
                  <a:pt x="8579920" y="4584828"/>
                  <a:pt x="8579920" y="4568335"/>
                </a:cubicBezTo>
                <a:cubicBezTo>
                  <a:pt x="8579920" y="4568335"/>
                  <a:pt x="8579920" y="4568335"/>
                  <a:pt x="8564933" y="4564212"/>
                </a:cubicBezTo>
                <a:cubicBezTo>
                  <a:pt x="8564933" y="4564212"/>
                  <a:pt x="8564933" y="4564212"/>
                  <a:pt x="8519973" y="4522982"/>
                </a:cubicBezTo>
                <a:cubicBezTo>
                  <a:pt x="8519973" y="4522982"/>
                  <a:pt x="8519973" y="4522982"/>
                  <a:pt x="8489999" y="4518859"/>
                </a:cubicBezTo>
                <a:cubicBezTo>
                  <a:pt x="8489999" y="4518859"/>
                  <a:pt x="8489999" y="4518859"/>
                  <a:pt x="8445039" y="4477628"/>
                </a:cubicBezTo>
                <a:cubicBezTo>
                  <a:pt x="8445039" y="4477628"/>
                  <a:pt x="8445039" y="4477628"/>
                  <a:pt x="8430052" y="4469382"/>
                </a:cubicBezTo>
                <a:cubicBezTo>
                  <a:pt x="8430052" y="4469382"/>
                  <a:pt x="8430052" y="4469382"/>
                  <a:pt x="8422559" y="4477628"/>
                </a:cubicBezTo>
                <a:cubicBezTo>
                  <a:pt x="8422559" y="4477628"/>
                  <a:pt x="8422559" y="4477628"/>
                  <a:pt x="8422559" y="4469382"/>
                </a:cubicBezTo>
                <a:cubicBezTo>
                  <a:pt x="8422559" y="4469382"/>
                  <a:pt x="8422559" y="4469382"/>
                  <a:pt x="8295171" y="4370429"/>
                </a:cubicBezTo>
                <a:cubicBezTo>
                  <a:pt x="8295171" y="4370429"/>
                  <a:pt x="8295171" y="4370429"/>
                  <a:pt x="8250211" y="4345691"/>
                </a:cubicBezTo>
                <a:cubicBezTo>
                  <a:pt x="8250211" y="4345691"/>
                  <a:pt x="8250211" y="4345691"/>
                  <a:pt x="8205251" y="4304461"/>
                </a:cubicBezTo>
                <a:cubicBezTo>
                  <a:pt x="8205251" y="4304461"/>
                  <a:pt x="8205251" y="4304461"/>
                  <a:pt x="8190264" y="4292091"/>
                </a:cubicBezTo>
                <a:cubicBezTo>
                  <a:pt x="8190264" y="4292091"/>
                  <a:pt x="8190264" y="4292091"/>
                  <a:pt x="8175277" y="4296214"/>
                </a:cubicBezTo>
                <a:cubicBezTo>
                  <a:pt x="8175277" y="4296214"/>
                  <a:pt x="8175277" y="4296214"/>
                  <a:pt x="8190264" y="4308584"/>
                </a:cubicBezTo>
                <a:cubicBezTo>
                  <a:pt x="8190264" y="4308584"/>
                  <a:pt x="8190264" y="4308584"/>
                  <a:pt x="8182771" y="4312707"/>
                </a:cubicBezTo>
                <a:cubicBezTo>
                  <a:pt x="8182771" y="4312707"/>
                  <a:pt x="8182771" y="4312707"/>
                  <a:pt x="8257704" y="4399291"/>
                </a:cubicBezTo>
                <a:cubicBezTo>
                  <a:pt x="8257704" y="4399291"/>
                  <a:pt x="8257704" y="4399291"/>
                  <a:pt x="8257704" y="4419906"/>
                </a:cubicBezTo>
                <a:cubicBezTo>
                  <a:pt x="8257704" y="4419906"/>
                  <a:pt x="8257704" y="4419906"/>
                  <a:pt x="8385092" y="4518859"/>
                </a:cubicBezTo>
                <a:cubicBezTo>
                  <a:pt x="8422559" y="4522982"/>
                  <a:pt x="8362612" y="4539474"/>
                  <a:pt x="8400079" y="4535351"/>
                </a:cubicBezTo>
                <a:cubicBezTo>
                  <a:pt x="8400079" y="4535351"/>
                  <a:pt x="8400079" y="4535351"/>
                  <a:pt x="8489999" y="4626058"/>
                </a:cubicBezTo>
                <a:cubicBezTo>
                  <a:pt x="8489999" y="4626058"/>
                  <a:pt x="8489999" y="4626058"/>
                  <a:pt x="8392585" y="4568335"/>
                </a:cubicBezTo>
                <a:cubicBezTo>
                  <a:pt x="8392585" y="4568335"/>
                  <a:pt x="8392585" y="4568335"/>
                  <a:pt x="8370105" y="4555966"/>
                </a:cubicBezTo>
                <a:cubicBezTo>
                  <a:pt x="8370105" y="4555966"/>
                  <a:pt x="8370105" y="4555966"/>
                  <a:pt x="8377598" y="4609566"/>
                </a:cubicBezTo>
                <a:cubicBezTo>
                  <a:pt x="8392585" y="4609566"/>
                  <a:pt x="8325145" y="4617812"/>
                  <a:pt x="8407572" y="4621935"/>
                </a:cubicBezTo>
                <a:cubicBezTo>
                  <a:pt x="8407572" y="4621935"/>
                  <a:pt x="8407572" y="4621935"/>
                  <a:pt x="8392585" y="4642550"/>
                </a:cubicBezTo>
                <a:cubicBezTo>
                  <a:pt x="8392585" y="4642550"/>
                  <a:pt x="8392585" y="4642550"/>
                  <a:pt x="8340132" y="4597197"/>
                </a:cubicBezTo>
                <a:cubicBezTo>
                  <a:pt x="8340132" y="4597197"/>
                  <a:pt x="8340132" y="4597197"/>
                  <a:pt x="8325145" y="4597197"/>
                </a:cubicBezTo>
                <a:cubicBezTo>
                  <a:pt x="8325145" y="4597197"/>
                  <a:pt x="8325145" y="4597197"/>
                  <a:pt x="8295171" y="4572459"/>
                </a:cubicBezTo>
                <a:cubicBezTo>
                  <a:pt x="8295171" y="4572459"/>
                  <a:pt x="8295171" y="4572459"/>
                  <a:pt x="8280184" y="4572459"/>
                </a:cubicBezTo>
                <a:cubicBezTo>
                  <a:pt x="8280184" y="4572459"/>
                  <a:pt x="8280184" y="4572459"/>
                  <a:pt x="8295171" y="4564212"/>
                </a:cubicBezTo>
                <a:cubicBezTo>
                  <a:pt x="8295171" y="4564212"/>
                  <a:pt x="8295171" y="4564212"/>
                  <a:pt x="8295171" y="4551843"/>
                </a:cubicBezTo>
                <a:cubicBezTo>
                  <a:pt x="8295171" y="4551843"/>
                  <a:pt x="8295171" y="4551843"/>
                  <a:pt x="8280184" y="4547720"/>
                </a:cubicBezTo>
                <a:cubicBezTo>
                  <a:pt x="8280184" y="4547720"/>
                  <a:pt x="8280184" y="4547720"/>
                  <a:pt x="8265198" y="4555966"/>
                </a:cubicBezTo>
                <a:cubicBezTo>
                  <a:pt x="8265198" y="4555966"/>
                  <a:pt x="8265198" y="4555966"/>
                  <a:pt x="8257704" y="4551843"/>
                </a:cubicBezTo>
                <a:cubicBezTo>
                  <a:pt x="8250211" y="4543597"/>
                  <a:pt x="8235224" y="4547720"/>
                  <a:pt x="8235224" y="4555966"/>
                </a:cubicBezTo>
                <a:cubicBezTo>
                  <a:pt x="8235224" y="4551843"/>
                  <a:pt x="8242718" y="4539474"/>
                  <a:pt x="8242718" y="4527105"/>
                </a:cubicBezTo>
                <a:cubicBezTo>
                  <a:pt x="8242718" y="4527105"/>
                  <a:pt x="8242718" y="4527105"/>
                  <a:pt x="8197758" y="4514736"/>
                </a:cubicBezTo>
                <a:cubicBezTo>
                  <a:pt x="8197758" y="4514736"/>
                  <a:pt x="8197758" y="4514736"/>
                  <a:pt x="8182771" y="4518859"/>
                </a:cubicBezTo>
                <a:cubicBezTo>
                  <a:pt x="8182771" y="4527105"/>
                  <a:pt x="8175277" y="4543597"/>
                  <a:pt x="8205251" y="4535351"/>
                </a:cubicBezTo>
                <a:cubicBezTo>
                  <a:pt x="8197758" y="4543597"/>
                  <a:pt x="8205251" y="4551843"/>
                  <a:pt x="8205251" y="4560089"/>
                </a:cubicBezTo>
                <a:cubicBezTo>
                  <a:pt x="8205251" y="4560089"/>
                  <a:pt x="8205251" y="4560089"/>
                  <a:pt x="8220238" y="4555966"/>
                </a:cubicBezTo>
                <a:cubicBezTo>
                  <a:pt x="8220238" y="4560089"/>
                  <a:pt x="8227731" y="4564212"/>
                  <a:pt x="8227731" y="4568335"/>
                </a:cubicBezTo>
                <a:cubicBezTo>
                  <a:pt x="8227731" y="4568335"/>
                  <a:pt x="8227731" y="4568335"/>
                  <a:pt x="8182771" y="4560089"/>
                </a:cubicBezTo>
                <a:cubicBezTo>
                  <a:pt x="8182771" y="4560089"/>
                  <a:pt x="8182771" y="4560089"/>
                  <a:pt x="8167784" y="4597197"/>
                </a:cubicBezTo>
                <a:cubicBezTo>
                  <a:pt x="8167784" y="4584828"/>
                  <a:pt x="8115330" y="4609566"/>
                  <a:pt x="8205251" y="4601320"/>
                </a:cubicBezTo>
                <a:cubicBezTo>
                  <a:pt x="8205251" y="4601320"/>
                  <a:pt x="8205251" y="4601320"/>
                  <a:pt x="8205251" y="4584828"/>
                </a:cubicBezTo>
                <a:cubicBezTo>
                  <a:pt x="8220238" y="4588951"/>
                  <a:pt x="8227731" y="4609566"/>
                  <a:pt x="8190264" y="4617812"/>
                </a:cubicBezTo>
                <a:cubicBezTo>
                  <a:pt x="8190264" y="4617812"/>
                  <a:pt x="8190264" y="4617812"/>
                  <a:pt x="8212744" y="4667289"/>
                </a:cubicBezTo>
                <a:cubicBezTo>
                  <a:pt x="8212744" y="4667289"/>
                  <a:pt x="8212744" y="4667289"/>
                  <a:pt x="8250211" y="4671412"/>
                </a:cubicBezTo>
                <a:cubicBezTo>
                  <a:pt x="8250211" y="4671412"/>
                  <a:pt x="8250211" y="4671412"/>
                  <a:pt x="8227731" y="4671412"/>
                </a:cubicBezTo>
                <a:cubicBezTo>
                  <a:pt x="8227731" y="4671412"/>
                  <a:pt x="8227731" y="4671412"/>
                  <a:pt x="8220238" y="4720888"/>
                </a:cubicBezTo>
                <a:cubicBezTo>
                  <a:pt x="8220238" y="4720888"/>
                  <a:pt x="8220238" y="4720888"/>
                  <a:pt x="8242718" y="4729134"/>
                </a:cubicBezTo>
                <a:cubicBezTo>
                  <a:pt x="8242718" y="4729134"/>
                  <a:pt x="8242718" y="4729134"/>
                  <a:pt x="8242718" y="4753873"/>
                </a:cubicBezTo>
                <a:cubicBezTo>
                  <a:pt x="8242718" y="4753873"/>
                  <a:pt x="8242718" y="4753873"/>
                  <a:pt x="8272691" y="4753873"/>
                </a:cubicBezTo>
                <a:cubicBezTo>
                  <a:pt x="8302665" y="4770365"/>
                  <a:pt x="8242718" y="4757996"/>
                  <a:pt x="8242718" y="4770365"/>
                </a:cubicBezTo>
                <a:cubicBezTo>
                  <a:pt x="8242718" y="4770365"/>
                  <a:pt x="8242718" y="4770365"/>
                  <a:pt x="8257704" y="4778611"/>
                </a:cubicBezTo>
                <a:cubicBezTo>
                  <a:pt x="8257704" y="4778611"/>
                  <a:pt x="8257704" y="4778611"/>
                  <a:pt x="8242718" y="4795103"/>
                </a:cubicBezTo>
                <a:cubicBezTo>
                  <a:pt x="8242718" y="4795103"/>
                  <a:pt x="8242718" y="4795103"/>
                  <a:pt x="8265198" y="4799226"/>
                </a:cubicBezTo>
                <a:cubicBezTo>
                  <a:pt x="8265198" y="4799226"/>
                  <a:pt x="8265198" y="4799226"/>
                  <a:pt x="8280184" y="4865195"/>
                </a:cubicBezTo>
                <a:cubicBezTo>
                  <a:pt x="8280184" y="4865195"/>
                  <a:pt x="8280184" y="4865195"/>
                  <a:pt x="8295171" y="4869318"/>
                </a:cubicBezTo>
                <a:cubicBezTo>
                  <a:pt x="8295171" y="4869318"/>
                  <a:pt x="8295171" y="4869318"/>
                  <a:pt x="8287678" y="4885810"/>
                </a:cubicBezTo>
                <a:cubicBezTo>
                  <a:pt x="8287678" y="4885810"/>
                  <a:pt x="8287678" y="4885810"/>
                  <a:pt x="8302665" y="4906425"/>
                </a:cubicBezTo>
                <a:cubicBezTo>
                  <a:pt x="8302665" y="4906425"/>
                  <a:pt x="8302665" y="4906425"/>
                  <a:pt x="8310158" y="4960025"/>
                </a:cubicBezTo>
                <a:cubicBezTo>
                  <a:pt x="8310158" y="4960025"/>
                  <a:pt x="8310158" y="4960025"/>
                  <a:pt x="8325145" y="4968271"/>
                </a:cubicBezTo>
                <a:cubicBezTo>
                  <a:pt x="8317652" y="4968271"/>
                  <a:pt x="8317652" y="4972394"/>
                  <a:pt x="8325145" y="4988886"/>
                </a:cubicBezTo>
                <a:cubicBezTo>
                  <a:pt x="8325145" y="4988886"/>
                  <a:pt x="8325145" y="4988886"/>
                  <a:pt x="8340132" y="4997132"/>
                </a:cubicBezTo>
                <a:cubicBezTo>
                  <a:pt x="8340132" y="4997132"/>
                  <a:pt x="8340132" y="4997132"/>
                  <a:pt x="8332638" y="4997132"/>
                </a:cubicBezTo>
                <a:cubicBezTo>
                  <a:pt x="8332638" y="4997132"/>
                  <a:pt x="8332638" y="4997132"/>
                  <a:pt x="8302665" y="4976517"/>
                </a:cubicBezTo>
                <a:cubicBezTo>
                  <a:pt x="8302665" y="4976517"/>
                  <a:pt x="8302665" y="4976517"/>
                  <a:pt x="8280184" y="4976517"/>
                </a:cubicBezTo>
                <a:cubicBezTo>
                  <a:pt x="8280184" y="4976517"/>
                  <a:pt x="8280184" y="4976517"/>
                  <a:pt x="8280184" y="5009501"/>
                </a:cubicBezTo>
                <a:cubicBezTo>
                  <a:pt x="8280184" y="5009501"/>
                  <a:pt x="8280184" y="5009501"/>
                  <a:pt x="8325145" y="5025994"/>
                </a:cubicBezTo>
                <a:cubicBezTo>
                  <a:pt x="8325145" y="5025994"/>
                  <a:pt x="8325145" y="5025994"/>
                  <a:pt x="8340132" y="5013624"/>
                </a:cubicBezTo>
                <a:cubicBezTo>
                  <a:pt x="8340132" y="5013624"/>
                  <a:pt x="8340132" y="5013624"/>
                  <a:pt x="8362612" y="5075470"/>
                </a:cubicBezTo>
                <a:cubicBezTo>
                  <a:pt x="8362612" y="5075470"/>
                  <a:pt x="8362612" y="5075470"/>
                  <a:pt x="8370105" y="5071347"/>
                </a:cubicBezTo>
                <a:cubicBezTo>
                  <a:pt x="8370105" y="5071347"/>
                  <a:pt x="8370105" y="5071347"/>
                  <a:pt x="8385092" y="5087839"/>
                </a:cubicBezTo>
                <a:cubicBezTo>
                  <a:pt x="8385092" y="5087839"/>
                  <a:pt x="8385092" y="5087839"/>
                  <a:pt x="8377598" y="5100208"/>
                </a:cubicBezTo>
                <a:cubicBezTo>
                  <a:pt x="8362612" y="5112578"/>
                  <a:pt x="8392585" y="5124947"/>
                  <a:pt x="8377598" y="5137316"/>
                </a:cubicBezTo>
                <a:cubicBezTo>
                  <a:pt x="8370105" y="5133193"/>
                  <a:pt x="8385092" y="5145562"/>
                  <a:pt x="8370105" y="5133193"/>
                </a:cubicBezTo>
                <a:cubicBezTo>
                  <a:pt x="8362612" y="5137316"/>
                  <a:pt x="8370105" y="5137316"/>
                  <a:pt x="8362612" y="5141439"/>
                </a:cubicBezTo>
                <a:cubicBezTo>
                  <a:pt x="8362612" y="5141439"/>
                  <a:pt x="8362612" y="5141439"/>
                  <a:pt x="8392585" y="5145562"/>
                </a:cubicBezTo>
                <a:cubicBezTo>
                  <a:pt x="8392585" y="5145562"/>
                  <a:pt x="8392585" y="5145562"/>
                  <a:pt x="8407572" y="5186792"/>
                </a:cubicBezTo>
                <a:cubicBezTo>
                  <a:pt x="8407572" y="5186792"/>
                  <a:pt x="8407572" y="5186792"/>
                  <a:pt x="8445039" y="5186792"/>
                </a:cubicBezTo>
                <a:cubicBezTo>
                  <a:pt x="8445039" y="5186792"/>
                  <a:pt x="8445039" y="5186792"/>
                  <a:pt x="8422559" y="5215654"/>
                </a:cubicBezTo>
                <a:cubicBezTo>
                  <a:pt x="8422559" y="5215654"/>
                  <a:pt x="8422559" y="5215654"/>
                  <a:pt x="8430052" y="5244515"/>
                </a:cubicBezTo>
                <a:cubicBezTo>
                  <a:pt x="8430052" y="5244515"/>
                  <a:pt x="8430052" y="5244515"/>
                  <a:pt x="8452532" y="5236269"/>
                </a:cubicBezTo>
                <a:cubicBezTo>
                  <a:pt x="8452532" y="5236269"/>
                  <a:pt x="8452532" y="5236269"/>
                  <a:pt x="8497492" y="5256884"/>
                </a:cubicBezTo>
                <a:cubicBezTo>
                  <a:pt x="8497492" y="5256884"/>
                  <a:pt x="8497492" y="5256884"/>
                  <a:pt x="8497492" y="5269253"/>
                </a:cubicBezTo>
                <a:cubicBezTo>
                  <a:pt x="8497492" y="5269253"/>
                  <a:pt x="8497492" y="5269253"/>
                  <a:pt x="8489999" y="5285745"/>
                </a:cubicBezTo>
                <a:cubicBezTo>
                  <a:pt x="8489999" y="5285745"/>
                  <a:pt x="8489999" y="5285745"/>
                  <a:pt x="8527466" y="5306361"/>
                </a:cubicBezTo>
                <a:cubicBezTo>
                  <a:pt x="8527466" y="5306361"/>
                  <a:pt x="8527466" y="5306361"/>
                  <a:pt x="8497492" y="5314607"/>
                </a:cubicBezTo>
                <a:cubicBezTo>
                  <a:pt x="8497492" y="5314607"/>
                  <a:pt x="8497492" y="5314607"/>
                  <a:pt x="8497492" y="5326976"/>
                </a:cubicBezTo>
                <a:cubicBezTo>
                  <a:pt x="8497492" y="5326976"/>
                  <a:pt x="8512480" y="5331099"/>
                  <a:pt x="8527466" y="5343468"/>
                </a:cubicBezTo>
                <a:cubicBezTo>
                  <a:pt x="8527466" y="5343468"/>
                  <a:pt x="8527466" y="5343468"/>
                  <a:pt x="8534960" y="5322853"/>
                </a:cubicBezTo>
                <a:cubicBezTo>
                  <a:pt x="8542453" y="5326976"/>
                  <a:pt x="8519973" y="5306361"/>
                  <a:pt x="8549946" y="5331099"/>
                </a:cubicBezTo>
                <a:cubicBezTo>
                  <a:pt x="8549946" y="5331099"/>
                  <a:pt x="8549946" y="5331099"/>
                  <a:pt x="8542453" y="5306361"/>
                </a:cubicBezTo>
                <a:cubicBezTo>
                  <a:pt x="8542453" y="5306361"/>
                  <a:pt x="8542453" y="5306361"/>
                  <a:pt x="8594906" y="5306361"/>
                </a:cubicBezTo>
                <a:cubicBezTo>
                  <a:pt x="8594906" y="5306361"/>
                  <a:pt x="8594906" y="5306361"/>
                  <a:pt x="8602400" y="5318730"/>
                </a:cubicBezTo>
                <a:cubicBezTo>
                  <a:pt x="8602400" y="5318730"/>
                  <a:pt x="8602400" y="5318730"/>
                  <a:pt x="8594906" y="5355837"/>
                </a:cubicBezTo>
                <a:cubicBezTo>
                  <a:pt x="8594906" y="5355837"/>
                  <a:pt x="8594906" y="5355837"/>
                  <a:pt x="8639867" y="5384699"/>
                </a:cubicBezTo>
                <a:cubicBezTo>
                  <a:pt x="8632374" y="5397068"/>
                  <a:pt x="8647360" y="5409437"/>
                  <a:pt x="8654854" y="5417683"/>
                </a:cubicBezTo>
                <a:cubicBezTo>
                  <a:pt x="8654854" y="5417683"/>
                  <a:pt x="8654854" y="5417683"/>
                  <a:pt x="8647360" y="5425929"/>
                </a:cubicBezTo>
                <a:cubicBezTo>
                  <a:pt x="8647360" y="5425929"/>
                  <a:pt x="8647360" y="5425929"/>
                  <a:pt x="8692320" y="5446544"/>
                </a:cubicBezTo>
                <a:cubicBezTo>
                  <a:pt x="8692320" y="5446544"/>
                  <a:pt x="8692320" y="5446544"/>
                  <a:pt x="8714801" y="5450667"/>
                </a:cubicBezTo>
                <a:cubicBezTo>
                  <a:pt x="8714801" y="5450667"/>
                  <a:pt x="8714801" y="5450667"/>
                  <a:pt x="8737281" y="5463036"/>
                </a:cubicBezTo>
                <a:cubicBezTo>
                  <a:pt x="8737281" y="5463036"/>
                  <a:pt x="8737281" y="5463036"/>
                  <a:pt x="8752268" y="5512513"/>
                </a:cubicBezTo>
                <a:cubicBezTo>
                  <a:pt x="8759761" y="5504267"/>
                  <a:pt x="8797228" y="5520759"/>
                  <a:pt x="8782241" y="5491898"/>
                </a:cubicBezTo>
                <a:cubicBezTo>
                  <a:pt x="8782241" y="5491898"/>
                  <a:pt x="8782241" y="5491898"/>
                  <a:pt x="8812214" y="5520759"/>
                </a:cubicBezTo>
                <a:cubicBezTo>
                  <a:pt x="8812214" y="5520759"/>
                  <a:pt x="8812214" y="5520759"/>
                  <a:pt x="8819708" y="5516636"/>
                </a:cubicBezTo>
                <a:cubicBezTo>
                  <a:pt x="8819708" y="5516636"/>
                  <a:pt x="8819708" y="5516636"/>
                  <a:pt x="8834695" y="5533128"/>
                </a:cubicBezTo>
                <a:cubicBezTo>
                  <a:pt x="8834695" y="5533128"/>
                  <a:pt x="8834695" y="5533128"/>
                  <a:pt x="8924615" y="5586728"/>
                </a:cubicBezTo>
                <a:cubicBezTo>
                  <a:pt x="8932109" y="5586728"/>
                  <a:pt x="8917122" y="5566113"/>
                  <a:pt x="8954589" y="5582605"/>
                </a:cubicBezTo>
                <a:cubicBezTo>
                  <a:pt x="8954589" y="5582605"/>
                  <a:pt x="8954589" y="5582605"/>
                  <a:pt x="8939602" y="5611466"/>
                </a:cubicBezTo>
                <a:cubicBezTo>
                  <a:pt x="8939602" y="5611466"/>
                  <a:pt x="8939602" y="5611466"/>
                  <a:pt x="8992056" y="5636204"/>
                </a:cubicBezTo>
                <a:cubicBezTo>
                  <a:pt x="8992056" y="5636204"/>
                  <a:pt x="8992056" y="5636204"/>
                  <a:pt x="9007042" y="5615589"/>
                </a:cubicBezTo>
                <a:cubicBezTo>
                  <a:pt x="9007042" y="5615589"/>
                  <a:pt x="9007042" y="5636204"/>
                  <a:pt x="9029522" y="5607343"/>
                </a:cubicBezTo>
                <a:cubicBezTo>
                  <a:pt x="9029522" y="5607343"/>
                  <a:pt x="9029522" y="5607343"/>
                  <a:pt x="9111950" y="5660943"/>
                </a:cubicBezTo>
                <a:cubicBezTo>
                  <a:pt x="9111950" y="5660943"/>
                  <a:pt x="9111950" y="5660943"/>
                  <a:pt x="9081976" y="5660943"/>
                </a:cubicBezTo>
                <a:cubicBezTo>
                  <a:pt x="9081976" y="5660943"/>
                  <a:pt x="9081976" y="5660943"/>
                  <a:pt x="9089470" y="5702173"/>
                </a:cubicBezTo>
                <a:cubicBezTo>
                  <a:pt x="9089470" y="5706296"/>
                  <a:pt x="9059496" y="5665066"/>
                  <a:pt x="9081976" y="5718665"/>
                </a:cubicBezTo>
                <a:cubicBezTo>
                  <a:pt x="9081976" y="5718665"/>
                  <a:pt x="9081976" y="5718665"/>
                  <a:pt x="9134430" y="5706296"/>
                </a:cubicBezTo>
                <a:cubicBezTo>
                  <a:pt x="9134430" y="5706296"/>
                  <a:pt x="9134430" y="5706296"/>
                  <a:pt x="9126936" y="5693927"/>
                </a:cubicBezTo>
                <a:cubicBezTo>
                  <a:pt x="9126936" y="5693927"/>
                  <a:pt x="9126936" y="5693927"/>
                  <a:pt x="9126936" y="5689804"/>
                </a:cubicBezTo>
                <a:cubicBezTo>
                  <a:pt x="9126936" y="5689804"/>
                  <a:pt x="9126936" y="5689804"/>
                  <a:pt x="9171897" y="5706296"/>
                </a:cubicBezTo>
                <a:cubicBezTo>
                  <a:pt x="9171897" y="5706296"/>
                  <a:pt x="9171897" y="5706296"/>
                  <a:pt x="9156910" y="5726911"/>
                </a:cubicBezTo>
                <a:cubicBezTo>
                  <a:pt x="9156910" y="5726911"/>
                  <a:pt x="9156910" y="5726911"/>
                  <a:pt x="9134430" y="5755773"/>
                </a:cubicBezTo>
                <a:cubicBezTo>
                  <a:pt x="9134430" y="5755773"/>
                  <a:pt x="9134430" y="5755773"/>
                  <a:pt x="9141923" y="5764019"/>
                </a:cubicBezTo>
                <a:cubicBezTo>
                  <a:pt x="9141923" y="5764019"/>
                  <a:pt x="9141923" y="5764019"/>
                  <a:pt x="9179390" y="5735158"/>
                </a:cubicBezTo>
                <a:cubicBezTo>
                  <a:pt x="9179390" y="5735158"/>
                  <a:pt x="9179390" y="5735158"/>
                  <a:pt x="9239337" y="5784634"/>
                </a:cubicBezTo>
                <a:cubicBezTo>
                  <a:pt x="9239337" y="5784634"/>
                  <a:pt x="9239337" y="5784634"/>
                  <a:pt x="9261817" y="5776388"/>
                </a:cubicBezTo>
                <a:cubicBezTo>
                  <a:pt x="9261817" y="5776388"/>
                  <a:pt x="9261817" y="5776388"/>
                  <a:pt x="9269311" y="5759896"/>
                </a:cubicBezTo>
                <a:cubicBezTo>
                  <a:pt x="9269311" y="5759896"/>
                  <a:pt x="9269311" y="5759896"/>
                  <a:pt x="9269311" y="5751650"/>
                </a:cubicBezTo>
                <a:cubicBezTo>
                  <a:pt x="9269311" y="5751650"/>
                  <a:pt x="9269311" y="5751650"/>
                  <a:pt x="9306778" y="5784634"/>
                </a:cubicBezTo>
                <a:cubicBezTo>
                  <a:pt x="9284298" y="5792880"/>
                  <a:pt x="9291791" y="5755773"/>
                  <a:pt x="9276804" y="5792880"/>
                </a:cubicBezTo>
                <a:cubicBezTo>
                  <a:pt x="9276804" y="5792880"/>
                  <a:pt x="9276804" y="5792880"/>
                  <a:pt x="9306778" y="5825865"/>
                </a:cubicBezTo>
                <a:cubicBezTo>
                  <a:pt x="9306778" y="5825865"/>
                  <a:pt x="9306778" y="5825865"/>
                  <a:pt x="9344244" y="5813495"/>
                </a:cubicBezTo>
                <a:cubicBezTo>
                  <a:pt x="9344244" y="5813495"/>
                  <a:pt x="9344244" y="5813495"/>
                  <a:pt x="9381712" y="5834111"/>
                </a:cubicBezTo>
                <a:cubicBezTo>
                  <a:pt x="9381712" y="5834111"/>
                  <a:pt x="9381712" y="5834111"/>
                  <a:pt x="9411685" y="5821741"/>
                </a:cubicBezTo>
                <a:cubicBezTo>
                  <a:pt x="9411685" y="5821741"/>
                  <a:pt x="9411685" y="5821741"/>
                  <a:pt x="9426672" y="5821741"/>
                </a:cubicBezTo>
                <a:cubicBezTo>
                  <a:pt x="9426672" y="5821741"/>
                  <a:pt x="9426672" y="5821741"/>
                  <a:pt x="9404192" y="5825865"/>
                </a:cubicBezTo>
                <a:cubicBezTo>
                  <a:pt x="9471632" y="5846480"/>
                  <a:pt x="9374218" y="5850603"/>
                  <a:pt x="9441658" y="5900079"/>
                </a:cubicBezTo>
                <a:cubicBezTo>
                  <a:pt x="9441658" y="5900079"/>
                  <a:pt x="9441658" y="5900079"/>
                  <a:pt x="9456645" y="5900079"/>
                </a:cubicBezTo>
                <a:cubicBezTo>
                  <a:pt x="9456645" y="5900079"/>
                  <a:pt x="9456645" y="5900079"/>
                  <a:pt x="9479125" y="5883587"/>
                </a:cubicBezTo>
                <a:cubicBezTo>
                  <a:pt x="9479125" y="5883587"/>
                  <a:pt x="9479125" y="5883587"/>
                  <a:pt x="9456645" y="5875341"/>
                </a:cubicBezTo>
                <a:cubicBezTo>
                  <a:pt x="9456645" y="5875341"/>
                  <a:pt x="9456645" y="5875341"/>
                  <a:pt x="9479125" y="5875341"/>
                </a:cubicBezTo>
                <a:cubicBezTo>
                  <a:pt x="9479125" y="5875341"/>
                  <a:pt x="9479125" y="5875341"/>
                  <a:pt x="9516592" y="5908325"/>
                </a:cubicBezTo>
                <a:cubicBezTo>
                  <a:pt x="9516592" y="5908325"/>
                  <a:pt x="9516592" y="5908325"/>
                  <a:pt x="9509099" y="5916572"/>
                </a:cubicBezTo>
                <a:cubicBezTo>
                  <a:pt x="9509099" y="5916572"/>
                  <a:pt x="9509099" y="5916572"/>
                  <a:pt x="9539072" y="5916572"/>
                </a:cubicBezTo>
                <a:cubicBezTo>
                  <a:pt x="9539072" y="5916572"/>
                  <a:pt x="9539072" y="5916572"/>
                  <a:pt x="9531579" y="5949556"/>
                </a:cubicBezTo>
                <a:cubicBezTo>
                  <a:pt x="9599020" y="5974294"/>
                  <a:pt x="9479125" y="5957802"/>
                  <a:pt x="9621500" y="5986663"/>
                </a:cubicBezTo>
                <a:cubicBezTo>
                  <a:pt x="9621500" y="5986663"/>
                  <a:pt x="9621500" y="5986663"/>
                  <a:pt x="9628993" y="5986663"/>
                </a:cubicBezTo>
                <a:cubicBezTo>
                  <a:pt x="9628993" y="5986663"/>
                  <a:pt x="9628993" y="5986663"/>
                  <a:pt x="9621500" y="6011402"/>
                </a:cubicBezTo>
                <a:cubicBezTo>
                  <a:pt x="9621500" y="6011402"/>
                  <a:pt x="9621500" y="6011402"/>
                  <a:pt x="9606513" y="6007279"/>
                </a:cubicBezTo>
                <a:cubicBezTo>
                  <a:pt x="9606513" y="6007279"/>
                  <a:pt x="9606513" y="6007279"/>
                  <a:pt x="9599020" y="6011402"/>
                </a:cubicBezTo>
                <a:cubicBezTo>
                  <a:pt x="9599020" y="6011402"/>
                  <a:pt x="9599020" y="6011402"/>
                  <a:pt x="9599020" y="6019648"/>
                </a:cubicBezTo>
                <a:cubicBezTo>
                  <a:pt x="9599020" y="6019648"/>
                  <a:pt x="9599020" y="6019648"/>
                  <a:pt x="9673953" y="6019648"/>
                </a:cubicBezTo>
                <a:cubicBezTo>
                  <a:pt x="9673953" y="6019648"/>
                  <a:pt x="9673953" y="6019648"/>
                  <a:pt x="9673953" y="5999032"/>
                </a:cubicBezTo>
                <a:cubicBezTo>
                  <a:pt x="9673953" y="5999032"/>
                  <a:pt x="9673953" y="5999032"/>
                  <a:pt x="9703927" y="5994909"/>
                </a:cubicBezTo>
                <a:cubicBezTo>
                  <a:pt x="9703927" y="5994909"/>
                  <a:pt x="9703927" y="5994909"/>
                  <a:pt x="9718914" y="6015525"/>
                </a:cubicBezTo>
                <a:cubicBezTo>
                  <a:pt x="9718914" y="6023771"/>
                  <a:pt x="9696433" y="6011402"/>
                  <a:pt x="9703927" y="6027894"/>
                </a:cubicBezTo>
                <a:cubicBezTo>
                  <a:pt x="9711420" y="6044386"/>
                  <a:pt x="9741394" y="5978417"/>
                  <a:pt x="9718914" y="6056755"/>
                </a:cubicBezTo>
                <a:cubicBezTo>
                  <a:pt x="9718914" y="6056755"/>
                  <a:pt x="9718914" y="6056755"/>
                  <a:pt x="9741394" y="6069124"/>
                </a:cubicBezTo>
                <a:cubicBezTo>
                  <a:pt x="9741394" y="6069124"/>
                  <a:pt x="9741394" y="6069124"/>
                  <a:pt x="9748887" y="6052632"/>
                </a:cubicBezTo>
                <a:cubicBezTo>
                  <a:pt x="9756380" y="6056755"/>
                  <a:pt x="9778861" y="6065001"/>
                  <a:pt x="9816328" y="6073247"/>
                </a:cubicBezTo>
                <a:cubicBezTo>
                  <a:pt x="9816328" y="6073247"/>
                  <a:pt x="9816328" y="6073247"/>
                  <a:pt x="9816328" y="6077370"/>
                </a:cubicBezTo>
                <a:cubicBezTo>
                  <a:pt x="9823821" y="6073247"/>
                  <a:pt x="9838808" y="6077370"/>
                  <a:pt x="9861288" y="6110355"/>
                </a:cubicBezTo>
                <a:cubicBezTo>
                  <a:pt x="9853794" y="6110355"/>
                  <a:pt x="9846301" y="6114478"/>
                  <a:pt x="9876274" y="6151585"/>
                </a:cubicBezTo>
                <a:cubicBezTo>
                  <a:pt x="9876274" y="6151585"/>
                  <a:pt x="9876274" y="6151585"/>
                  <a:pt x="9906248" y="6143339"/>
                </a:cubicBezTo>
                <a:cubicBezTo>
                  <a:pt x="9906248" y="6143339"/>
                  <a:pt x="9906248" y="6143339"/>
                  <a:pt x="9913741" y="6130970"/>
                </a:cubicBezTo>
                <a:cubicBezTo>
                  <a:pt x="9913741" y="6130970"/>
                  <a:pt x="9913741" y="6130970"/>
                  <a:pt x="9958702" y="6135093"/>
                </a:cubicBezTo>
                <a:cubicBezTo>
                  <a:pt x="9958702" y="6135093"/>
                  <a:pt x="9958702" y="6135093"/>
                  <a:pt x="9981182" y="6184570"/>
                </a:cubicBezTo>
                <a:cubicBezTo>
                  <a:pt x="9981182" y="6184570"/>
                  <a:pt x="9981182" y="6184570"/>
                  <a:pt x="10003662" y="6192816"/>
                </a:cubicBezTo>
                <a:cubicBezTo>
                  <a:pt x="10003662" y="6192816"/>
                  <a:pt x="10003662" y="6192816"/>
                  <a:pt x="10011155" y="6184570"/>
                </a:cubicBezTo>
                <a:cubicBezTo>
                  <a:pt x="10026142" y="6196939"/>
                  <a:pt x="9988675" y="6201062"/>
                  <a:pt x="10048622" y="6209308"/>
                </a:cubicBezTo>
                <a:cubicBezTo>
                  <a:pt x="10048622" y="6209308"/>
                  <a:pt x="10048622" y="6209308"/>
                  <a:pt x="10056116" y="6221677"/>
                </a:cubicBezTo>
                <a:cubicBezTo>
                  <a:pt x="10048622" y="6234046"/>
                  <a:pt x="10041129" y="6229923"/>
                  <a:pt x="10041129" y="6221677"/>
                </a:cubicBezTo>
                <a:cubicBezTo>
                  <a:pt x="10041129" y="6225800"/>
                  <a:pt x="10048622" y="6234046"/>
                  <a:pt x="10048622" y="6246415"/>
                </a:cubicBezTo>
                <a:cubicBezTo>
                  <a:pt x="10048622" y="6246415"/>
                  <a:pt x="10048622" y="6246415"/>
                  <a:pt x="10063609" y="6242292"/>
                </a:cubicBezTo>
                <a:cubicBezTo>
                  <a:pt x="10071102" y="6246415"/>
                  <a:pt x="10071102" y="6250538"/>
                  <a:pt x="10078596" y="6258784"/>
                </a:cubicBezTo>
                <a:cubicBezTo>
                  <a:pt x="10078596" y="6258784"/>
                  <a:pt x="10078596" y="6258784"/>
                  <a:pt x="10108569" y="6258784"/>
                </a:cubicBezTo>
                <a:cubicBezTo>
                  <a:pt x="10108569" y="6258784"/>
                  <a:pt x="10108569" y="6258784"/>
                  <a:pt x="10116063" y="6287646"/>
                </a:cubicBezTo>
                <a:cubicBezTo>
                  <a:pt x="10116063" y="6287646"/>
                  <a:pt x="10116063" y="6287646"/>
                  <a:pt x="10131050" y="6271153"/>
                </a:cubicBezTo>
                <a:cubicBezTo>
                  <a:pt x="10131050" y="6271153"/>
                  <a:pt x="10131050" y="6271153"/>
                  <a:pt x="10176010" y="6275277"/>
                </a:cubicBezTo>
                <a:cubicBezTo>
                  <a:pt x="10190996" y="6291769"/>
                  <a:pt x="10153530" y="6312384"/>
                  <a:pt x="10168516" y="6316507"/>
                </a:cubicBezTo>
                <a:cubicBezTo>
                  <a:pt x="10168516" y="6316507"/>
                  <a:pt x="10168516" y="6316507"/>
                  <a:pt x="10213477" y="6332999"/>
                </a:cubicBezTo>
                <a:cubicBezTo>
                  <a:pt x="10213477" y="6332999"/>
                  <a:pt x="10213477" y="6332999"/>
                  <a:pt x="10228463" y="6328876"/>
                </a:cubicBezTo>
                <a:cubicBezTo>
                  <a:pt x="10228463" y="6328876"/>
                  <a:pt x="10228463" y="6328876"/>
                  <a:pt x="10265930" y="6361861"/>
                </a:cubicBezTo>
                <a:cubicBezTo>
                  <a:pt x="10265930" y="6361861"/>
                  <a:pt x="10265930" y="6361861"/>
                  <a:pt x="10280917" y="6353614"/>
                </a:cubicBezTo>
                <a:cubicBezTo>
                  <a:pt x="10280917" y="6353614"/>
                  <a:pt x="10280917" y="6353614"/>
                  <a:pt x="10318384" y="6353614"/>
                </a:cubicBezTo>
                <a:cubicBezTo>
                  <a:pt x="10318384" y="6353614"/>
                  <a:pt x="10318384" y="6353614"/>
                  <a:pt x="10325877" y="6382476"/>
                </a:cubicBezTo>
                <a:cubicBezTo>
                  <a:pt x="10325877" y="6382476"/>
                  <a:pt x="10318384" y="6382476"/>
                  <a:pt x="10318384" y="6382476"/>
                </a:cubicBezTo>
                <a:cubicBezTo>
                  <a:pt x="10318384" y="6382476"/>
                  <a:pt x="10318384" y="6382476"/>
                  <a:pt x="10303397" y="6390722"/>
                </a:cubicBezTo>
                <a:cubicBezTo>
                  <a:pt x="10303397" y="6390722"/>
                  <a:pt x="10303397" y="6390722"/>
                  <a:pt x="10318384" y="6403091"/>
                </a:cubicBezTo>
                <a:cubicBezTo>
                  <a:pt x="10318384" y="6403091"/>
                  <a:pt x="10318384" y="6403091"/>
                  <a:pt x="10378331" y="6419583"/>
                </a:cubicBezTo>
                <a:cubicBezTo>
                  <a:pt x="10378331" y="6423706"/>
                  <a:pt x="10363344" y="6431952"/>
                  <a:pt x="10378331" y="6436075"/>
                </a:cubicBezTo>
                <a:cubicBezTo>
                  <a:pt x="10378331" y="6436075"/>
                  <a:pt x="10378331" y="6436075"/>
                  <a:pt x="10400811" y="6427829"/>
                </a:cubicBezTo>
                <a:cubicBezTo>
                  <a:pt x="10400811" y="6427829"/>
                  <a:pt x="10400811" y="6427829"/>
                  <a:pt x="10393318" y="6411337"/>
                </a:cubicBezTo>
                <a:cubicBezTo>
                  <a:pt x="10393318" y="6411337"/>
                  <a:pt x="10393318" y="6411337"/>
                  <a:pt x="10415798" y="6403091"/>
                </a:cubicBezTo>
                <a:cubicBezTo>
                  <a:pt x="10415798" y="6403091"/>
                  <a:pt x="10415798" y="6403091"/>
                  <a:pt x="10423291" y="6394845"/>
                </a:cubicBezTo>
                <a:cubicBezTo>
                  <a:pt x="10423291" y="6394845"/>
                  <a:pt x="10423291" y="6394845"/>
                  <a:pt x="10453265" y="6444321"/>
                </a:cubicBezTo>
                <a:cubicBezTo>
                  <a:pt x="10453265" y="6444321"/>
                  <a:pt x="10453265" y="6444321"/>
                  <a:pt x="10445771" y="6460814"/>
                </a:cubicBezTo>
                <a:cubicBezTo>
                  <a:pt x="10445771" y="6460814"/>
                  <a:pt x="10445771" y="6460814"/>
                  <a:pt x="10468252" y="6473183"/>
                </a:cubicBezTo>
                <a:cubicBezTo>
                  <a:pt x="10468252" y="6473183"/>
                  <a:pt x="10468252" y="6473183"/>
                  <a:pt x="10468252" y="6456691"/>
                </a:cubicBezTo>
                <a:cubicBezTo>
                  <a:pt x="10475745" y="6456691"/>
                  <a:pt x="10475745" y="6456691"/>
                  <a:pt x="10475745" y="6452568"/>
                </a:cubicBezTo>
                <a:cubicBezTo>
                  <a:pt x="10483238" y="6456691"/>
                  <a:pt x="10498225" y="6456691"/>
                  <a:pt x="10505718" y="6456691"/>
                </a:cubicBezTo>
                <a:cubicBezTo>
                  <a:pt x="10505718" y="6456691"/>
                  <a:pt x="10505718" y="6456691"/>
                  <a:pt x="10505718" y="6485552"/>
                </a:cubicBezTo>
                <a:cubicBezTo>
                  <a:pt x="10505718" y="6485552"/>
                  <a:pt x="10505718" y="6485552"/>
                  <a:pt x="10573159" y="6526782"/>
                </a:cubicBezTo>
                <a:cubicBezTo>
                  <a:pt x="10565666" y="6518536"/>
                  <a:pt x="10535692" y="6481429"/>
                  <a:pt x="10595639" y="6547398"/>
                </a:cubicBezTo>
                <a:cubicBezTo>
                  <a:pt x="10603132" y="6547398"/>
                  <a:pt x="10610626" y="6547398"/>
                  <a:pt x="10625612" y="6547398"/>
                </a:cubicBezTo>
                <a:cubicBezTo>
                  <a:pt x="10625612" y="6547398"/>
                  <a:pt x="10625612" y="6547398"/>
                  <a:pt x="10625612" y="6563890"/>
                </a:cubicBezTo>
                <a:cubicBezTo>
                  <a:pt x="10625612" y="6563890"/>
                  <a:pt x="10625612" y="6563890"/>
                  <a:pt x="10610626" y="6592751"/>
                </a:cubicBezTo>
                <a:cubicBezTo>
                  <a:pt x="10610626" y="6592751"/>
                  <a:pt x="10610626" y="6592751"/>
                  <a:pt x="10625612" y="6600997"/>
                </a:cubicBezTo>
                <a:cubicBezTo>
                  <a:pt x="10625612" y="6600997"/>
                  <a:pt x="10625612" y="6600997"/>
                  <a:pt x="10685560" y="6588628"/>
                </a:cubicBezTo>
                <a:cubicBezTo>
                  <a:pt x="10685560" y="6588628"/>
                  <a:pt x="10685560" y="6588628"/>
                  <a:pt x="10760493" y="6650474"/>
                </a:cubicBezTo>
                <a:cubicBezTo>
                  <a:pt x="10760493" y="6650474"/>
                  <a:pt x="10760493" y="6650474"/>
                  <a:pt x="10790467" y="6654597"/>
                </a:cubicBezTo>
                <a:cubicBezTo>
                  <a:pt x="10790467" y="6654597"/>
                  <a:pt x="10790467" y="6654597"/>
                  <a:pt x="10790467" y="6679335"/>
                </a:cubicBezTo>
                <a:cubicBezTo>
                  <a:pt x="10790467" y="6679335"/>
                  <a:pt x="10790467" y="6679335"/>
                  <a:pt x="10820440" y="6671089"/>
                </a:cubicBezTo>
                <a:cubicBezTo>
                  <a:pt x="10820440" y="6671089"/>
                  <a:pt x="10820440" y="6671089"/>
                  <a:pt x="10805454" y="6687581"/>
                </a:cubicBezTo>
                <a:cubicBezTo>
                  <a:pt x="10805454" y="6687581"/>
                  <a:pt x="10805454" y="6687581"/>
                  <a:pt x="10827934" y="6724689"/>
                </a:cubicBezTo>
                <a:cubicBezTo>
                  <a:pt x="10827934" y="6724689"/>
                  <a:pt x="10827934" y="6724689"/>
                  <a:pt x="10850414" y="6716442"/>
                </a:cubicBezTo>
                <a:cubicBezTo>
                  <a:pt x="10850414" y="6720566"/>
                  <a:pt x="10857907" y="6720566"/>
                  <a:pt x="10857907" y="6724689"/>
                </a:cubicBezTo>
                <a:cubicBezTo>
                  <a:pt x="10857907" y="6724689"/>
                  <a:pt x="10857907" y="6724689"/>
                  <a:pt x="10880387" y="6704073"/>
                </a:cubicBezTo>
                <a:cubicBezTo>
                  <a:pt x="10880387" y="6704073"/>
                  <a:pt x="10880387" y="6704073"/>
                  <a:pt x="10887881" y="6704073"/>
                </a:cubicBezTo>
                <a:cubicBezTo>
                  <a:pt x="10887881" y="6704073"/>
                  <a:pt x="10887881" y="6704073"/>
                  <a:pt x="10887881" y="6745304"/>
                </a:cubicBezTo>
                <a:cubicBezTo>
                  <a:pt x="10887881" y="6745304"/>
                  <a:pt x="10887881" y="6745304"/>
                  <a:pt x="10925348" y="6782411"/>
                </a:cubicBezTo>
                <a:cubicBezTo>
                  <a:pt x="10925348" y="6782411"/>
                  <a:pt x="10925348" y="6782411"/>
                  <a:pt x="10940334" y="6786534"/>
                </a:cubicBezTo>
                <a:cubicBezTo>
                  <a:pt x="10940334" y="6786534"/>
                  <a:pt x="10940334" y="6786534"/>
                  <a:pt x="11000282" y="6827765"/>
                </a:cubicBezTo>
                <a:cubicBezTo>
                  <a:pt x="11022762" y="6823642"/>
                  <a:pt x="10970308" y="6856626"/>
                  <a:pt x="11037748" y="6848380"/>
                </a:cubicBezTo>
                <a:cubicBezTo>
                  <a:pt x="11037748" y="6848380"/>
                  <a:pt x="11037748" y="6848380"/>
                  <a:pt x="11030255" y="6860749"/>
                </a:cubicBezTo>
                <a:cubicBezTo>
                  <a:pt x="11030255" y="6860749"/>
                  <a:pt x="11030255" y="6860749"/>
                  <a:pt x="11082709" y="6881364"/>
                </a:cubicBezTo>
                <a:cubicBezTo>
                  <a:pt x="11082709" y="6881364"/>
                  <a:pt x="11082709" y="6881364"/>
                  <a:pt x="11082709" y="6885487"/>
                </a:cubicBezTo>
                <a:cubicBezTo>
                  <a:pt x="11082709" y="6885487"/>
                  <a:pt x="11082709" y="6885487"/>
                  <a:pt x="11120176" y="6889610"/>
                </a:cubicBezTo>
                <a:cubicBezTo>
                  <a:pt x="11105189" y="6901980"/>
                  <a:pt x="11135162" y="6910226"/>
                  <a:pt x="11150149" y="6914349"/>
                </a:cubicBezTo>
                <a:cubicBezTo>
                  <a:pt x="11165136" y="6922595"/>
                  <a:pt x="11157642" y="6955579"/>
                  <a:pt x="11187616" y="6930841"/>
                </a:cubicBezTo>
                <a:cubicBezTo>
                  <a:pt x="11172629" y="6947333"/>
                  <a:pt x="11240070" y="6955579"/>
                  <a:pt x="11195109" y="6972071"/>
                </a:cubicBezTo>
                <a:cubicBezTo>
                  <a:pt x="11195109" y="6972071"/>
                  <a:pt x="11195109" y="6972071"/>
                  <a:pt x="11202603" y="6988564"/>
                </a:cubicBezTo>
                <a:cubicBezTo>
                  <a:pt x="11202603" y="6988564"/>
                  <a:pt x="11202603" y="6988564"/>
                  <a:pt x="11255056" y="6980317"/>
                </a:cubicBezTo>
                <a:cubicBezTo>
                  <a:pt x="11255056" y="6984440"/>
                  <a:pt x="11247563" y="7000933"/>
                  <a:pt x="11277537" y="6992687"/>
                </a:cubicBezTo>
                <a:cubicBezTo>
                  <a:pt x="11277537" y="6992687"/>
                  <a:pt x="11277537" y="6992687"/>
                  <a:pt x="11255056" y="7009179"/>
                </a:cubicBezTo>
                <a:cubicBezTo>
                  <a:pt x="11255056" y="7009179"/>
                  <a:pt x="11255056" y="7009179"/>
                  <a:pt x="11270043" y="7017425"/>
                </a:cubicBezTo>
                <a:cubicBezTo>
                  <a:pt x="11270043" y="7017425"/>
                  <a:pt x="11270043" y="7017425"/>
                  <a:pt x="11262550" y="7038040"/>
                </a:cubicBezTo>
                <a:cubicBezTo>
                  <a:pt x="11262550" y="7038040"/>
                  <a:pt x="11262550" y="7038040"/>
                  <a:pt x="11232576" y="7038040"/>
                </a:cubicBezTo>
                <a:cubicBezTo>
                  <a:pt x="11232576" y="7038040"/>
                  <a:pt x="11232576" y="7038040"/>
                  <a:pt x="11270043" y="7066901"/>
                </a:cubicBezTo>
                <a:cubicBezTo>
                  <a:pt x="11277537" y="7071024"/>
                  <a:pt x="11285030" y="7087517"/>
                  <a:pt x="11255056" y="7087517"/>
                </a:cubicBezTo>
                <a:cubicBezTo>
                  <a:pt x="11270043" y="7095763"/>
                  <a:pt x="11277537" y="7104009"/>
                  <a:pt x="11270043" y="7116378"/>
                </a:cubicBezTo>
                <a:cubicBezTo>
                  <a:pt x="11247563" y="7099886"/>
                  <a:pt x="11270043" y="7149362"/>
                  <a:pt x="11225083" y="7108132"/>
                </a:cubicBezTo>
                <a:cubicBezTo>
                  <a:pt x="11225083" y="7108132"/>
                  <a:pt x="11225083" y="7108132"/>
                  <a:pt x="11240070" y="7099886"/>
                </a:cubicBezTo>
                <a:cubicBezTo>
                  <a:pt x="11240070" y="7099886"/>
                  <a:pt x="11240070" y="7099886"/>
                  <a:pt x="11232576" y="7083394"/>
                </a:cubicBezTo>
                <a:cubicBezTo>
                  <a:pt x="11225083" y="7079271"/>
                  <a:pt x="11202603" y="7075147"/>
                  <a:pt x="11172629" y="7062778"/>
                </a:cubicBezTo>
                <a:cubicBezTo>
                  <a:pt x="11172629" y="7062778"/>
                  <a:pt x="11172629" y="7062778"/>
                  <a:pt x="11165136" y="7066901"/>
                </a:cubicBezTo>
                <a:cubicBezTo>
                  <a:pt x="11165136" y="7066901"/>
                  <a:pt x="11165136" y="7066901"/>
                  <a:pt x="11165136" y="7075147"/>
                </a:cubicBezTo>
                <a:cubicBezTo>
                  <a:pt x="11165136" y="7075147"/>
                  <a:pt x="11165136" y="7075147"/>
                  <a:pt x="11172629" y="7083394"/>
                </a:cubicBezTo>
                <a:cubicBezTo>
                  <a:pt x="11172629" y="7083394"/>
                  <a:pt x="11172629" y="7083394"/>
                  <a:pt x="11157642" y="7075147"/>
                </a:cubicBezTo>
                <a:cubicBezTo>
                  <a:pt x="11157642" y="7075147"/>
                  <a:pt x="11157642" y="7075147"/>
                  <a:pt x="11135162" y="7091640"/>
                </a:cubicBezTo>
                <a:cubicBezTo>
                  <a:pt x="11142656" y="7095763"/>
                  <a:pt x="11142656" y="7104009"/>
                  <a:pt x="11157642" y="7116378"/>
                </a:cubicBezTo>
                <a:cubicBezTo>
                  <a:pt x="11165136" y="7128747"/>
                  <a:pt x="11180123" y="7145239"/>
                  <a:pt x="11202603" y="7169978"/>
                </a:cubicBezTo>
                <a:cubicBezTo>
                  <a:pt x="11202603" y="7169978"/>
                  <a:pt x="11202603" y="7169978"/>
                  <a:pt x="11195109" y="7174101"/>
                </a:cubicBezTo>
                <a:cubicBezTo>
                  <a:pt x="11195109" y="7174101"/>
                  <a:pt x="11195109" y="7174101"/>
                  <a:pt x="11172629" y="7149362"/>
                </a:cubicBezTo>
                <a:cubicBezTo>
                  <a:pt x="11172629" y="7149362"/>
                  <a:pt x="11172629" y="7149362"/>
                  <a:pt x="11127669" y="7128747"/>
                </a:cubicBezTo>
                <a:cubicBezTo>
                  <a:pt x="11127669" y="7128747"/>
                  <a:pt x="11127669" y="7128747"/>
                  <a:pt x="11127669" y="7116378"/>
                </a:cubicBezTo>
                <a:cubicBezTo>
                  <a:pt x="11112682" y="7116378"/>
                  <a:pt x="11127669" y="7087517"/>
                  <a:pt x="11105189" y="7116378"/>
                </a:cubicBezTo>
                <a:cubicBezTo>
                  <a:pt x="11105189" y="7116378"/>
                  <a:pt x="11105189" y="7116378"/>
                  <a:pt x="11082709" y="7108132"/>
                </a:cubicBezTo>
                <a:cubicBezTo>
                  <a:pt x="11082709" y="7108132"/>
                  <a:pt x="11082709" y="7108132"/>
                  <a:pt x="11075215" y="7066901"/>
                </a:cubicBezTo>
                <a:cubicBezTo>
                  <a:pt x="11075215" y="7066901"/>
                  <a:pt x="11075215" y="7066901"/>
                  <a:pt x="11015268" y="7029794"/>
                </a:cubicBezTo>
                <a:cubicBezTo>
                  <a:pt x="11037748" y="7017425"/>
                  <a:pt x="10955321" y="7009179"/>
                  <a:pt x="11030255" y="6996810"/>
                </a:cubicBezTo>
                <a:cubicBezTo>
                  <a:pt x="11030255" y="6996810"/>
                  <a:pt x="11030255" y="6996810"/>
                  <a:pt x="11015268" y="6988564"/>
                </a:cubicBezTo>
                <a:cubicBezTo>
                  <a:pt x="11015268" y="6988564"/>
                  <a:pt x="11015268" y="6988564"/>
                  <a:pt x="11000282" y="6984440"/>
                </a:cubicBezTo>
                <a:cubicBezTo>
                  <a:pt x="11000282" y="6984440"/>
                  <a:pt x="11000282" y="6984440"/>
                  <a:pt x="10992788" y="6988564"/>
                </a:cubicBezTo>
                <a:cubicBezTo>
                  <a:pt x="10992788" y="6988564"/>
                  <a:pt x="10992788" y="6988564"/>
                  <a:pt x="11007775" y="7000933"/>
                </a:cubicBezTo>
                <a:cubicBezTo>
                  <a:pt x="11007775" y="7000933"/>
                  <a:pt x="11007775" y="7000933"/>
                  <a:pt x="10940334" y="6967948"/>
                </a:cubicBezTo>
                <a:cubicBezTo>
                  <a:pt x="10940334" y="6967948"/>
                  <a:pt x="10940334" y="6967948"/>
                  <a:pt x="10940334" y="6959702"/>
                </a:cubicBezTo>
                <a:cubicBezTo>
                  <a:pt x="10940334" y="6959702"/>
                  <a:pt x="10940334" y="6959702"/>
                  <a:pt x="10947828" y="6955579"/>
                </a:cubicBezTo>
                <a:cubicBezTo>
                  <a:pt x="10947828" y="6955579"/>
                  <a:pt x="10947828" y="6955579"/>
                  <a:pt x="10887881" y="6939087"/>
                </a:cubicBezTo>
                <a:cubicBezTo>
                  <a:pt x="10887881" y="6939087"/>
                  <a:pt x="10887881" y="6939087"/>
                  <a:pt x="10857907" y="6914349"/>
                </a:cubicBezTo>
                <a:cubicBezTo>
                  <a:pt x="10857907" y="6914349"/>
                  <a:pt x="10857907" y="6914349"/>
                  <a:pt x="10790467" y="6885487"/>
                </a:cubicBezTo>
                <a:cubicBezTo>
                  <a:pt x="10790467" y="6885487"/>
                  <a:pt x="10790467" y="6885487"/>
                  <a:pt x="10835427" y="6877241"/>
                </a:cubicBezTo>
                <a:cubicBezTo>
                  <a:pt x="10835427" y="6877241"/>
                  <a:pt x="10835427" y="6877241"/>
                  <a:pt x="10827934" y="6856626"/>
                </a:cubicBezTo>
                <a:cubicBezTo>
                  <a:pt x="10827934" y="6856626"/>
                  <a:pt x="10827934" y="6856626"/>
                  <a:pt x="10805454" y="6856626"/>
                </a:cubicBezTo>
                <a:cubicBezTo>
                  <a:pt x="10805454" y="6856626"/>
                  <a:pt x="10805454" y="6856626"/>
                  <a:pt x="10767987" y="6864872"/>
                </a:cubicBezTo>
                <a:cubicBezTo>
                  <a:pt x="10767987" y="6864872"/>
                  <a:pt x="10767987" y="6864872"/>
                  <a:pt x="10723026" y="6848380"/>
                </a:cubicBezTo>
                <a:cubicBezTo>
                  <a:pt x="10723026" y="6848380"/>
                  <a:pt x="10723026" y="6848380"/>
                  <a:pt x="10715533" y="6836011"/>
                </a:cubicBezTo>
                <a:cubicBezTo>
                  <a:pt x="10715533" y="6836011"/>
                  <a:pt x="10715533" y="6836011"/>
                  <a:pt x="10670573" y="6823642"/>
                </a:cubicBezTo>
                <a:cubicBezTo>
                  <a:pt x="10648093" y="6807149"/>
                  <a:pt x="10700546" y="6811273"/>
                  <a:pt x="10670573" y="6798903"/>
                </a:cubicBezTo>
                <a:cubicBezTo>
                  <a:pt x="10670573" y="6803026"/>
                  <a:pt x="10670573" y="6807149"/>
                  <a:pt x="10663079" y="6798903"/>
                </a:cubicBezTo>
                <a:cubicBezTo>
                  <a:pt x="10655586" y="6794780"/>
                  <a:pt x="10655586" y="6794780"/>
                  <a:pt x="10655586" y="6794780"/>
                </a:cubicBezTo>
                <a:cubicBezTo>
                  <a:pt x="10655586" y="6794780"/>
                  <a:pt x="10655586" y="6790657"/>
                  <a:pt x="10655586" y="6790657"/>
                </a:cubicBezTo>
                <a:cubicBezTo>
                  <a:pt x="10655586" y="6786534"/>
                  <a:pt x="10648093" y="6782411"/>
                  <a:pt x="10640599" y="6774165"/>
                </a:cubicBezTo>
                <a:cubicBezTo>
                  <a:pt x="10640599" y="6774165"/>
                  <a:pt x="10640599" y="6774165"/>
                  <a:pt x="10633106" y="6778288"/>
                </a:cubicBezTo>
                <a:cubicBezTo>
                  <a:pt x="10633106" y="6778288"/>
                  <a:pt x="10633106" y="6778288"/>
                  <a:pt x="10603132" y="6765919"/>
                </a:cubicBezTo>
                <a:cubicBezTo>
                  <a:pt x="10603132" y="6765919"/>
                  <a:pt x="10603132" y="6765919"/>
                  <a:pt x="10588146" y="6745304"/>
                </a:cubicBezTo>
                <a:cubicBezTo>
                  <a:pt x="10588146" y="6745304"/>
                  <a:pt x="10588146" y="6745304"/>
                  <a:pt x="10543185" y="6737058"/>
                </a:cubicBezTo>
                <a:cubicBezTo>
                  <a:pt x="10543185" y="6737058"/>
                  <a:pt x="10543185" y="6737058"/>
                  <a:pt x="10453265" y="6695827"/>
                </a:cubicBezTo>
                <a:cubicBezTo>
                  <a:pt x="10453265" y="6695827"/>
                  <a:pt x="10453265" y="6695827"/>
                  <a:pt x="10430785" y="6679335"/>
                </a:cubicBezTo>
                <a:cubicBezTo>
                  <a:pt x="10430785" y="6679335"/>
                  <a:pt x="10430785" y="6679335"/>
                  <a:pt x="10423291" y="6683458"/>
                </a:cubicBezTo>
                <a:cubicBezTo>
                  <a:pt x="10423291" y="6683458"/>
                  <a:pt x="10423291" y="6683458"/>
                  <a:pt x="10400811" y="6671089"/>
                </a:cubicBezTo>
                <a:cubicBezTo>
                  <a:pt x="10385824" y="6658720"/>
                  <a:pt x="10400811" y="6646351"/>
                  <a:pt x="10370838" y="6638105"/>
                </a:cubicBezTo>
                <a:cubicBezTo>
                  <a:pt x="10370838" y="6638105"/>
                  <a:pt x="10370838" y="6638105"/>
                  <a:pt x="10378331" y="6617489"/>
                </a:cubicBezTo>
                <a:cubicBezTo>
                  <a:pt x="10378331" y="6617489"/>
                  <a:pt x="10378331" y="6617489"/>
                  <a:pt x="10325877" y="6605120"/>
                </a:cubicBezTo>
                <a:cubicBezTo>
                  <a:pt x="10325877" y="6605120"/>
                  <a:pt x="10325877" y="6605120"/>
                  <a:pt x="10318384" y="6605120"/>
                </a:cubicBezTo>
                <a:cubicBezTo>
                  <a:pt x="10318384" y="6605120"/>
                  <a:pt x="10318384" y="6605120"/>
                  <a:pt x="10318384" y="6621612"/>
                </a:cubicBezTo>
                <a:cubicBezTo>
                  <a:pt x="10318384" y="6621612"/>
                  <a:pt x="10318384" y="6621612"/>
                  <a:pt x="10303397" y="6613366"/>
                </a:cubicBezTo>
                <a:cubicBezTo>
                  <a:pt x="10303397" y="6613366"/>
                  <a:pt x="10303397" y="6613366"/>
                  <a:pt x="10295904" y="6592751"/>
                </a:cubicBezTo>
                <a:cubicBezTo>
                  <a:pt x="10295904" y="6592751"/>
                  <a:pt x="10295904" y="6592751"/>
                  <a:pt x="10243450" y="6580382"/>
                </a:cubicBezTo>
                <a:cubicBezTo>
                  <a:pt x="10243450" y="6580382"/>
                  <a:pt x="10243450" y="6580382"/>
                  <a:pt x="10243450" y="6568013"/>
                </a:cubicBezTo>
                <a:cubicBezTo>
                  <a:pt x="10243450" y="6568013"/>
                  <a:pt x="10243450" y="6568013"/>
                  <a:pt x="10213477" y="6563890"/>
                </a:cubicBezTo>
                <a:cubicBezTo>
                  <a:pt x="10183503" y="6555644"/>
                  <a:pt x="10235957" y="6543275"/>
                  <a:pt x="10205983" y="6539151"/>
                </a:cubicBezTo>
                <a:cubicBezTo>
                  <a:pt x="10205983" y="6539151"/>
                  <a:pt x="10205983" y="6539151"/>
                  <a:pt x="10138543" y="6522659"/>
                </a:cubicBezTo>
                <a:cubicBezTo>
                  <a:pt x="10146036" y="6510290"/>
                  <a:pt x="10123556" y="6489675"/>
                  <a:pt x="10101076" y="6489675"/>
                </a:cubicBezTo>
                <a:cubicBezTo>
                  <a:pt x="10101076" y="6489675"/>
                  <a:pt x="10101076" y="6485552"/>
                  <a:pt x="10101076" y="6481429"/>
                </a:cubicBezTo>
                <a:cubicBezTo>
                  <a:pt x="10101076" y="6481429"/>
                  <a:pt x="10101076" y="6481429"/>
                  <a:pt x="10086089" y="6473183"/>
                </a:cubicBezTo>
                <a:cubicBezTo>
                  <a:pt x="10086089" y="6473183"/>
                  <a:pt x="10086089" y="6473183"/>
                  <a:pt x="10078596" y="6485552"/>
                </a:cubicBezTo>
                <a:cubicBezTo>
                  <a:pt x="10078596" y="6485552"/>
                  <a:pt x="10078596" y="6485552"/>
                  <a:pt x="10063609" y="6452568"/>
                </a:cubicBezTo>
                <a:cubicBezTo>
                  <a:pt x="10063609" y="6452568"/>
                  <a:pt x="10063609" y="6452568"/>
                  <a:pt x="10078596" y="6448444"/>
                </a:cubicBezTo>
                <a:cubicBezTo>
                  <a:pt x="10078596" y="6448444"/>
                  <a:pt x="10078596" y="6448444"/>
                  <a:pt x="10056116" y="6436075"/>
                </a:cubicBezTo>
                <a:cubicBezTo>
                  <a:pt x="10056116" y="6436075"/>
                  <a:pt x="10056116" y="6436075"/>
                  <a:pt x="10041129" y="6456691"/>
                </a:cubicBezTo>
                <a:cubicBezTo>
                  <a:pt x="10041129" y="6456691"/>
                  <a:pt x="10041129" y="6456691"/>
                  <a:pt x="10003662" y="6452568"/>
                </a:cubicBezTo>
                <a:cubicBezTo>
                  <a:pt x="10003662" y="6452568"/>
                  <a:pt x="10003662" y="6452568"/>
                  <a:pt x="9951208" y="6423706"/>
                </a:cubicBezTo>
                <a:cubicBezTo>
                  <a:pt x="9958702" y="6411337"/>
                  <a:pt x="9928728" y="6398968"/>
                  <a:pt x="9928728" y="6382476"/>
                </a:cubicBezTo>
                <a:cubicBezTo>
                  <a:pt x="9928728" y="6382476"/>
                  <a:pt x="9928728" y="6382476"/>
                  <a:pt x="9868781" y="6370107"/>
                </a:cubicBezTo>
                <a:cubicBezTo>
                  <a:pt x="9868781" y="6370107"/>
                  <a:pt x="9868781" y="6370107"/>
                  <a:pt x="9786354" y="6320630"/>
                </a:cubicBezTo>
                <a:cubicBezTo>
                  <a:pt x="9786354" y="6320630"/>
                  <a:pt x="9786354" y="6320630"/>
                  <a:pt x="9793847" y="6287646"/>
                </a:cubicBezTo>
                <a:cubicBezTo>
                  <a:pt x="9793847" y="6287646"/>
                  <a:pt x="9793847" y="6287646"/>
                  <a:pt x="9778861" y="6271153"/>
                </a:cubicBezTo>
                <a:cubicBezTo>
                  <a:pt x="9778861" y="6271153"/>
                  <a:pt x="9778861" y="6271153"/>
                  <a:pt x="9748887" y="6275277"/>
                </a:cubicBezTo>
                <a:cubicBezTo>
                  <a:pt x="9748887" y="6275277"/>
                  <a:pt x="9748887" y="6275277"/>
                  <a:pt x="9703927" y="6229923"/>
                </a:cubicBezTo>
                <a:cubicBezTo>
                  <a:pt x="9703927" y="6229923"/>
                  <a:pt x="9703927" y="6229923"/>
                  <a:pt x="9666460" y="6225800"/>
                </a:cubicBezTo>
                <a:cubicBezTo>
                  <a:pt x="9666460" y="6225800"/>
                  <a:pt x="9666460" y="6225800"/>
                  <a:pt x="9651473" y="6205185"/>
                </a:cubicBezTo>
                <a:cubicBezTo>
                  <a:pt x="9651473" y="6205185"/>
                  <a:pt x="9651473" y="6205185"/>
                  <a:pt x="9606513" y="6184570"/>
                </a:cubicBezTo>
                <a:cubicBezTo>
                  <a:pt x="9606513" y="6184570"/>
                  <a:pt x="9606513" y="6184570"/>
                  <a:pt x="9591526" y="6168077"/>
                </a:cubicBezTo>
                <a:cubicBezTo>
                  <a:pt x="9591526" y="6168077"/>
                  <a:pt x="9591526" y="6168077"/>
                  <a:pt x="9569046" y="6159831"/>
                </a:cubicBezTo>
                <a:cubicBezTo>
                  <a:pt x="9599020" y="6155708"/>
                  <a:pt x="9486619" y="6130970"/>
                  <a:pt x="9606513" y="6151585"/>
                </a:cubicBezTo>
                <a:cubicBezTo>
                  <a:pt x="9614006" y="6147462"/>
                  <a:pt x="9591526" y="6143339"/>
                  <a:pt x="9614006" y="6139216"/>
                </a:cubicBezTo>
                <a:cubicBezTo>
                  <a:pt x="9614006" y="6139216"/>
                  <a:pt x="9614006" y="6139216"/>
                  <a:pt x="9599020" y="6130970"/>
                </a:cubicBezTo>
                <a:cubicBezTo>
                  <a:pt x="9599020" y="6130970"/>
                  <a:pt x="9599020" y="6130970"/>
                  <a:pt x="9591526" y="6135093"/>
                </a:cubicBezTo>
                <a:cubicBezTo>
                  <a:pt x="9591526" y="6135093"/>
                  <a:pt x="9591526" y="6135093"/>
                  <a:pt x="9591526" y="6126847"/>
                </a:cubicBezTo>
                <a:cubicBezTo>
                  <a:pt x="9591526" y="6126847"/>
                  <a:pt x="9591526" y="6126847"/>
                  <a:pt x="9584033" y="6122724"/>
                </a:cubicBezTo>
                <a:cubicBezTo>
                  <a:pt x="9584033" y="6122724"/>
                  <a:pt x="9584033" y="6122724"/>
                  <a:pt x="9554059" y="6139216"/>
                </a:cubicBezTo>
                <a:cubicBezTo>
                  <a:pt x="9554059" y="6139216"/>
                  <a:pt x="9554059" y="6139216"/>
                  <a:pt x="9539072" y="6135093"/>
                </a:cubicBezTo>
                <a:cubicBezTo>
                  <a:pt x="9539072" y="6135093"/>
                  <a:pt x="9539072" y="6135093"/>
                  <a:pt x="9531579" y="6143339"/>
                </a:cubicBezTo>
                <a:cubicBezTo>
                  <a:pt x="9539072" y="6130970"/>
                  <a:pt x="9516592" y="6114478"/>
                  <a:pt x="9501606" y="6118601"/>
                </a:cubicBezTo>
                <a:cubicBezTo>
                  <a:pt x="9501606" y="6118601"/>
                  <a:pt x="9501606" y="6118601"/>
                  <a:pt x="9509099" y="6114478"/>
                </a:cubicBezTo>
                <a:cubicBezTo>
                  <a:pt x="9509099" y="6114478"/>
                  <a:pt x="9509099" y="6114478"/>
                  <a:pt x="9464139" y="6102109"/>
                </a:cubicBezTo>
                <a:cubicBezTo>
                  <a:pt x="9464139" y="6102109"/>
                  <a:pt x="9464139" y="6102109"/>
                  <a:pt x="9456645" y="6077370"/>
                </a:cubicBezTo>
                <a:cubicBezTo>
                  <a:pt x="9449152" y="6077370"/>
                  <a:pt x="9449152" y="6073247"/>
                  <a:pt x="9449152" y="6073247"/>
                </a:cubicBezTo>
                <a:cubicBezTo>
                  <a:pt x="9449152" y="6073247"/>
                  <a:pt x="9449152" y="6077370"/>
                  <a:pt x="9449152" y="6085616"/>
                </a:cubicBezTo>
                <a:cubicBezTo>
                  <a:pt x="9389205" y="6069124"/>
                  <a:pt x="9494112" y="6085616"/>
                  <a:pt x="9381712" y="6044386"/>
                </a:cubicBezTo>
                <a:cubicBezTo>
                  <a:pt x="9366725" y="6027894"/>
                  <a:pt x="9359231" y="5994909"/>
                  <a:pt x="9314271" y="5999032"/>
                </a:cubicBezTo>
                <a:cubicBezTo>
                  <a:pt x="9314271" y="5999032"/>
                  <a:pt x="9314271" y="5999032"/>
                  <a:pt x="9299284" y="5982540"/>
                </a:cubicBezTo>
                <a:cubicBezTo>
                  <a:pt x="9299284" y="5982540"/>
                  <a:pt x="9299284" y="5982540"/>
                  <a:pt x="9276804" y="5994909"/>
                </a:cubicBezTo>
                <a:cubicBezTo>
                  <a:pt x="9276804" y="5994909"/>
                  <a:pt x="9276804" y="5994909"/>
                  <a:pt x="9276804" y="5974294"/>
                </a:cubicBezTo>
                <a:cubicBezTo>
                  <a:pt x="9276804" y="5974294"/>
                  <a:pt x="9276804" y="5974294"/>
                  <a:pt x="9231844" y="5970171"/>
                </a:cubicBezTo>
                <a:cubicBezTo>
                  <a:pt x="9201870" y="5970171"/>
                  <a:pt x="9239337" y="5933064"/>
                  <a:pt x="9186884" y="5949556"/>
                </a:cubicBezTo>
                <a:cubicBezTo>
                  <a:pt x="9186884" y="5949556"/>
                  <a:pt x="9186884" y="5949556"/>
                  <a:pt x="9179390" y="5928941"/>
                </a:cubicBezTo>
                <a:cubicBezTo>
                  <a:pt x="9179390" y="5928941"/>
                  <a:pt x="9179390" y="5928941"/>
                  <a:pt x="9156910" y="5908325"/>
                </a:cubicBezTo>
                <a:cubicBezTo>
                  <a:pt x="9134430" y="5887710"/>
                  <a:pt x="9119443" y="5862972"/>
                  <a:pt x="9089470" y="5858849"/>
                </a:cubicBezTo>
                <a:cubicBezTo>
                  <a:pt x="9089470" y="5858849"/>
                  <a:pt x="9089470" y="5858849"/>
                  <a:pt x="9029522" y="5825865"/>
                </a:cubicBezTo>
                <a:cubicBezTo>
                  <a:pt x="9029522" y="5825865"/>
                  <a:pt x="9029522" y="5825865"/>
                  <a:pt x="8992056" y="5834111"/>
                </a:cubicBezTo>
                <a:cubicBezTo>
                  <a:pt x="8992056" y="5834111"/>
                  <a:pt x="8992056" y="5834111"/>
                  <a:pt x="8969576" y="5821741"/>
                </a:cubicBezTo>
                <a:cubicBezTo>
                  <a:pt x="8969576" y="5821741"/>
                  <a:pt x="8969576" y="5821741"/>
                  <a:pt x="8984562" y="5809372"/>
                </a:cubicBezTo>
                <a:cubicBezTo>
                  <a:pt x="8984562" y="5809372"/>
                  <a:pt x="8984562" y="5809372"/>
                  <a:pt x="8962082" y="5784634"/>
                </a:cubicBezTo>
                <a:cubicBezTo>
                  <a:pt x="8962082" y="5784634"/>
                  <a:pt x="8962082" y="5784634"/>
                  <a:pt x="8909628" y="5768142"/>
                </a:cubicBezTo>
                <a:cubicBezTo>
                  <a:pt x="8879655" y="5743404"/>
                  <a:pt x="8879655" y="5706296"/>
                  <a:pt x="8827201" y="5710419"/>
                </a:cubicBezTo>
                <a:cubicBezTo>
                  <a:pt x="8827201" y="5710419"/>
                  <a:pt x="8827201" y="5710419"/>
                  <a:pt x="8819708" y="5698050"/>
                </a:cubicBezTo>
                <a:cubicBezTo>
                  <a:pt x="8819708" y="5698050"/>
                  <a:pt x="8819708" y="5698050"/>
                  <a:pt x="8774748" y="5698050"/>
                </a:cubicBezTo>
                <a:cubicBezTo>
                  <a:pt x="8774748" y="5698050"/>
                  <a:pt x="8774748" y="5698050"/>
                  <a:pt x="8774748" y="5718665"/>
                </a:cubicBezTo>
                <a:cubicBezTo>
                  <a:pt x="8774748" y="5718665"/>
                  <a:pt x="8774748" y="5718665"/>
                  <a:pt x="8819708" y="5751650"/>
                </a:cubicBezTo>
                <a:cubicBezTo>
                  <a:pt x="8819708" y="5751650"/>
                  <a:pt x="8819708" y="5751650"/>
                  <a:pt x="8849682" y="5751650"/>
                </a:cubicBezTo>
                <a:cubicBezTo>
                  <a:pt x="8849682" y="5751650"/>
                  <a:pt x="8849682" y="5751650"/>
                  <a:pt x="8842188" y="5768142"/>
                </a:cubicBezTo>
                <a:cubicBezTo>
                  <a:pt x="8842188" y="5768142"/>
                  <a:pt x="8842188" y="5768142"/>
                  <a:pt x="8887148" y="5792880"/>
                </a:cubicBezTo>
                <a:cubicBezTo>
                  <a:pt x="8887148" y="5792880"/>
                  <a:pt x="8887148" y="5792880"/>
                  <a:pt x="8909628" y="5792880"/>
                </a:cubicBezTo>
                <a:cubicBezTo>
                  <a:pt x="8909628" y="5792880"/>
                  <a:pt x="8909628" y="5792880"/>
                  <a:pt x="8902135" y="5801126"/>
                </a:cubicBezTo>
                <a:cubicBezTo>
                  <a:pt x="8902135" y="5801126"/>
                  <a:pt x="8902135" y="5801126"/>
                  <a:pt x="8887148" y="5809372"/>
                </a:cubicBezTo>
                <a:cubicBezTo>
                  <a:pt x="8887148" y="5809372"/>
                  <a:pt x="8887148" y="5809372"/>
                  <a:pt x="8834695" y="5792880"/>
                </a:cubicBezTo>
                <a:cubicBezTo>
                  <a:pt x="8842188" y="5788757"/>
                  <a:pt x="8909628" y="5776388"/>
                  <a:pt x="8804721" y="5772265"/>
                </a:cubicBezTo>
                <a:cubicBezTo>
                  <a:pt x="8812214" y="5759896"/>
                  <a:pt x="8827201" y="5755773"/>
                  <a:pt x="8767254" y="5747527"/>
                </a:cubicBezTo>
                <a:cubicBezTo>
                  <a:pt x="8767254" y="5743404"/>
                  <a:pt x="8752268" y="5743404"/>
                  <a:pt x="8767254" y="5735158"/>
                </a:cubicBezTo>
                <a:cubicBezTo>
                  <a:pt x="8767254" y="5735158"/>
                  <a:pt x="8767254" y="5735158"/>
                  <a:pt x="8722294" y="5731034"/>
                </a:cubicBezTo>
                <a:cubicBezTo>
                  <a:pt x="8722294" y="5731034"/>
                  <a:pt x="8722294" y="5731034"/>
                  <a:pt x="8714801" y="5718665"/>
                </a:cubicBezTo>
                <a:cubicBezTo>
                  <a:pt x="8714801" y="5718665"/>
                  <a:pt x="8714801" y="5718665"/>
                  <a:pt x="8692320" y="5731034"/>
                </a:cubicBezTo>
                <a:cubicBezTo>
                  <a:pt x="8707307" y="5735158"/>
                  <a:pt x="8729788" y="5743404"/>
                  <a:pt x="8759761" y="5755773"/>
                </a:cubicBezTo>
                <a:cubicBezTo>
                  <a:pt x="8759761" y="5755773"/>
                  <a:pt x="8759761" y="5755773"/>
                  <a:pt x="8767254" y="5776388"/>
                </a:cubicBezTo>
                <a:cubicBezTo>
                  <a:pt x="8767254" y="5776388"/>
                  <a:pt x="8767254" y="5776388"/>
                  <a:pt x="8729788" y="5801126"/>
                </a:cubicBezTo>
                <a:cubicBezTo>
                  <a:pt x="8729788" y="5801126"/>
                  <a:pt x="8729788" y="5801126"/>
                  <a:pt x="8752268" y="5813495"/>
                </a:cubicBezTo>
                <a:cubicBezTo>
                  <a:pt x="8752268" y="5829988"/>
                  <a:pt x="8774748" y="5821741"/>
                  <a:pt x="8774748" y="5834111"/>
                </a:cubicBezTo>
                <a:cubicBezTo>
                  <a:pt x="8774748" y="5834111"/>
                  <a:pt x="8774748" y="5834111"/>
                  <a:pt x="8804721" y="5829988"/>
                </a:cubicBezTo>
                <a:cubicBezTo>
                  <a:pt x="8797228" y="5838234"/>
                  <a:pt x="8834695" y="5858849"/>
                  <a:pt x="8842188" y="5867095"/>
                </a:cubicBezTo>
                <a:cubicBezTo>
                  <a:pt x="8849682" y="5887710"/>
                  <a:pt x="8857175" y="5854726"/>
                  <a:pt x="8879655" y="5875341"/>
                </a:cubicBezTo>
                <a:cubicBezTo>
                  <a:pt x="8879655" y="5875341"/>
                  <a:pt x="8879655" y="5875341"/>
                  <a:pt x="8887148" y="5862972"/>
                </a:cubicBezTo>
                <a:cubicBezTo>
                  <a:pt x="8894642" y="5862972"/>
                  <a:pt x="8902135" y="5871218"/>
                  <a:pt x="8924615" y="5879464"/>
                </a:cubicBezTo>
                <a:cubicBezTo>
                  <a:pt x="8917122" y="5883587"/>
                  <a:pt x="8909628" y="5891833"/>
                  <a:pt x="8902135" y="5900079"/>
                </a:cubicBezTo>
                <a:cubicBezTo>
                  <a:pt x="8902135" y="5900079"/>
                  <a:pt x="8902135" y="5900079"/>
                  <a:pt x="8954589" y="5904202"/>
                </a:cubicBezTo>
                <a:cubicBezTo>
                  <a:pt x="8962082" y="5908325"/>
                  <a:pt x="8969576" y="5916572"/>
                  <a:pt x="8977069" y="5904202"/>
                </a:cubicBezTo>
                <a:cubicBezTo>
                  <a:pt x="8977069" y="5904202"/>
                  <a:pt x="8977069" y="5904202"/>
                  <a:pt x="8969576" y="5916572"/>
                </a:cubicBezTo>
                <a:cubicBezTo>
                  <a:pt x="8969576" y="5916572"/>
                  <a:pt x="8969576" y="5916572"/>
                  <a:pt x="8939602" y="5916572"/>
                </a:cubicBezTo>
                <a:cubicBezTo>
                  <a:pt x="8939602" y="5916572"/>
                  <a:pt x="8939602" y="5916572"/>
                  <a:pt x="8962082" y="5933064"/>
                </a:cubicBezTo>
                <a:cubicBezTo>
                  <a:pt x="8962082" y="5933064"/>
                  <a:pt x="8962082" y="5933064"/>
                  <a:pt x="8969576" y="5937187"/>
                </a:cubicBezTo>
                <a:cubicBezTo>
                  <a:pt x="8969576" y="5937187"/>
                  <a:pt x="8969576" y="5937187"/>
                  <a:pt x="9007042" y="5908325"/>
                </a:cubicBezTo>
                <a:cubicBezTo>
                  <a:pt x="9007042" y="5908325"/>
                  <a:pt x="9007042" y="5908325"/>
                  <a:pt x="9007042" y="5883587"/>
                </a:cubicBezTo>
                <a:cubicBezTo>
                  <a:pt x="9007042" y="5883587"/>
                  <a:pt x="9007042" y="5883587"/>
                  <a:pt x="8984562" y="5875341"/>
                </a:cubicBezTo>
                <a:cubicBezTo>
                  <a:pt x="8984562" y="5875341"/>
                  <a:pt x="8984562" y="5875341"/>
                  <a:pt x="8977069" y="5858849"/>
                </a:cubicBezTo>
                <a:cubicBezTo>
                  <a:pt x="8977069" y="5858849"/>
                  <a:pt x="8977069" y="5858849"/>
                  <a:pt x="8932109" y="5854726"/>
                </a:cubicBezTo>
                <a:cubicBezTo>
                  <a:pt x="8932109" y="5854726"/>
                  <a:pt x="8932109" y="5854726"/>
                  <a:pt x="8954589" y="5842357"/>
                </a:cubicBezTo>
                <a:cubicBezTo>
                  <a:pt x="8954589" y="5842357"/>
                  <a:pt x="8954589" y="5842357"/>
                  <a:pt x="8999549" y="5854726"/>
                </a:cubicBezTo>
                <a:cubicBezTo>
                  <a:pt x="8999549" y="5854726"/>
                  <a:pt x="8999549" y="5854726"/>
                  <a:pt x="9052003" y="5887710"/>
                </a:cubicBezTo>
                <a:cubicBezTo>
                  <a:pt x="9081976" y="5871218"/>
                  <a:pt x="9037016" y="5920695"/>
                  <a:pt x="9111950" y="5895956"/>
                </a:cubicBezTo>
                <a:cubicBezTo>
                  <a:pt x="9134430" y="5920695"/>
                  <a:pt x="9096963" y="5900079"/>
                  <a:pt x="9089470" y="5908325"/>
                </a:cubicBezTo>
                <a:cubicBezTo>
                  <a:pt x="9089470" y="5908325"/>
                  <a:pt x="9089470" y="5908325"/>
                  <a:pt x="9074483" y="5912448"/>
                </a:cubicBezTo>
                <a:cubicBezTo>
                  <a:pt x="9074483" y="5912448"/>
                  <a:pt x="9074483" y="5912448"/>
                  <a:pt x="9066990" y="5920695"/>
                </a:cubicBezTo>
                <a:cubicBezTo>
                  <a:pt x="9066990" y="5920695"/>
                  <a:pt x="9066990" y="5920695"/>
                  <a:pt x="9066990" y="5933064"/>
                </a:cubicBezTo>
                <a:cubicBezTo>
                  <a:pt x="9066990" y="5933064"/>
                  <a:pt x="9066990" y="5933064"/>
                  <a:pt x="9052003" y="5924818"/>
                </a:cubicBezTo>
                <a:cubicBezTo>
                  <a:pt x="9059496" y="5928941"/>
                  <a:pt x="9052003" y="5937187"/>
                  <a:pt x="9044509" y="5941310"/>
                </a:cubicBezTo>
                <a:cubicBezTo>
                  <a:pt x="9044509" y="5941310"/>
                  <a:pt x="9044509" y="5941310"/>
                  <a:pt x="9029522" y="5941310"/>
                </a:cubicBezTo>
                <a:cubicBezTo>
                  <a:pt x="9029522" y="5941310"/>
                  <a:pt x="9029522" y="5941310"/>
                  <a:pt x="9029522" y="5924818"/>
                </a:cubicBezTo>
                <a:cubicBezTo>
                  <a:pt x="9029522" y="5924818"/>
                  <a:pt x="9022029" y="5920695"/>
                  <a:pt x="9014536" y="5912448"/>
                </a:cubicBezTo>
                <a:cubicBezTo>
                  <a:pt x="9014536" y="5912448"/>
                  <a:pt x="9014536" y="5912448"/>
                  <a:pt x="9014536" y="5924818"/>
                </a:cubicBezTo>
                <a:cubicBezTo>
                  <a:pt x="9014536" y="5924818"/>
                  <a:pt x="9014536" y="5924818"/>
                  <a:pt x="8992056" y="5920695"/>
                </a:cubicBezTo>
                <a:cubicBezTo>
                  <a:pt x="8992056" y="5920695"/>
                  <a:pt x="8992056" y="5920695"/>
                  <a:pt x="8977069" y="5957802"/>
                </a:cubicBezTo>
                <a:cubicBezTo>
                  <a:pt x="8977069" y="5957802"/>
                  <a:pt x="8977069" y="5957802"/>
                  <a:pt x="8984562" y="5961925"/>
                </a:cubicBezTo>
                <a:cubicBezTo>
                  <a:pt x="8992056" y="5961925"/>
                  <a:pt x="8999549" y="5957802"/>
                  <a:pt x="9007042" y="5957802"/>
                </a:cubicBezTo>
                <a:cubicBezTo>
                  <a:pt x="9007042" y="5957802"/>
                  <a:pt x="9007042" y="5957802"/>
                  <a:pt x="9014536" y="5978417"/>
                </a:cubicBezTo>
                <a:cubicBezTo>
                  <a:pt x="9014536" y="5978417"/>
                  <a:pt x="9014536" y="5978417"/>
                  <a:pt x="9029522" y="5974294"/>
                </a:cubicBezTo>
                <a:cubicBezTo>
                  <a:pt x="9029522" y="5974294"/>
                  <a:pt x="9029522" y="5974294"/>
                  <a:pt x="9044509" y="5990786"/>
                </a:cubicBezTo>
                <a:cubicBezTo>
                  <a:pt x="9044509" y="5990786"/>
                  <a:pt x="9044509" y="5990786"/>
                  <a:pt x="9066990" y="5990786"/>
                </a:cubicBezTo>
                <a:cubicBezTo>
                  <a:pt x="9066990" y="5990786"/>
                  <a:pt x="9066990" y="5990786"/>
                  <a:pt x="9081976" y="5999032"/>
                </a:cubicBezTo>
                <a:cubicBezTo>
                  <a:pt x="9089470" y="5994909"/>
                  <a:pt x="9096963" y="6027894"/>
                  <a:pt x="9089470" y="5990786"/>
                </a:cubicBezTo>
                <a:cubicBezTo>
                  <a:pt x="9089470" y="5990786"/>
                  <a:pt x="9089470" y="5990786"/>
                  <a:pt x="9104456" y="5994909"/>
                </a:cubicBezTo>
                <a:cubicBezTo>
                  <a:pt x="9104456" y="5994909"/>
                  <a:pt x="9104456" y="5994909"/>
                  <a:pt x="9089470" y="6027894"/>
                </a:cubicBezTo>
                <a:cubicBezTo>
                  <a:pt x="9089470" y="6027894"/>
                  <a:pt x="9089470" y="6027894"/>
                  <a:pt x="9141923" y="6036140"/>
                </a:cubicBezTo>
                <a:cubicBezTo>
                  <a:pt x="9141923" y="6036140"/>
                  <a:pt x="9141923" y="6036140"/>
                  <a:pt x="9156910" y="6027894"/>
                </a:cubicBezTo>
                <a:cubicBezTo>
                  <a:pt x="9156910" y="6027894"/>
                  <a:pt x="9156910" y="6027894"/>
                  <a:pt x="9149417" y="6011402"/>
                </a:cubicBezTo>
                <a:cubicBezTo>
                  <a:pt x="9156910" y="6011402"/>
                  <a:pt x="9171897" y="6015525"/>
                  <a:pt x="9179390" y="6011402"/>
                </a:cubicBezTo>
                <a:cubicBezTo>
                  <a:pt x="9179390" y="6011402"/>
                  <a:pt x="9179390" y="6011402"/>
                  <a:pt x="9164404" y="6060878"/>
                </a:cubicBezTo>
                <a:cubicBezTo>
                  <a:pt x="9216857" y="6048509"/>
                  <a:pt x="9149417" y="6089739"/>
                  <a:pt x="9231844" y="6085616"/>
                </a:cubicBezTo>
                <a:cubicBezTo>
                  <a:pt x="9231844" y="6085616"/>
                  <a:pt x="9231844" y="6085616"/>
                  <a:pt x="9254324" y="6102109"/>
                </a:cubicBezTo>
                <a:cubicBezTo>
                  <a:pt x="9254324" y="6102109"/>
                  <a:pt x="9254324" y="6102109"/>
                  <a:pt x="9261817" y="6085616"/>
                </a:cubicBezTo>
                <a:cubicBezTo>
                  <a:pt x="9261817" y="6085616"/>
                  <a:pt x="9261817" y="6085616"/>
                  <a:pt x="9246830" y="6069124"/>
                </a:cubicBezTo>
                <a:cubicBezTo>
                  <a:pt x="9246830" y="6069124"/>
                  <a:pt x="9254324" y="6073247"/>
                  <a:pt x="9254324" y="6069124"/>
                </a:cubicBezTo>
                <a:cubicBezTo>
                  <a:pt x="9254324" y="6065001"/>
                  <a:pt x="9246830" y="6056755"/>
                  <a:pt x="9239337" y="6044386"/>
                </a:cubicBezTo>
                <a:cubicBezTo>
                  <a:pt x="9239337" y="6044386"/>
                  <a:pt x="9239337" y="6044386"/>
                  <a:pt x="9224350" y="6027894"/>
                </a:cubicBezTo>
                <a:cubicBezTo>
                  <a:pt x="9246830" y="6023771"/>
                  <a:pt x="9231844" y="6069124"/>
                  <a:pt x="9254324" y="6015525"/>
                </a:cubicBezTo>
                <a:cubicBezTo>
                  <a:pt x="9254324" y="6015525"/>
                  <a:pt x="9254324" y="6015525"/>
                  <a:pt x="9261817" y="6032017"/>
                </a:cubicBezTo>
                <a:cubicBezTo>
                  <a:pt x="9291791" y="6027894"/>
                  <a:pt x="9239337" y="6069124"/>
                  <a:pt x="9314271" y="6044386"/>
                </a:cubicBezTo>
                <a:cubicBezTo>
                  <a:pt x="9299284" y="6048509"/>
                  <a:pt x="9306778" y="6052632"/>
                  <a:pt x="9291791" y="6052632"/>
                </a:cubicBezTo>
                <a:cubicBezTo>
                  <a:pt x="9314271" y="6069124"/>
                  <a:pt x="9246830" y="6069124"/>
                  <a:pt x="9291791" y="6077370"/>
                </a:cubicBezTo>
                <a:cubicBezTo>
                  <a:pt x="9291791" y="6077370"/>
                  <a:pt x="9291791" y="6077370"/>
                  <a:pt x="9299284" y="6102109"/>
                </a:cubicBezTo>
                <a:cubicBezTo>
                  <a:pt x="9299284" y="6102109"/>
                  <a:pt x="9299284" y="6102109"/>
                  <a:pt x="9261817" y="6118601"/>
                </a:cubicBezTo>
                <a:cubicBezTo>
                  <a:pt x="9261817" y="6130970"/>
                  <a:pt x="9276804" y="6122724"/>
                  <a:pt x="9284298" y="6139216"/>
                </a:cubicBezTo>
                <a:cubicBezTo>
                  <a:pt x="9284298" y="6139216"/>
                  <a:pt x="9284298" y="6139216"/>
                  <a:pt x="9291791" y="6135093"/>
                </a:cubicBezTo>
                <a:cubicBezTo>
                  <a:pt x="9291791" y="6135093"/>
                  <a:pt x="9291791" y="6135093"/>
                  <a:pt x="9321764" y="6139216"/>
                </a:cubicBezTo>
                <a:cubicBezTo>
                  <a:pt x="9329258" y="6143339"/>
                  <a:pt x="9321764" y="6172200"/>
                  <a:pt x="9366725" y="6196939"/>
                </a:cubicBezTo>
                <a:cubicBezTo>
                  <a:pt x="9366725" y="6196939"/>
                  <a:pt x="9366725" y="6196939"/>
                  <a:pt x="9404192" y="6188693"/>
                </a:cubicBezTo>
                <a:cubicBezTo>
                  <a:pt x="9404192" y="6188693"/>
                  <a:pt x="9404192" y="6188693"/>
                  <a:pt x="9404192" y="6205185"/>
                </a:cubicBezTo>
                <a:cubicBezTo>
                  <a:pt x="9404192" y="6205185"/>
                  <a:pt x="9404192" y="6205185"/>
                  <a:pt x="9404192" y="6209308"/>
                </a:cubicBezTo>
                <a:cubicBezTo>
                  <a:pt x="9404192" y="6209308"/>
                  <a:pt x="9404192" y="6209308"/>
                  <a:pt x="9426672" y="6205185"/>
                </a:cubicBezTo>
                <a:cubicBezTo>
                  <a:pt x="9426672" y="6205185"/>
                  <a:pt x="9426672" y="6205185"/>
                  <a:pt x="9449152" y="6176323"/>
                </a:cubicBezTo>
                <a:cubicBezTo>
                  <a:pt x="9449152" y="6176323"/>
                  <a:pt x="9449152" y="6176323"/>
                  <a:pt x="9411685" y="6159831"/>
                </a:cubicBezTo>
                <a:cubicBezTo>
                  <a:pt x="9411685" y="6159831"/>
                  <a:pt x="9411685" y="6159831"/>
                  <a:pt x="9404192" y="6163954"/>
                </a:cubicBezTo>
                <a:cubicBezTo>
                  <a:pt x="9404192" y="6163954"/>
                  <a:pt x="9404192" y="6163954"/>
                  <a:pt x="9404192" y="6135093"/>
                </a:cubicBezTo>
                <a:cubicBezTo>
                  <a:pt x="9404192" y="6135093"/>
                  <a:pt x="9404192" y="6135093"/>
                  <a:pt x="9419178" y="6135093"/>
                </a:cubicBezTo>
                <a:cubicBezTo>
                  <a:pt x="9419178" y="6135093"/>
                  <a:pt x="9419178" y="6139216"/>
                  <a:pt x="9411685" y="6139216"/>
                </a:cubicBezTo>
                <a:cubicBezTo>
                  <a:pt x="9411685" y="6139216"/>
                  <a:pt x="9411685" y="6139216"/>
                  <a:pt x="9464139" y="6147462"/>
                </a:cubicBezTo>
                <a:cubicBezTo>
                  <a:pt x="9471632" y="6147462"/>
                  <a:pt x="9471632" y="6139216"/>
                  <a:pt x="9479125" y="6139216"/>
                </a:cubicBezTo>
                <a:cubicBezTo>
                  <a:pt x="9479125" y="6139216"/>
                  <a:pt x="9479125" y="6139216"/>
                  <a:pt x="9479125" y="6176323"/>
                </a:cubicBezTo>
                <a:cubicBezTo>
                  <a:pt x="9479125" y="6176323"/>
                  <a:pt x="9479125" y="6176323"/>
                  <a:pt x="9531579" y="6205185"/>
                </a:cubicBezTo>
                <a:cubicBezTo>
                  <a:pt x="9531579" y="6205185"/>
                  <a:pt x="9531579" y="6205185"/>
                  <a:pt x="9531579" y="6209308"/>
                </a:cubicBezTo>
                <a:cubicBezTo>
                  <a:pt x="9531579" y="6209308"/>
                  <a:pt x="9531579" y="6209308"/>
                  <a:pt x="9554059" y="6209308"/>
                </a:cubicBezTo>
                <a:cubicBezTo>
                  <a:pt x="9554059" y="6209308"/>
                  <a:pt x="9554059" y="6209308"/>
                  <a:pt x="9591526" y="6238169"/>
                </a:cubicBezTo>
                <a:cubicBezTo>
                  <a:pt x="9591526" y="6238169"/>
                  <a:pt x="9591526" y="6238169"/>
                  <a:pt x="9636486" y="6254661"/>
                </a:cubicBezTo>
                <a:cubicBezTo>
                  <a:pt x="9636486" y="6254661"/>
                  <a:pt x="9636486" y="6254661"/>
                  <a:pt x="9643980" y="6271153"/>
                </a:cubicBezTo>
                <a:cubicBezTo>
                  <a:pt x="9643980" y="6271153"/>
                  <a:pt x="9643980" y="6271153"/>
                  <a:pt x="9651473" y="6279400"/>
                </a:cubicBezTo>
                <a:cubicBezTo>
                  <a:pt x="9651473" y="6279400"/>
                  <a:pt x="9651473" y="6279400"/>
                  <a:pt x="9666460" y="6271153"/>
                </a:cubicBezTo>
                <a:cubicBezTo>
                  <a:pt x="9666460" y="6271153"/>
                  <a:pt x="9666460" y="6271153"/>
                  <a:pt x="9756380" y="6337122"/>
                </a:cubicBezTo>
                <a:cubicBezTo>
                  <a:pt x="9756380" y="6337122"/>
                  <a:pt x="9756380" y="6337122"/>
                  <a:pt x="9763874" y="6345368"/>
                </a:cubicBezTo>
                <a:cubicBezTo>
                  <a:pt x="9763874" y="6349491"/>
                  <a:pt x="9756380" y="6345368"/>
                  <a:pt x="9756380" y="6345368"/>
                </a:cubicBezTo>
                <a:cubicBezTo>
                  <a:pt x="9756380" y="6349491"/>
                  <a:pt x="9756380" y="6357737"/>
                  <a:pt x="9756380" y="6370107"/>
                </a:cubicBezTo>
                <a:cubicBezTo>
                  <a:pt x="9756380" y="6370107"/>
                  <a:pt x="9756380" y="6370107"/>
                  <a:pt x="9793847" y="6370107"/>
                </a:cubicBezTo>
                <a:cubicBezTo>
                  <a:pt x="9793847" y="6370107"/>
                  <a:pt x="9793847" y="6370107"/>
                  <a:pt x="9793847" y="6374230"/>
                </a:cubicBezTo>
                <a:cubicBezTo>
                  <a:pt x="9793847" y="6374230"/>
                  <a:pt x="9793847" y="6374230"/>
                  <a:pt x="9816328" y="6370107"/>
                </a:cubicBezTo>
                <a:cubicBezTo>
                  <a:pt x="9816328" y="6370107"/>
                  <a:pt x="9816328" y="6370107"/>
                  <a:pt x="9808834" y="6386599"/>
                </a:cubicBezTo>
                <a:cubicBezTo>
                  <a:pt x="9808834" y="6386599"/>
                  <a:pt x="9808834" y="6386599"/>
                  <a:pt x="9793847" y="6394845"/>
                </a:cubicBezTo>
                <a:cubicBezTo>
                  <a:pt x="9793847" y="6394845"/>
                  <a:pt x="9793847" y="6394845"/>
                  <a:pt x="9786354" y="6394845"/>
                </a:cubicBezTo>
                <a:cubicBezTo>
                  <a:pt x="9786354" y="6398968"/>
                  <a:pt x="9748887" y="6431952"/>
                  <a:pt x="9838808" y="6440198"/>
                </a:cubicBezTo>
                <a:cubicBezTo>
                  <a:pt x="9838808" y="6440198"/>
                  <a:pt x="9838808" y="6440198"/>
                  <a:pt x="9861288" y="6411337"/>
                </a:cubicBezTo>
                <a:cubicBezTo>
                  <a:pt x="9861288" y="6411337"/>
                  <a:pt x="9861288" y="6411337"/>
                  <a:pt x="9853794" y="6403091"/>
                </a:cubicBezTo>
                <a:cubicBezTo>
                  <a:pt x="9853794" y="6403091"/>
                  <a:pt x="9853794" y="6403091"/>
                  <a:pt x="9868781" y="6403091"/>
                </a:cubicBezTo>
                <a:cubicBezTo>
                  <a:pt x="9868781" y="6403091"/>
                  <a:pt x="9868781" y="6403091"/>
                  <a:pt x="9868781" y="6386599"/>
                </a:cubicBezTo>
                <a:cubicBezTo>
                  <a:pt x="9898755" y="6382476"/>
                  <a:pt x="9906248" y="6398968"/>
                  <a:pt x="9891261" y="6419583"/>
                </a:cubicBezTo>
                <a:cubicBezTo>
                  <a:pt x="9891261" y="6419583"/>
                  <a:pt x="9891261" y="6419583"/>
                  <a:pt x="9906248" y="6403091"/>
                </a:cubicBezTo>
                <a:cubicBezTo>
                  <a:pt x="9906248" y="6403091"/>
                  <a:pt x="9906248" y="6403091"/>
                  <a:pt x="9928728" y="6423706"/>
                </a:cubicBezTo>
                <a:cubicBezTo>
                  <a:pt x="9958702" y="6456691"/>
                  <a:pt x="9891261" y="6403091"/>
                  <a:pt x="9943715" y="6452568"/>
                </a:cubicBezTo>
                <a:cubicBezTo>
                  <a:pt x="9943715" y="6452568"/>
                  <a:pt x="9943715" y="6452568"/>
                  <a:pt x="9934231" y="6461265"/>
                </a:cubicBezTo>
                <a:lnTo>
                  <a:pt x="9921400" y="6473032"/>
                </a:lnTo>
                <a:lnTo>
                  <a:pt x="9906248" y="6469060"/>
                </a:lnTo>
                <a:cubicBezTo>
                  <a:pt x="9906248" y="6469060"/>
                  <a:pt x="9906248" y="6469060"/>
                  <a:pt x="9906248" y="6502044"/>
                </a:cubicBezTo>
                <a:cubicBezTo>
                  <a:pt x="9906248" y="6502044"/>
                  <a:pt x="9906248" y="6502044"/>
                  <a:pt x="9891261" y="6530905"/>
                </a:cubicBezTo>
                <a:cubicBezTo>
                  <a:pt x="9891261" y="6530905"/>
                  <a:pt x="9891261" y="6530905"/>
                  <a:pt x="9898755" y="6539151"/>
                </a:cubicBezTo>
                <a:cubicBezTo>
                  <a:pt x="9906248" y="6547398"/>
                  <a:pt x="9846301" y="6539151"/>
                  <a:pt x="9921235" y="6547398"/>
                </a:cubicBezTo>
                <a:cubicBezTo>
                  <a:pt x="9921235" y="6547398"/>
                  <a:pt x="9921235" y="6547398"/>
                  <a:pt x="9928728" y="6539151"/>
                </a:cubicBezTo>
                <a:cubicBezTo>
                  <a:pt x="9928728" y="6543275"/>
                  <a:pt x="9936222" y="6543275"/>
                  <a:pt x="9943715" y="6547398"/>
                </a:cubicBezTo>
                <a:cubicBezTo>
                  <a:pt x="9943715" y="6547398"/>
                  <a:pt x="9943715" y="6547398"/>
                  <a:pt x="9966195" y="6518536"/>
                </a:cubicBezTo>
                <a:cubicBezTo>
                  <a:pt x="9966195" y="6518536"/>
                  <a:pt x="9966195" y="6518536"/>
                  <a:pt x="9981182" y="6518536"/>
                </a:cubicBezTo>
                <a:cubicBezTo>
                  <a:pt x="9981182" y="6518536"/>
                  <a:pt x="9981182" y="6518536"/>
                  <a:pt x="9981182" y="6506167"/>
                </a:cubicBezTo>
                <a:cubicBezTo>
                  <a:pt x="9996169" y="6497921"/>
                  <a:pt x="9981182" y="6543275"/>
                  <a:pt x="10011155" y="6518536"/>
                </a:cubicBezTo>
                <a:cubicBezTo>
                  <a:pt x="10011155" y="6518536"/>
                  <a:pt x="10011155" y="6518536"/>
                  <a:pt x="10033636" y="6547398"/>
                </a:cubicBezTo>
                <a:cubicBezTo>
                  <a:pt x="10033636" y="6547398"/>
                  <a:pt x="10033636" y="6547398"/>
                  <a:pt x="10056116" y="6551521"/>
                </a:cubicBezTo>
                <a:cubicBezTo>
                  <a:pt x="10056116" y="6551521"/>
                  <a:pt x="10056116" y="6551521"/>
                  <a:pt x="10056116" y="6568013"/>
                </a:cubicBezTo>
                <a:cubicBezTo>
                  <a:pt x="10056116" y="6568013"/>
                  <a:pt x="10056116" y="6568013"/>
                  <a:pt x="10071102" y="6572136"/>
                </a:cubicBezTo>
                <a:cubicBezTo>
                  <a:pt x="10071102" y="6572136"/>
                  <a:pt x="10071102" y="6572136"/>
                  <a:pt x="10071102" y="6576259"/>
                </a:cubicBezTo>
                <a:cubicBezTo>
                  <a:pt x="10086089" y="6584505"/>
                  <a:pt x="10108569" y="6600997"/>
                  <a:pt x="10146036" y="6621612"/>
                </a:cubicBezTo>
                <a:cubicBezTo>
                  <a:pt x="10146036" y="6621612"/>
                  <a:pt x="10146036" y="6621612"/>
                  <a:pt x="10168516" y="6629859"/>
                </a:cubicBezTo>
                <a:cubicBezTo>
                  <a:pt x="10168516" y="6629859"/>
                  <a:pt x="10168516" y="6629859"/>
                  <a:pt x="10183503" y="6613366"/>
                </a:cubicBezTo>
                <a:cubicBezTo>
                  <a:pt x="10183503" y="6605120"/>
                  <a:pt x="10138543" y="6592751"/>
                  <a:pt x="10176010" y="6584505"/>
                </a:cubicBezTo>
                <a:cubicBezTo>
                  <a:pt x="10176010" y="6584505"/>
                  <a:pt x="10176010" y="6584505"/>
                  <a:pt x="10176010" y="6588628"/>
                </a:cubicBezTo>
                <a:cubicBezTo>
                  <a:pt x="10183503" y="6588628"/>
                  <a:pt x="10190996" y="6596874"/>
                  <a:pt x="10228463" y="6621612"/>
                </a:cubicBezTo>
                <a:cubicBezTo>
                  <a:pt x="10228463" y="6621612"/>
                  <a:pt x="10228463" y="6621612"/>
                  <a:pt x="10176010" y="6633982"/>
                </a:cubicBezTo>
                <a:cubicBezTo>
                  <a:pt x="10176010" y="6633982"/>
                  <a:pt x="10176010" y="6633982"/>
                  <a:pt x="10235957" y="6671089"/>
                </a:cubicBezTo>
                <a:cubicBezTo>
                  <a:pt x="10235957" y="6671089"/>
                  <a:pt x="10235957" y="6671089"/>
                  <a:pt x="10250944" y="6695827"/>
                </a:cubicBezTo>
                <a:cubicBezTo>
                  <a:pt x="10250944" y="6695827"/>
                  <a:pt x="10250944" y="6695827"/>
                  <a:pt x="10348357" y="6741181"/>
                </a:cubicBezTo>
                <a:cubicBezTo>
                  <a:pt x="10348357" y="6741181"/>
                  <a:pt x="10348357" y="6741181"/>
                  <a:pt x="10378331" y="6778288"/>
                </a:cubicBezTo>
                <a:cubicBezTo>
                  <a:pt x="10378331" y="6778288"/>
                  <a:pt x="10378331" y="6778288"/>
                  <a:pt x="10400811" y="6774165"/>
                </a:cubicBezTo>
                <a:cubicBezTo>
                  <a:pt x="10400811" y="6774165"/>
                  <a:pt x="10400811" y="6774165"/>
                  <a:pt x="10438278" y="6794780"/>
                </a:cubicBezTo>
                <a:cubicBezTo>
                  <a:pt x="10445771" y="6807149"/>
                  <a:pt x="10438278" y="6823642"/>
                  <a:pt x="10453265" y="6827765"/>
                </a:cubicBezTo>
                <a:cubicBezTo>
                  <a:pt x="10453265" y="6827765"/>
                  <a:pt x="10453265" y="6827765"/>
                  <a:pt x="10445771" y="6836011"/>
                </a:cubicBezTo>
                <a:cubicBezTo>
                  <a:pt x="10445771" y="6836011"/>
                  <a:pt x="10445771" y="6836011"/>
                  <a:pt x="10415798" y="6794780"/>
                </a:cubicBezTo>
                <a:cubicBezTo>
                  <a:pt x="10415798" y="6794780"/>
                  <a:pt x="10415798" y="6794780"/>
                  <a:pt x="10400811" y="6807149"/>
                </a:cubicBezTo>
                <a:cubicBezTo>
                  <a:pt x="10400811" y="6807149"/>
                  <a:pt x="10400811" y="6807149"/>
                  <a:pt x="10378331" y="6794780"/>
                </a:cubicBezTo>
                <a:cubicBezTo>
                  <a:pt x="10378331" y="6794780"/>
                  <a:pt x="10378331" y="6794780"/>
                  <a:pt x="10355851" y="6790657"/>
                </a:cubicBezTo>
                <a:cubicBezTo>
                  <a:pt x="10355851" y="6790657"/>
                  <a:pt x="10355851" y="6790657"/>
                  <a:pt x="10333371" y="6790657"/>
                </a:cubicBezTo>
                <a:cubicBezTo>
                  <a:pt x="10333371" y="6790657"/>
                  <a:pt x="10333371" y="6790657"/>
                  <a:pt x="10325877" y="6798903"/>
                </a:cubicBezTo>
                <a:cubicBezTo>
                  <a:pt x="10325877" y="6798903"/>
                  <a:pt x="10325877" y="6798903"/>
                  <a:pt x="10348357" y="6807149"/>
                </a:cubicBezTo>
                <a:cubicBezTo>
                  <a:pt x="10348357" y="6807149"/>
                  <a:pt x="10348357" y="6807149"/>
                  <a:pt x="10378331" y="6827765"/>
                </a:cubicBezTo>
                <a:cubicBezTo>
                  <a:pt x="10385824" y="6840134"/>
                  <a:pt x="10348357" y="6852503"/>
                  <a:pt x="10385824" y="6860749"/>
                </a:cubicBezTo>
                <a:cubicBezTo>
                  <a:pt x="10385824" y="6860749"/>
                  <a:pt x="10385824" y="6860749"/>
                  <a:pt x="10415798" y="6856626"/>
                </a:cubicBezTo>
                <a:cubicBezTo>
                  <a:pt x="10415798" y="6856626"/>
                  <a:pt x="10415798" y="6856626"/>
                  <a:pt x="10445771" y="6873118"/>
                </a:cubicBezTo>
                <a:cubicBezTo>
                  <a:pt x="10445771" y="6873118"/>
                  <a:pt x="10445771" y="6873118"/>
                  <a:pt x="10445771" y="6906103"/>
                </a:cubicBezTo>
                <a:cubicBezTo>
                  <a:pt x="10423291" y="6864872"/>
                  <a:pt x="10415798" y="6951456"/>
                  <a:pt x="10415798" y="6881364"/>
                </a:cubicBezTo>
                <a:cubicBezTo>
                  <a:pt x="10415798" y="6881364"/>
                  <a:pt x="10415798" y="6881364"/>
                  <a:pt x="10355851" y="6864872"/>
                </a:cubicBezTo>
                <a:cubicBezTo>
                  <a:pt x="10355851" y="6864872"/>
                  <a:pt x="10355851" y="6864872"/>
                  <a:pt x="10318384" y="6836011"/>
                </a:cubicBezTo>
                <a:cubicBezTo>
                  <a:pt x="10318384" y="6836011"/>
                  <a:pt x="10318384" y="6836011"/>
                  <a:pt x="10280917" y="6827765"/>
                </a:cubicBezTo>
                <a:cubicBezTo>
                  <a:pt x="10280917" y="6827765"/>
                  <a:pt x="10280917" y="6827765"/>
                  <a:pt x="10280917" y="6798903"/>
                </a:cubicBezTo>
                <a:cubicBezTo>
                  <a:pt x="10280917" y="6798903"/>
                  <a:pt x="10280917" y="6798903"/>
                  <a:pt x="10258437" y="6815396"/>
                </a:cubicBezTo>
                <a:cubicBezTo>
                  <a:pt x="10258437" y="6815396"/>
                  <a:pt x="10258437" y="6815396"/>
                  <a:pt x="10213477" y="6794780"/>
                </a:cubicBezTo>
                <a:cubicBezTo>
                  <a:pt x="10213477" y="6794780"/>
                  <a:pt x="10213477" y="6794780"/>
                  <a:pt x="10176010" y="6761796"/>
                </a:cubicBezTo>
                <a:cubicBezTo>
                  <a:pt x="10176010" y="6761796"/>
                  <a:pt x="10176010" y="6761796"/>
                  <a:pt x="10190996" y="6770042"/>
                </a:cubicBezTo>
                <a:cubicBezTo>
                  <a:pt x="10190996" y="6770042"/>
                  <a:pt x="10190996" y="6770042"/>
                  <a:pt x="10213477" y="6745304"/>
                </a:cubicBezTo>
                <a:cubicBezTo>
                  <a:pt x="10213477" y="6745304"/>
                  <a:pt x="10213477" y="6745304"/>
                  <a:pt x="10190996" y="6724689"/>
                </a:cubicBezTo>
                <a:cubicBezTo>
                  <a:pt x="10190996" y="6724689"/>
                  <a:pt x="10190996" y="6724689"/>
                  <a:pt x="10146036" y="6749427"/>
                </a:cubicBezTo>
                <a:cubicBezTo>
                  <a:pt x="10146036" y="6749427"/>
                  <a:pt x="10146036" y="6749427"/>
                  <a:pt x="10116063" y="6732935"/>
                </a:cubicBezTo>
                <a:cubicBezTo>
                  <a:pt x="10108569" y="6724689"/>
                  <a:pt x="10093582" y="6716442"/>
                  <a:pt x="10078596" y="6704073"/>
                </a:cubicBezTo>
                <a:cubicBezTo>
                  <a:pt x="10078596" y="6704073"/>
                  <a:pt x="10078596" y="6704073"/>
                  <a:pt x="10063609" y="6704073"/>
                </a:cubicBezTo>
                <a:cubicBezTo>
                  <a:pt x="10063609" y="6704073"/>
                  <a:pt x="10063609" y="6704073"/>
                  <a:pt x="10093582" y="6683458"/>
                </a:cubicBezTo>
                <a:cubicBezTo>
                  <a:pt x="10093582" y="6683458"/>
                  <a:pt x="10093582" y="6683458"/>
                  <a:pt x="10056116" y="6662843"/>
                </a:cubicBezTo>
                <a:cubicBezTo>
                  <a:pt x="10056116" y="6662843"/>
                  <a:pt x="10056116" y="6662843"/>
                  <a:pt x="10033636" y="6671089"/>
                </a:cubicBezTo>
                <a:cubicBezTo>
                  <a:pt x="10033636" y="6671089"/>
                  <a:pt x="10033636" y="6671089"/>
                  <a:pt x="10026142" y="6683458"/>
                </a:cubicBezTo>
                <a:cubicBezTo>
                  <a:pt x="10026142" y="6683458"/>
                  <a:pt x="10026142" y="6683458"/>
                  <a:pt x="10011155" y="6671089"/>
                </a:cubicBezTo>
                <a:cubicBezTo>
                  <a:pt x="10011155" y="6671089"/>
                  <a:pt x="10011155" y="6671089"/>
                  <a:pt x="10018649" y="6642228"/>
                </a:cubicBezTo>
                <a:cubicBezTo>
                  <a:pt x="10018649" y="6642228"/>
                  <a:pt x="10018649" y="6642228"/>
                  <a:pt x="9996169" y="6625735"/>
                </a:cubicBezTo>
                <a:cubicBezTo>
                  <a:pt x="9988675" y="6625735"/>
                  <a:pt x="9973688" y="6629859"/>
                  <a:pt x="9958702" y="6638105"/>
                </a:cubicBezTo>
                <a:cubicBezTo>
                  <a:pt x="9958702" y="6638105"/>
                  <a:pt x="9958702" y="6638105"/>
                  <a:pt x="9936222" y="6625735"/>
                </a:cubicBezTo>
                <a:cubicBezTo>
                  <a:pt x="9936222" y="6625735"/>
                  <a:pt x="9936222" y="6625735"/>
                  <a:pt x="9936222" y="6592751"/>
                </a:cubicBezTo>
                <a:cubicBezTo>
                  <a:pt x="9936222" y="6592751"/>
                  <a:pt x="9936222" y="6592751"/>
                  <a:pt x="9913741" y="6580382"/>
                </a:cubicBezTo>
                <a:cubicBezTo>
                  <a:pt x="9913741" y="6580382"/>
                  <a:pt x="9913741" y="6580382"/>
                  <a:pt x="9906248" y="6588628"/>
                </a:cubicBezTo>
                <a:cubicBezTo>
                  <a:pt x="9876274" y="6588628"/>
                  <a:pt x="9913741" y="6563890"/>
                  <a:pt x="9876274" y="6568013"/>
                </a:cubicBezTo>
                <a:cubicBezTo>
                  <a:pt x="9861288" y="6559767"/>
                  <a:pt x="9891261" y="6551521"/>
                  <a:pt x="9838808" y="6551521"/>
                </a:cubicBezTo>
                <a:cubicBezTo>
                  <a:pt x="9838808" y="6551521"/>
                  <a:pt x="9838808" y="6551521"/>
                  <a:pt x="9831314" y="6530905"/>
                </a:cubicBezTo>
                <a:cubicBezTo>
                  <a:pt x="9816328" y="6522659"/>
                  <a:pt x="9846301" y="6584505"/>
                  <a:pt x="9801341" y="6514413"/>
                </a:cubicBezTo>
                <a:cubicBezTo>
                  <a:pt x="9801341" y="6514413"/>
                  <a:pt x="9801341" y="6514413"/>
                  <a:pt x="9748887" y="6502044"/>
                </a:cubicBezTo>
                <a:cubicBezTo>
                  <a:pt x="9748887" y="6502044"/>
                  <a:pt x="9748887" y="6502044"/>
                  <a:pt x="9718914" y="6469060"/>
                </a:cubicBezTo>
                <a:cubicBezTo>
                  <a:pt x="9718914" y="6469060"/>
                  <a:pt x="9718914" y="6469060"/>
                  <a:pt x="9673953" y="6456691"/>
                </a:cubicBezTo>
                <a:cubicBezTo>
                  <a:pt x="9673953" y="6456691"/>
                  <a:pt x="9673953" y="6456691"/>
                  <a:pt x="9651473" y="6419583"/>
                </a:cubicBezTo>
                <a:cubicBezTo>
                  <a:pt x="9651473" y="6419583"/>
                  <a:pt x="9651473" y="6419583"/>
                  <a:pt x="9636486" y="6431952"/>
                </a:cubicBezTo>
                <a:cubicBezTo>
                  <a:pt x="9636486" y="6431952"/>
                  <a:pt x="9636486" y="6431952"/>
                  <a:pt x="9606513" y="6403091"/>
                </a:cubicBezTo>
                <a:cubicBezTo>
                  <a:pt x="9606513" y="6403091"/>
                  <a:pt x="9606513" y="6403091"/>
                  <a:pt x="9531579" y="6365984"/>
                </a:cubicBezTo>
                <a:cubicBezTo>
                  <a:pt x="9531579" y="6365984"/>
                  <a:pt x="9531579" y="6365984"/>
                  <a:pt x="9464139" y="6320630"/>
                </a:cubicBezTo>
                <a:cubicBezTo>
                  <a:pt x="9464139" y="6320630"/>
                  <a:pt x="9464139" y="6320630"/>
                  <a:pt x="9404192" y="6300015"/>
                </a:cubicBezTo>
                <a:cubicBezTo>
                  <a:pt x="9404192" y="6300015"/>
                  <a:pt x="9404192" y="6300015"/>
                  <a:pt x="9104456" y="6118601"/>
                </a:cubicBezTo>
                <a:cubicBezTo>
                  <a:pt x="9104456" y="6118601"/>
                  <a:pt x="9104456" y="6118601"/>
                  <a:pt x="9029522" y="6081493"/>
                </a:cubicBezTo>
                <a:cubicBezTo>
                  <a:pt x="9029522" y="6081493"/>
                  <a:pt x="9029522" y="6081493"/>
                  <a:pt x="9022029" y="6048509"/>
                </a:cubicBezTo>
                <a:cubicBezTo>
                  <a:pt x="9022029" y="6048509"/>
                  <a:pt x="9022029" y="6048509"/>
                  <a:pt x="8992056" y="6052632"/>
                </a:cubicBezTo>
                <a:cubicBezTo>
                  <a:pt x="8992056" y="6052632"/>
                  <a:pt x="8992056" y="6052632"/>
                  <a:pt x="8834695" y="5957802"/>
                </a:cubicBezTo>
                <a:cubicBezTo>
                  <a:pt x="8834695" y="5957802"/>
                  <a:pt x="8834695" y="5957802"/>
                  <a:pt x="8774748" y="5908325"/>
                </a:cubicBezTo>
                <a:cubicBezTo>
                  <a:pt x="8774748" y="5908325"/>
                  <a:pt x="8774748" y="5908325"/>
                  <a:pt x="8722294" y="5891833"/>
                </a:cubicBezTo>
                <a:cubicBezTo>
                  <a:pt x="8722294" y="5891833"/>
                  <a:pt x="8722294" y="5891833"/>
                  <a:pt x="8729788" y="5887710"/>
                </a:cubicBezTo>
                <a:cubicBezTo>
                  <a:pt x="8729788" y="5887710"/>
                  <a:pt x="8729788" y="5887710"/>
                  <a:pt x="8692320" y="5879464"/>
                </a:cubicBezTo>
                <a:cubicBezTo>
                  <a:pt x="8692320" y="5879464"/>
                  <a:pt x="8692320" y="5879464"/>
                  <a:pt x="8662347" y="5854726"/>
                </a:cubicBezTo>
                <a:cubicBezTo>
                  <a:pt x="8662347" y="5854726"/>
                  <a:pt x="8662347" y="5854726"/>
                  <a:pt x="8647360" y="5842357"/>
                </a:cubicBezTo>
                <a:cubicBezTo>
                  <a:pt x="8647360" y="5842357"/>
                  <a:pt x="8647360" y="5842357"/>
                  <a:pt x="8632374" y="5875341"/>
                </a:cubicBezTo>
                <a:cubicBezTo>
                  <a:pt x="8632374" y="5875341"/>
                  <a:pt x="8632374" y="5875341"/>
                  <a:pt x="8654854" y="5887710"/>
                </a:cubicBezTo>
                <a:cubicBezTo>
                  <a:pt x="8647360" y="5891833"/>
                  <a:pt x="8662347" y="5900079"/>
                  <a:pt x="8632374" y="5895956"/>
                </a:cubicBezTo>
                <a:cubicBezTo>
                  <a:pt x="8632374" y="5895956"/>
                  <a:pt x="8632374" y="5895956"/>
                  <a:pt x="8654854" y="5916572"/>
                </a:cubicBezTo>
                <a:cubicBezTo>
                  <a:pt x="8654854" y="5912448"/>
                  <a:pt x="8669840" y="5928941"/>
                  <a:pt x="8647360" y="5912448"/>
                </a:cubicBezTo>
                <a:cubicBezTo>
                  <a:pt x="8662347" y="5924818"/>
                  <a:pt x="8632374" y="5945433"/>
                  <a:pt x="8669840" y="5941310"/>
                </a:cubicBezTo>
                <a:cubicBezTo>
                  <a:pt x="8669840" y="5941310"/>
                  <a:pt x="8669840" y="5941310"/>
                  <a:pt x="8692320" y="5978417"/>
                </a:cubicBezTo>
                <a:cubicBezTo>
                  <a:pt x="8692320" y="5978417"/>
                  <a:pt x="8692320" y="5978417"/>
                  <a:pt x="8737281" y="6027894"/>
                </a:cubicBezTo>
                <a:cubicBezTo>
                  <a:pt x="8737281" y="6027894"/>
                  <a:pt x="8737281" y="6027894"/>
                  <a:pt x="8782241" y="6044386"/>
                </a:cubicBezTo>
                <a:cubicBezTo>
                  <a:pt x="8789734" y="6052632"/>
                  <a:pt x="8774748" y="6077370"/>
                  <a:pt x="8812214" y="6081493"/>
                </a:cubicBezTo>
                <a:cubicBezTo>
                  <a:pt x="8812214" y="6081493"/>
                  <a:pt x="8812214" y="6081493"/>
                  <a:pt x="8804721" y="6089739"/>
                </a:cubicBezTo>
                <a:cubicBezTo>
                  <a:pt x="8804721" y="6089739"/>
                  <a:pt x="8804721" y="6089739"/>
                  <a:pt x="8819708" y="6110355"/>
                </a:cubicBezTo>
                <a:cubicBezTo>
                  <a:pt x="8819708" y="6110355"/>
                  <a:pt x="8819708" y="6110355"/>
                  <a:pt x="8857175" y="6118601"/>
                </a:cubicBezTo>
                <a:cubicBezTo>
                  <a:pt x="8909628" y="6135093"/>
                  <a:pt x="8782241" y="6126847"/>
                  <a:pt x="8902135" y="6143339"/>
                </a:cubicBezTo>
                <a:cubicBezTo>
                  <a:pt x="8902135" y="6143339"/>
                  <a:pt x="8902135" y="6143339"/>
                  <a:pt x="8887148" y="6155708"/>
                </a:cubicBezTo>
                <a:cubicBezTo>
                  <a:pt x="8887148" y="6155708"/>
                  <a:pt x="8887148" y="6155708"/>
                  <a:pt x="8939602" y="6176323"/>
                </a:cubicBezTo>
                <a:cubicBezTo>
                  <a:pt x="8939602" y="6176323"/>
                  <a:pt x="8939602" y="6176323"/>
                  <a:pt x="8939602" y="6201062"/>
                </a:cubicBezTo>
                <a:cubicBezTo>
                  <a:pt x="8939602" y="6201062"/>
                  <a:pt x="8939602" y="6201062"/>
                  <a:pt x="8969576" y="6196939"/>
                </a:cubicBezTo>
                <a:cubicBezTo>
                  <a:pt x="8969576" y="6196939"/>
                  <a:pt x="8969576" y="6196939"/>
                  <a:pt x="9007042" y="6217554"/>
                </a:cubicBezTo>
                <a:cubicBezTo>
                  <a:pt x="9007042" y="6217554"/>
                  <a:pt x="9007042" y="6217554"/>
                  <a:pt x="9022029" y="6213431"/>
                </a:cubicBezTo>
                <a:cubicBezTo>
                  <a:pt x="9022029" y="6213431"/>
                  <a:pt x="9022029" y="6213431"/>
                  <a:pt x="9029522" y="6213431"/>
                </a:cubicBezTo>
                <a:cubicBezTo>
                  <a:pt x="9029522" y="6213431"/>
                  <a:pt x="9029522" y="6213431"/>
                  <a:pt x="9029522" y="6246415"/>
                </a:cubicBezTo>
                <a:cubicBezTo>
                  <a:pt x="9029522" y="6246415"/>
                  <a:pt x="9029522" y="6246415"/>
                  <a:pt x="9059496" y="6250538"/>
                </a:cubicBezTo>
                <a:cubicBezTo>
                  <a:pt x="9059496" y="6250538"/>
                  <a:pt x="9059496" y="6250538"/>
                  <a:pt x="9081976" y="6271153"/>
                </a:cubicBezTo>
                <a:cubicBezTo>
                  <a:pt x="9081976" y="6271153"/>
                  <a:pt x="9081976" y="6271153"/>
                  <a:pt x="9081976" y="6287646"/>
                </a:cubicBezTo>
                <a:cubicBezTo>
                  <a:pt x="9081976" y="6287646"/>
                  <a:pt x="9081976" y="6287646"/>
                  <a:pt x="9134430" y="6304138"/>
                </a:cubicBezTo>
                <a:cubicBezTo>
                  <a:pt x="9134430" y="6304138"/>
                  <a:pt x="9134430" y="6304138"/>
                  <a:pt x="9141923" y="6304138"/>
                </a:cubicBezTo>
                <a:cubicBezTo>
                  <a:pt x="9141923" y="6304138"/>
                  <a:pt x="9141923" y="6304138"/>
                  <a:pt x="9149417" y="6291769"/>
                </a:cubicBezTo>
                <a:cubicBezTo>
                  <a:pt x="9149417" y="6291769"/>
                  <a:pt x="9149417" y="6291769"/>
                  <a:pt x="9164404" y="6283523"/>
                </a:cubicBezTo>
                <a:cubicBezTo>
                  <a:pt x="9164404" y="6283523"/>
                  <a:pt x="9164404" y="6283523"/>
                  <a:pt x="9194377" y="6300015"/>
                </a:cubicBezTo>
                <a:cubicBezTo>
                  <a:pt x="9194377" y="6300015"/>
                  <a:pt x="9194377" y="6300015"/>
                  <a:pt x="9164404" y="6308261"/>
                </a:cubicBezTo>
                <a:cubicBezTo>
                  <a:pt x="9164404" y="6308261"/>
                  <a:pt x="9164404" y="6308261"/>
                  <a:pt x="9179390" y="6353614"/>
                </a:cubicBezTo>
                <a:cubicBezTo>
                  <a:pt x="9179390" y="6353614"/>
                  <a:pt x="9179390" y="6353614"/>
                  <a:pt x="9254324" y="6378353"/>
                </a:cubicBezTo>
                <a:cubicBezTo>
                  <a:pt x="9254324" y="6378353"/>
                  <a:pt x="9254324" y="6378353"/>
                  <a:pt x="9269311" y="6398968"/>
                </a:cubicBezTo>
                <a:cubicBezTo>
                  <a:pt x="9276804" y="6403091"/>
                  <a:pt x="9239337" y="6349491"/>
                  <a:pt x="9299284" y="6415460"/>
                </a:cubicBezTo>
                <a:cubicBezTo>
                  <a:pt x="9299284" y="6415460"/>
                  <a:pt x="9299284" y="6415460"/>
                  <a:pt x="9291791" y="6423706"/>
                </a:cubicBezTo>
                <a:cubicBezTo>
                  <a:pt x="9291791" y="6423706"/>
                  <a:pt x="9291791" y="6423706"/>
                  <a:pt x="9314271" y="6436075"/>
                </a:cubicBezTo>
                <a:cubicBezTo>
                  <a:pt x="9314271" y="6436075"/>
                  <a:pt x="9314271" y="6436075"/>
                  <a:pt x="9329258" y="6431952"/>
                </a:cubicBezTo>
                <a:cubicBezTo>
                  <a:pt x="9329258" y="6431952"/>
                  <a:pt x="9329258" y="6431952"/>
                  <a:pt x="9381712" y="6456691"/>
                </a:cubicBezTo>
                <a:cubicBezTo>
                  <a:pt x="9381712" y="6456691"/>
                  <a:pt x="9381712" y="6456691"/>
                  <a:pt x="9381712" y="6469060"/>
                </a:cubicBezTo>
                <a:cubicBezTo>
                  <a:pt x="9381712" y="6469060"/>
                  <a:pt x="9381712" y="6469060"/>
                  <a:pt x="9419178" y="6469060"/>
                </a:cubicBezTo>
                <a:cubicBezTo>
                  <a:pt x="9419178" y="6469060"/>
                  <a:pt x="9426672" y="6469060"/>
                  <a:pt x="9434165" y="6464937"/>
                </a:cubicBezTo>
                <a:cubicBezTo>
                  <a:pt x="9434165" y="6464937"/>
                  <a:pt x="9434165" y="6464937"/>
                  <a:pt x="9441658" y="6481429"/>
                </a:cubicBezTo>
                <a:cubicBezTo>
                  <a:pt x="9441658" y="6481429"/>
                  <a:pt x="9441658" y="6481429"/>
                  <a:pt x="9449152" y="6502044"/>
                </a:cubicBezTo>
                <a:cubicBezTo>
                  <a:pt x="9449152" y="6502044"/>
                  <a:pt x="9449152" y="6502044"/>
                  <a:pt x="9479125" y="6502044"/>
                </a:cubicBezTo>
                <a:cubicBezTo>
                  <a:pt x="9479125" y="6502044"/>
                  <a:pt x="9479125" y="6502044"/>
                  <a:pt x="9494112" y="6522659"/>
                </a:cubicBezTo>
                <a:cubicBezTo>
                  <a:pt x="9494112" y="6522659"/>
                  <a:pt x="9494112" y="6522659"/>
                  <a:pt x="9569046" y="6576259"/>
                </a:cubicBezTo>
                <a:cubicBezTo>
                  <a:pt x="9569046" y="6576259"/>
                  <a:pt x="9569046" y="6576259"/>
                  <a:pt x="9591526" y="6580382"/>
                </a:cubicBezTo>
                <a:cubicBezTo>
                  <a:pt x="9591526" y="6572136"/>
                  <a:pt x="9614006" y="6576259"/>
                  <a:pt x="9681447" y="6625735"/>
                </a:cubicBezTo>
                <a:cubicBezTo>
                  <a:pt x="9681447" y="6625735"/>
                  <a:pt x="9681447" y="6625735"/>
                  <a:pt x="9688940" y="6633982"/>
                </a:cubicBezTo>
                <a:cubicBezTo>
                  <a:pt x="9696433" y="6629859"/>
                  <a:pt x="9666460" y="6625735"/>
                  <a:pt x="9703927" y="6621612"/>
                </a:cubicBezTo>
                <a:cubicBezTo>
                  <a:pt x="9703927" y="6621612"/>
                  <a:pt x="9703927" y="6621612"/>
                  <a:pt x="9703927" y="6646351"/>
                </a:cubicBezTo>
                <a:cubicBezTo>
                  <a:pt x="9703927" y="6646351"/>
                  <a:pt x="9718914" y="6650474"/>
                  <a:pt x="9726407" y="6654597"/>
                </a:cubicBezTo>
                <a:cubicBezTo>
                  <a:pt x="9726407" y="6654597"/>
                  <a:pt x="9726407" y="6654597"/>
                  <a:pt x="9741394" y="6675212"/>
                </a:cubicBezTo>
                <a:cubicBezTo>
                  <a:pt x="9741394" y="6675212"/>
                  <a:pt x="9741394" y="6675212"/>
                  <a:pt x="9756380" y="6675212"/>
                </a:cubicBezTo>
                <a:cubicBezTo>
                  <a:pt x="9756380" y="6675212"/>
                  <a:pt x="9756380" y="6675212"/>
                  <a:pt x="9778861" y="6683458"/>
                </a:cubicBezTo>
                <a:cubicBezTo>
                  <a:pt x="9778861" y="6683458"/>
                  <a:pt x="9778861" y="6683458"/>
                  <a:pt x="9778861" y="6691704"/>
                </a:cubicBezTo>
                <a:cubicBezTo>
                  <a:pt x="9778861" y="6691704"/>
                  <a:pt x="9778861" y="6691704"/>
                  <a:pt x="9853794" y="6728812"/>
                </a:cubicBezTo>
                <a:cubicBezTo>
                  <a:pt x="9853794" y="6728812"/>
                  <a:pt x="9853794" y="6728812"/>
                  <a:pt x="9868781" y="6745304"/>
                </a:cubicBezTo>
                <a:cubicBezTo>
                  <a:pt x="9868781" y="6745304"/>
                  <a:pt x="9868781" y="6745304"/>
                  <a:pt x="9928728" y="6757673"/>
                </a:cubicBezTo>
                <a:cubicBezTo>
                  <a:pt x="9928728" y="6757673"/>
                  <a:pt x="9928728" y="6757673"/>
                  <a:pt x="9906248" y="6790657"/>
                </a:cubicBezTo>
                <a:cubicBezTo>
                  <a:pt x="9906248" y="6790657"/>
                  <a:pt x="9906248" y="6790657"/>
                  <a:pt x="9928728" y="6815396"/>
                </a:cubicBezTo>
                <a:cubicBezTo>
                  <a:pt x="9928728" y="6815396"/>
                  <a:pt x="9928728" y="6815396"/>
                  <a:pt x="9966195" y="6807149"/>
                </a:cubicBezTo>
                <a:cubicBezTo>
                  <a:pt x="9966195" y="6807149"/>
                  <a:pt x="9966195" y="6807149"/>
                  <a:pt x="9988675" y="6811273"/>
                </a:cubicBezTo>
                <a:cubicBezTo>
                  <a:pt x="9988675" y="6811273"/>
                  <a:pt x="9988675" y="6811273"/>
                  <a:pt x="10011155" y="6794780"/>
                </a:cubicBezTo>
                <a:cubicBezTo>
                  <a:pt x="10011155" y="6798903"/>
                  <a:pt x="10011155" y="6803026"/>
                  <a:pt x="10018649" y="6803026"/>
                </a:cubicBezTo>
                <a:cubicBezTo>
                  <a:pt x="10018649" y="6803026"/>
                  <a:pt x="10018649" y="6803026"/>
                  <a:pt x="10003662" y="6815396"/>
                </a:cubicBezTo>
                <a:cubicBezTo>
                  <a:pt x="10011155" y="6819519"/>
                  <a:pt x="9996169" y="6827765"/>
                  <a:pt x="10018649" y="6831888"/>
                </a:cubicBezTo>
                <a:cubicBezTo>
                  <a:pt x="10018649" y="6831888"/>
                  <a:pt x="10018649" y="6831888"/>
                  <a:pt x="10056116" y="6798903"/>
                </a:cubicBezTo>
                <a:cubicBezTo>
                  <a:pt x="10056116" y="6798903"/>
                  <a:pt x="10056116" y="6798903"/>
                  <a:pt x="10078596" y="6807149"/>
                </a:cubicBezTo>
                <a:cubicBezTo>
                  <a:pt x="10078596" y="6807149"/>
                  <a:pt x="10078596" y="6807149"/>
                  <a:pt x="10026142" y="6831888"/>
                </a:cubicBezTo>
                <a:cubicBezTo>
                  <a:pt x="10026142" y="6831888"/>
                  <a:pt x="10026142" y="6831888"/>
                  <a:pt x="10093582" y="6897857"/>
                </a:cubicBezTo>
                <a:cubicBezTo>
                  <a:pt x="10093582" y="6897857"/>
                  <a:pt x="10093582" y="6897857"/>
                  <a:pt x="10116063" y="6889610"/>
                </a:cubicBezTo>
                <a:cubicBezTo>
                  <a:pt x="10116063" y="6889610"/>
                  <a:pt x="10116063" y="6889610"/>
                  <a:pt x="10265930" y="6976194"/>
                </a:cubicBezTo>
                <a:cubicBezTo>
                  <a:pt x="10265930" y="6976194"/>
                  <a:pt x="10265930" y="6976194"/>
                  <a:pt x="10265930" y="6992687"/>
                </a:cubicBezTo>
                <a:cubicBezTo>
                  <a:pt x="10265930" y="6992687"/>
                  <a:pt x="10265930" y="6992687"/>
                  <a:pt x="10273424" y="7000933"/>
                </a:cubicBezTo>
                <a:cubicBezTo>
                  <a:pt x="10273424" y="7000933"/>
                  <a:pt x="10273424" y="7000933"/>
                  <a:pt x="10288410" y="6976194"/>
                </a:cubicBezTo>
                <a:cubicBezTo>
                  <a:pt x="10295904" y="6972071"/>
                  <a:pt x="10235957" y="6963825"/>
                  <a:pt x="10280917" y="6943210"/>
                </a:cubicBezTo>
                <a:cubicBezTo>
                  <a:pt x="10280917" y="6943210"/>
                  <a:pt x="10280917" y="6943210"/>
                  <a:pt x="10280917" y="6959702"/>
                </a:cubicBezTo>
                <a:cubicBezTo>
                  <a:pt x="10280917" y="6959702"/>
                  <a:pt x="10280917" y="6959702"/>
                  <a:pt x="10325877" y="6972071"/>
                </a:cubicBezTo>
                <a:cubicBezTo>
                  <a:pt x="10325877" y="6972071"/>
                  <a:pt x="10325877" y="6972071"/>
                  <a:pt x="10348357" y="6992687"/>
                </a:cubicBezTo>
                <a:cubicBezTo>
                  <a:pt x="10348357" y="6992687"/>
                  <a:pt x="10348357" y="6992687"/>
                  <a:pt x="10393318" y="7000933"/>
                </a:cubicBezTo>
                <a:cubicBezTo>
                  <a:pt x="10393318" y="7000933"/>
                  <a:pt x="10393318" y="7000933"/>
                  <a:pt x="10378331" y="7009179"/>
                </a:cubicBezTo>
                <a:cubicBezTo>
                  <a:pt x="10378331" y="7009179"/>
                  <a:pt x="10378331" y="7009179"/>
                  <a:pt x="10415798" y="7021548"/>
                </a:cubicBezTo>
                <a:cubicBezTo>
                  <a:pt x="10415798" y="7021548"/>
                  <a:pt x="10415798" y="7021548"/>
                  <a:pt x="10423291" y="7021548"/>
                </a:cubicBezTo>
                <a:cubicBezTo>
                  <a:pt x="10423291" y="7021548"/>
                  <a:pt x="10423291" y="7021548"/>
                  <a:pt x="10415798" y="7033917"/>
                </a:cubicBezTo>
                <a:cubicBezTo>
                  <a:pt x="10415798" y="7033917"/>
                  <a:pt x="10415798" y="7033917"/>
                  <a:pt x="10460758" y="7050409"/>
                </a:cubicBezTo>
                <a:cubicBezTo>
                  <a:pt x="10460758" y="7050409"/>
                  <a:pt x="10460758" y="7050409"/>
                  <a:pt x="10475745" y="7038040"/>
                </a:cubicBezTo>
                <a:cubicBezTo>
                  <a:pt x="10475745" y="7038040"/>
                  <a:pt x="10475745" y="7038040"/>
                  <a:pt x="10468252" y="7050409"/>
                </a:cubicBezTo>
                <a:cubicBezTo>
                  <a:pt x="10468252" y="7050409"/>
                  <a:pt x="10468252" y="7050409"/>
                  <a:pt x="10475745" y="7066901"/>
                </a:cubicBezTo>
                <a:cubicBezTo>
                  <a:pt x="10475745" y="7066901"/>
                  <a:pt x="10475745" y="7066901"/>
                  <a:pt x="10505718" y="7075147"/>
                </a:cubicBezTo>
                <a:cubicBezTo>
                  <a:pt x="10505718" y="7075147"/>
                  <a:pt x="10505718" y="7075147"/>
                  <a:pt x="10595639" y="7128747"/>
                </a:cubicBezTo>
                <a:cubicBezTo>
                  <a:pt x="10595639" y="7128747"/>
                  <a:pt x="10588146" y="7132870"/>
                  <a:pt x="10588146" y="7136993"/>
                </a:cubicBezTo>
                <a:cubicBezTo>
                  <a:pt x="10595639" y="7141116"/>
                  <a:pt x="10580652" y="7141116"/>
                  <a:pt x="10603132" y="7145239"/>
                </a:cubicBezTo>
                <a:cubicBezTo>
                  <a:pt x="10603132" y="7145239"/>
                  <a:pt x="10603132" y="7145239"/>
                  <a:pt x="10625612" y="7136993"/>
                </a:cubicBezTo>
                <a:cubicBezTo>
                  <a:pt x="10625612" y="7136993"/>
                  <a:pt x="10625612" y="7136993"/>
                  <a:pt x="10640599" y="7141116"/>
                </a:cubicBezTo>
                <a:cubicBezTo>
                  <a:pt x="10640599" y="7141116"/>
                  <a:pt x="10640599" y="7141116"/>
                  <a:pt x="10655586" y="7161731"/>
                </a:cubicBezTo>
                <a:cubicBezTo>
                  <a:pt x="10655586" y="7161731"/>
                  <a:pt x="10655586" y="7161731"/>
                  <a:pt x="10790467" y="7231823"/>
                </a:cubicBezTo>
                <a:cubicBezTo>
                  <a:pt x="10790467" y="7231823"/>
                  <a:pt x="10790467" y="7231823"/>
                  <a:pt x="10812947" y="7260685"/>
                </a:cubicBezTo>
                <a:cubicBezTo>
                  <a:pt x="10835427" y="7264808"/>
                  <a:pt x="10827934" y="7260685"/>
                  <a:pt x="10827934" y="7256562"/>
                </a:cubicBezTo>
                <a:cubicBezTo>
                  <a:pt x="10827934" y="7260685"/>
                  <a:pt x="10842921" y="7264808"/>
                  <a:pt x="10850414" y="7273054"/>
                </a:cubicBezTo>
                <a:cubicBezTo>
                  <a:pt x="10850414" y="7273054"/>
                  <a:pt x="10850414" y="7273054"/>
                  <a:pt x="10835427" y="7281300"/>
                </a:cubicBezTo>
                <a:cubicBezTo>
                  <a:pt x="10835427" y="7281300"/>
                  <a:pt x="10835427" y="7281300"/>
                  <a:pt x="10775480" y="7248315"/>
                </a:cubicBezTo>
                <a:cubicBezTo>
                  <a:pt x="10775480" y="7248315"/>
                  <a:pt x="10775480" y="7248315"/>
                  <a:pt x="10775480" y="7268931"/>
                </a:cubicBezTo>
                <a:cubicBezTo>
                  <a:pt x="10775480" y="7268931"/>
                  <a:pt x="10775480" y="7268931"/>
                  <a:pt x="10753000" y="7268931"/>
                </a:cubicBezTo>
                <a:cubicBezTo>
                  <a:pt x="10760493" y="7256562"/>
                  <a:pt x="10708040" y="7235946"/>
                  <a:pt x="10730520" y="7227700"/>
                </a:cubicBezTo>
                <a:cubicBezTo>
                  <a:pt x="10730520" y="7227700"/>
                  <a:pt x="10730520" y="7227700"/>
                  <a:pt x="10625612" y="7169978"/>
                </a:cubicBezTo>
                <a:cubicBezTo>
                  <a:pt x="10625612" y="7169978"/>
                  <a:pt x="10625612" y="7169978"/>
                  <a:pt x="10588146" y="7165854"/>
                </a:cubicBezTo>
                <a:cubicBezTo>
                  <a:pt x="10588146" y="7165854"/>
                  <a:pt x="10588146" y="7165854"/>
                  <a:pt x="10595639" y="7202962"/>
                </a:cubicBezTo>
                <a:cubicBezTo>
                  <a:pt x="10595639" y="7202962"/>
                  <a:pt x="10595639" y="7202962"/>
                  <a:pt x="10655586" y="7215331"/>
                </a:cubicBezTo>
                <a:cubicBezTo>
                  <a:pt x="10655586" y="7215331"/>
                  <a:pt x="10655586" y="7215331"/>
                  <a:pt x="10678066" y="7252438"/>
                </a:cubicBezTo>
                <a:cubicBezTo>
                  <a:pt x="10678066" y="7252438"/>
                  <a:pt x="10678066" y="7252438"/>
                  <a:pt x="10805454" y="7310161"/>
                </a:cubicBezTo>
                <a:cubicBezTo>
                  <a:pt x="10790467" y="7310161"/>
                  <a:pt x="10782974" y="7306038"/>
                  <a:pt x="10775480" y="7306038"/>
                </a:cubicBezTo>
                <a:cubicBezTo>
                  <a:pt x="10775480" y="7306038"/>
                  <a:pt x="10775480" y="7306038"/>
                  <a:pt x="10753000" y="7322530"/>
                </a:cubicBezTo>
                <a:cubicBezTo>
                  <a:pt x="10753000" y="7322530"/>
                  <a:pt x="10753000" y="7322530"/>
                  <a:pt x="10738013" y="7318407"/>
                </a:cubicBezTo>
                <a:cubicBezTo>
                  <a:pt x="10708040" y="7322530"/>
                  <a:pt x="10753000" y="7330776"/>
                  <a:pt x="10715533" y="7343145"/>
                </a:cubicBezTo>
                <a:cubicBezTo>
                  <a:pt x="10715533" y="7343145"/>
                  <a:pt x="10715533" y="7343145"/>
                  <a:pt x="10678066" y="7326653"/>
                </a:cubicBezTo>
                <a:cubicBezTo>
                  <a:pt x="10678066" y="7326653"/>
                  <a:pt x="10678066" y="7326653"/>
                  <a:pt x="10640599" y="7297792"/>
                </a:cubicBezTo>
                <a:cubicBezTo>
                  <a:pt x="10648093" y="7306038"/>
                  <a:pt x="10655586" y="7322530"/>
                  <a:pt x="10610626" y="7293669"/>
                </a:cubicBezTo>
                <a:cubicBezTo>
                  <a:pt x="10610626" y="7289546"/>
                  <a:pt x="10618119" y="7285423"/>
                  <a:pt x="10625612" y="7277177"/>
                </a:cubicBezTo>
                <a:cubicBezTo>
                  <a:pt x="10625612" y="7277177"/>
                  <a:pt x="10625612" y="7277177"/>
                  <a:pt x="10573159" y="7264808"/>
                </a:cubicBezTo>
                <a:cubicBezTo>
                  <a:pt x="10565666" y="7277177"/>
                  <a:pt x="10573159" y="7268931"/>
                  <a:pt x="10543185" y="7240069"/>
                </a:cubicBezTo>
                <a:cubicBezTo>
                  <a:pt x="10543185" y="7240069"/>
                  <a:pt x="10543185" y="7240069"/>
                  <a:pt x="10505718" y="7260685"/>
                </a:cubicBezTo>
                <a:cubicBezTo>
                  <a:pt x="10505718" y="7260685"/>
                  <a:pt x="10505718" y="7260685"/>
                  <a:pt x="10528199" y="7289546"/>
                </a:cubicBezTo>
                <a:cubicBezTo>
                  <a:pt x="10528199" y="7289546"/>
                  <a:pt x="10528199" y="7289546"/>
                  <a:pt x="10550679" y="7297792"/>
                </a:cubicBezTo>
                <a:cubicBezTo>
                  <a:pt x="10550679" y="7297792"/>
                  <a:pt x="10550679" y="7297792"/>
                  <a:pt x="10565666" y="7297792"/>
                </a:cubicBezTo>
                <a:cubicBezTo>
                  <a:pt x="10565666" y="7297792"/>
                  <a:pt x="10565666" y="7297792"/>
                  <a:pt x="10535692" y="7310161"/>
                </a:cubicBezTo>
                <a:cubicBezTo>
                  <a:pt x="10535692" y="7310161"/>
                  <a:pt x="10535692" y="7310161"/>
                  <a:pt x="10565666" y="7367884"/>
                </a:cubicBezTo>
                <a:cubicBezTo>
                  <a:pt x="10565666" y="7367884"/>
                  <a:pt x="10565666" y="7367884"/>
                  <a:pt x="10588146" y="7380253"/>
                </a:cubicBezTo>
                <a:cubicBezTo>
                  <a:pt x="10588146" y="7380253"/>
                  <a:pt x="10588146" y="7380253"/>
                  <a:pt x="10610626" y="7363761"/>
                </a:cubicBezTo>
                <a:cubicBezTo>
                  <a:pt x="10603132" y="7359638"/>
                  <a:pt x="10603132" y="7347269"/>
                  <a:pt x="10595639" y="7334899"/>
                </a:cubicBezTo>
                <a:cubicBezTo>
                  <a:pt x="10595639" y="7334899"/>
                  <a:pt x="10595639" y="7334899"/>
                  <a:pt x="10625612" y="7347269"/>
                </a:cubicBezTo>
                <a:cubicBezTo>
                  <a:pt x="10625612" y="7347269"/>
                  <a:pt x="10625612" y="7347269"/>
                  <a:pt x="10648093" y="7334899"/>
                </a:cubicBezTo>
                <a:cubicBezTo>
                  <a:pt x="10648093" y="7334899"/>
                  <a:pt x="10648093" y="7334899"/>
                  <a:pt x="10648093" y="7351392"/>
                </a:cubicBezTo>
                <a:cubicBezTo>
                  <a:pt x="10648093" y="7351392"/>
                  <a:pt x="10648093" y="7351392"/>
                  <a:pt x="10678066" y="7376130"/>
                </a:cubicBezTo>
                <a:cubicBezTo>
                  <a:pt x="10678066" y="7376130"/>
                  <a:pt x="10678066" y="7376130"/>
                  <a:pt x="10678066" y="7380253"/>
                </a:cubicBezTo>
                <a:cubicBezTo>
                  <a:pt x="10678066" y="7380253"/>
                  <a:pt x="10678066" y="7380253"/>
                  <a:pt x="10625612" y="7376130"/>
                </a:cubicBezTo>
                <a:cubicBezTo>
                  <a:pt x="10625612" y="7376130"/>
                  <a:pt x="10625612" y="7376130"/>
                  <a:pt x="10618119" y="7384376"/>
                </a:cubicBezTo>
                <a:cubicBezTo>
                  <a:pt x="10618119" y="7384376"/>
                  <a:pt x="10618119" y="7384376"/>
                  <a:pt x="10610626" y="7396745"/>
                </a:cubicBezTo>
                <a:cubicBezTo>
                  <a:pt x="10610626" y="7396745"/>
                  <a:pt x="10610626" y="7396745"/>
                  <a:pt x="10625612" y="7433852"/>
                </a:cubicBezTo>
                <a:cubicBezTo>
                  <a:pt x="10625612" y="7433852"/>
                  <a:pt x="10625612" y="7433852"/>
                  <a:pt x="10610626" y="7417360"/>
                </a:cubicBezTo>
                <a:cubicBezTo>
                  <a:pt x="10610626" y="7417360"/>
                  <a:pt x="10610626" y="7417360"/>
                  <a:pt x="10603132" y="7421483"/>
                </a:cubicBezTo>
                <a:cubicBezTo>
                  <a:pt x="10603132" y="7421483"/>
                  <a:pt x="10603132" y="7421483"/>
                  <a:pt x="10355851" y="7289546"/>
                </a:cubicBezTo>
                <a:cubicBezTo>
                  <a:pt x="10355851" y="7289546"/>
                  <a:pt x="10355851" y="7289546"/>
                  <a:pt x="10348357" y="7285423"/>
                </a:cubicBezTo>
                <a:cubicBezTo>
                  <a:pt x="10348357" y="7285423"/>
                  <a:pt x="10348357" y="7285423"/>
                  <a:pt x="10348357" y="7264808"/>
                </a:cubicBezTo>
                <a:cubicBezTo>
                  <a:pt x="10348357" y="7264808"/>
                  <a:pt x="10348357" y="7264808"/>
                  <a:pt x="10333371" y="7264808"/>
                </a:cubicBezTo>
                <a:cubicBezTo>
                  <a:pt x="10333371" y="7268931"/>
                  <a:pt x="10333371" y="7277177"/>
                  <a:pt x="10325877" y="7281300"/>
                </a:cubicBezTo>
                <a:cubicBezTo>
                  <a:pt x="10325877" y="7281300"/>
                  <a:pt x="10325877" y="7281300"/>
                  <a:pt x="10318384" y="7264808"/>
                </a:cubicBezTo>
                <a:cubicBezTo>
                  <a:pt x="10318384" y="7264808"/>
                  <a:pt x="10318384" y="7264808"/>
                  <a:pt x="10310891" y="7268931"/>
                </a:cubicBezTo>
                <a:cubicBezTo>
                  <a:pt x="10310891" y="7268931"/>
                  <a:pt x="10310891" y="7268931"/>
                  <a:pt x="10280917" y="7248315"/>
                </a:cubicBezTo>
                <a:cubicBezTo>
                  <a:pt x="10280917" y="7248315"/>
                  <a:pt x="10280917" y="7248315"/>
                  <a:pt x="10250944" y="7268931"/>
                </a:cubicBezTo>
                <a:cubicBezTo>
                  <a:pt x="10258437" y="7281300"/>
                  <a:pt x="10243450" y="7285423"/>
                  <a:pt x="10235957" y="7301915"/>
                </a:cubicBezTo>
                <a:cubicBezTo>
                  <a:pt x="10235957" y="7301915"/>
                  <a:pt x="10235957" y="7301915"/>
                  <a:pt x="10190996" y="7285423"/>
                </a:cubicBezTo>
                <a:cubicBezTo>
                  <a:pt x="10190996" y="7285423"/>
                  <a:pt x="10190996" y="7285423"/>
                  <a:pt x="10168516" y="7293669"/>
                </a:cubicBezTo>
                <a:cubicBezTo>
                  <a:pt x="10176010" y="7293669"/>
                  <a:pt x="10190996" y="7306038"/>
                  <a:pt x="10161023" y="7322530"/>
                </a:cubicBezTo>
                <a:cubicBezTo>
                  <a:pt x="10161023" y="7322530"/>
                  <a:pt x="10161023" y="7322530"/>
                  <a:pt x="10168516" y="7330776"/>
                </a:cubicBezTo>
                <a:cubicBezTo>
                  <a:pt x="10168516" y="7330776"/>
                  <a:pt x="10168516" y="7330776"/>
                  <a:pt x="10131050" y="7343145"/>
                </a:cubicBezTo>
                <a:cubicBezTo>
                  <a:pt x="10131050" y="7343145"/>
                  <a:pt x="10131050" y="7343145"/>
                  <a:pt x="10123556" y="7355515"/>
                </a:cubicBezTo>
                <a:cubicBezTo>
                  <a:pt x="10123556" y="7355515"/>
                  <a:pt x="10123556" y="7355515"/>
                  <a:pt x="10086089" y="7326653"/>
                </a:cubicBezTo>
                <a:cubicBezTo>
                  <a:pt x="10086089" y="7326653"/>
                  <a:pt x="10086089" y="7326653"/>
                  <a:pt x="10086089" y="7322530"/>
                </a:cubicBezTo>
                <a:cubicBezTo>
                  <a:pt x="10086089" y="7318407"/>
                  <a:pt x="10078596" y="7318407"/>
                  <a:pt x="10078596" y="7318407"/>
                </a:cubicBezTo>
                <a:cubicBezTo>
                  <a:pt x="10078596" y="7318407"/>
                  <a:pt x="10078596" y="7318407"/>
                  <a:pt x="10071102" y="7318407"/>
                </a:cubicBezTo>
                <a:cubicBezTo>
                  <a:pt x="10071102" y="7318407"/>
                  <a:pt x="10071102" y="7318407"/>
                  <a:pt x="10078596" y="7314284"/>
                </a:cubicBezTo>
                <a:cubicBezTo>
                  <a:pt x="10071102" y="7310161"/>
                  <a:pt x="10056116" y="7306038"/>
                  <a:pt x="10041129" y="7297792"/>
                </a:cubicBezTo>
                <a:cubicBezTo>
                  <a:pt x="10041129" y="7297792"/>
                  <a:pt x="10041129" y="7297792"/>
                  <a:pt x="10063609" y="7281300"/>
                </a:cubicBezTo>
                <a:cubicBezTo>
                  <a:pt x="10048622" y="7256562"/>
                  <a:pt x="10011155" y="7285423"/>
                  <a:pt x="10033636" y="7260685"/>
                </a:cubicBezTo>
                <a:cubicBezTo>
                  <a:pt x="10033636" y="7260685"/>
                  <a:pt x="10033636" y="7260685"/>
                  <a:pt x="10018649" y="7260685"/>
                </a:cubicBezTo>
                <a:cubicBezTo>
                  <a:pt x="10018649" y="7264808"/>
                  <a:pt x="9988675" y="7248315"/>
                  <a:pt x="10011155" y="7273054"/>
                </a:cubicBezTo>
                <a:cubicBezTo>
                  <a:pt x="10011155" y="7273054"/>
                  <a:pt x="10011155" y="7273054"/>
                  <a:pt x="9958702" y="7252438"/>
                </a:cubicBezTo>
                <a:cubicBezTo>
                  <a:pt x="9958702" y="7252438"/>
                  <a:pt x="9958702" y="7252438"/>
                  <a:pt x="9898755" y="7207085"/>
                </a:cubicBezTo>
                <a:cubicBezTo>
                  <a:pt x="9898755" y="7207085"/>
                  <a:pt x="9898755" y="7207085"/>
                  <a:pt x="9973688" y="7248315"/>
                </a:cubicBezTo>
                <a:cubicBezTo>
                  <a:pt x="9973688" y="7248315"/>
                  <a:pt x="9973688" y="7248315"/>
                  <a:pt x="9966195" y="7219454"/>
                </a:cubicBezTo>
                <a:cubicBezTo>
                  <a:pt x="9966195" y="7219454"/>
                  <a:pt x="9966195" y="7219454"/>
                  <a:pt x="9913741" y="7202962"/>
                </a:cubicBezTo>
                <a:cubicBezTo>
                  <a:pt x="9913741" y="7202962"/>
                  <a:pt x="9913741" y="7202962"/>
                  <a:pt x="9906248" y="7174101"/>
                </a:cubicBezTo>
                <a:cubicBezTo>
                  <a:pt x="9906248" y="7174101"/>
                  <a:pt x="9906248" y="7174101"/>
                  <a:pt x="9928728" y="7161731"/>
                </a:cubicBezTo>
                <a:cubicBezTo>
                  <a:pt x="9928728" y="7161731"/>
                  <a:pt x="9928728" y="7161731"/>
                  <a:pt x="9951208" y="7194716"/>
                </a:cubicBezTo>
                <a:cubicBezTo>
                  <a:pt x="9951208" y="7194716"/>
                  <a:pt x="9951208" y="7194716"/>
                  <a:pt x="10011155" y="7223577"/>
                </a:cubicBezTo>
                <a:cubicBezTo>
                  <a:pt x="10011155" y="7219454"/>
                  <a:pt x="10011155" y="7219454"/>
                  <a:pt x="10026142" y="7235946"/>
                </a:cubicBezTo>
                <a:cubicBezTo>
                  <a:pt x="10026142" y="7235946"/>
                  <a:pt x="10026142" y="7235946"/>
                  <a:pt x="10033636" y="7240069"/>
                </a:cubicBezTo>
                <a:cubicBezTo>
                  <a:pt x="10041129" y="7248315"/>
                  <a:pt x="10056116" y="7260685"/>
                  <a:pt x="10071102" y="7277177"/>
                </a:cubicBezTo>
                <a:cubicBezTo>
                  <a:pt x="10071102" y="7277177"/>
                  <a:pt x="10071102" y="7277177"/>
                  <a:pt x="10116063" y="7260685"/>
                </a:cubicBezTo>
                <a:cubicBezTo>
                  <a:pt x="10116063" y="7260685"/>
                  <a:pt x="10116063" y="7260685"/>
                  <a:pt x="10123556" y="7252438"/>
                </a:cubicBezTo>
                <a:cubicBezTo>
                  <a:pt x="10123556" y="7252438"/>
                  <a:pt x="10123556" y="7252438"/>
                  <a:pt x="10116063" y="7231823"/>
                </a:cubicBezTo>
                <a:cubicBezTo>
                  <a:pt x="10116063" y="7231823"/>
                  <a:pt x="10116063" y="7231823"/>
                  <a:pt x="10078596" y="7240069"/>
                </a:cubicBezTo>
                <a:cubicBezTo>
                  <a:pt x="10063609" y="7231823"/>
                  <a:pt x="10056116" y="7207085"/>
                  <a:pt x="10063609" y="7207085"/>
                </a:cubicBezTo>
                <a:cubicBezTo>
                  <a:pt x="10063609" y="7207085"/>
                  <a:pt x="10063609" y="7207085"/>
                  <a:pt x="10048622" y="7198839"/>
                </a:cubicBezTo>
                <a:cubicBezTo>
                  <a:pt x="10048622" y="7198839"/>
                  <a:pt x="10041129" y="7198839"/>
                  <a:pt x="10026142" y="7198839"/>
                </a:cubicBezTo>
                <a:cubicBezTo>
                  <a:pt x="10026142" y="7198839"/>
                  <a:pt x="10026142" y="7198839"/>
                  <a:pt x="10041129" y="7190593"/>
                </a:cubicBezTo>
                <a:cubicBezTo>
                  <a:pt x="10041129" y="7190593"/>
                  <a:pt x="10041129" y="7190593"/>
                  <a:pt x="9951208" y="7149362"/>
                </a:cubicBezTo>
                <a:cubicBezTo>
                  <a:pt x="9958702" y="7145239"/>
                  <a:pt x="9928728" y="7149362"/>
                  <a:pt x="9958702" y="7141116"/>
                </a:cubicBezTo>
                <a:cubicBezTo>
                  <a:pt x="9958702" y="7141116"/>
                  <a:pt x="9958702" y="7141116"/>
                  <a:pt x="9936222" y="7141116"/>
                </a:cubicBezTo>
                <a:cubicBezTo>
                  <a:pt x="9936222" y="7141116"/>
                  <a:pt x="9936222" y="7141116"/>
                  <a:pt x="9936222" y="7128747"/>
                </a:cubicBezTo>
                <a:cubicBezTo>
                  <a:pt x="9936222" y="7128747"/>
                  <a:pt x="9936222" y="7128747"/>
                  <a:pt x="9891261" y="7104009"/>
                </a:cubicBezTo>
                <a:cubicBezTo>
                  <a:pt x="9891261" y="7104009"/>
                  <a:pt x="9891261" y="7104009"/>
                  <a:pt x="9853794" y="7075147"/>
                </a:cubicBezTo>
                <a:cubicBezTo>
                  <a:pt x="9853794" y="7075147"/>
                  <a:pt x="9853794" y="7075147"/>
                  <a:pt x="9846301" y="7038040"/>
                </a:cubicBezTo>
                <a:cubicBezTo>
                  <a:pt x="9846301" y="7038040"/>
                  <a:pt x="9846301" y="7038040"/>
                  <a:pt x="9831314" y="7033917"/>
                </a:cubicBezTo>
                <a:cubicBezTo>
                  <a:pt x="9831314" y="7033917"/>
                  <a:pt x="9831314" y="7033917"/>
                  <a:pt x="9891261" y="7009179"/>
                </a:cubicBezTo>
                <a:cubicBezTo>
                  <a:pt x="9891261" y="7009179"/>
                  <a:pt x="9891261" y="7009179"/>
                  <a:pt x="9868781" y="6988564"/>
                </a:cubicBezTo>
                <a:cubicBezTo>
                  <a:pt x="9891261" y="6992687"/>
                  <a:pt x="9921235" y="7000933"/>
                  <a:pt x="9966195" y="7017425"/>
                </a:cubicBezTo>
                <a:cubicBezTo>
                  <a:pt x="9966195" y="7017425"/>
                  <a:pt x="9966195" y="7017425"/>
                  <a:pt x="10003662" y="7054532"/>
                </a:cubicBezTo>
                <a:cubicBezTo>
                  <a:pt x="10003662" y="7054532"/>
                  <a:pt x="10003662" y="7054532"/>
                  <a:pt x="10003662" y="7099886"/>
                </a:cubicBezTo>
                <a:cubicBezTo>
                  <a:pt x="10003662" y="7099886"/>
                  <a:pt x="10003662" y="7099886"/>
                  <a:pt x="10026142" y="7128747"/>
                </a:cubicBezTo>
                <a:cubicBezTo>
                  <a:pt x="10026142" y="7128747"/>
                  <a:pt x="10026142" y="7128747"/>
                  <a:pt x="10063609" y="7124624"/>
                </a:cubicBezTo>
                <a:cubicBezTo>
                  <a:pt x="10063609" y="7124624"/>
                  <a:pt x="10063609" y="7124624"/>
                  <a:pt x="10071102" y="7141116"/>
                </a:cubicBezTo>
                <a:cubicBezTo>
                  <a:pt x="10071102" y="7141116"/>
                  <a:pt x="10071102" y="7141116"/>
                  <a:pt x="10108569" y="7136993"/>
                </a:cubicBezTo>
                <a:cubicBezTo>
                  <a:pt x="10108569" y="7136993"/>
                  <a:pt x="10108569" y="7136993"/>
                  <a:pt x="10116063" y="7141116"/>
                </a:cubicBezTo>
                <a:cubicBezTo>
                  <a:pt x="10116063" y="7141116"/>
                  <a:pt x="10116063" y="7141116"/>
                  <a:pt x="10131050" y="7141116"/>
                </a:cubicBezTo>
                <a:cubicBezTo>
                  <a:pt x="10131050" y="7141116"/>
                  <a:pt x="10131050" y="7141116"/>
                  <a:pt x="10116063" y="7153485"/>
                </a:cubicBezTo>
                <a:cubicBezTo>
                  <a:pt x="10116063" y="7153485"/>
                  <a:pt x="10116063" y="7153485"/>
                  <a:pt x="10116063" y="7157608"/>
                </a:cubicBezTo>
                <a:cubicBezTo>
                  <a:pt x="10116063" y="7157608"/>
                  <a:pt x="10116063" y="7157608"/>
                  <a:pt x="10131050" y="7161731"/>
                </a:cubicBezTo>
                <a:cubicBezTo>
                  <a:pt x="10131050" y="7161731"/>
                  <a:pt x="10131050" y="7161731"/>
                  <a:pt x="10168516" y="7149362"/>
                </a:cubicBezTo>
                <a:cubicBezTo>
                  <a:pt x="10168516" y="7149362"/>
                  <a:pt x="10168516" y="7149362"/>
                  <a:pt x="10176010" y="7141116"/>
                </a:cubicBezTo>
                <a:cubicBezTo>
                  <a:pt x="10176010" y="7141116"/>
                  <a:pt x="10176010" y="7141116"/>
                  <a:pt x="10250944" y="7178224"/>
                </a:cubicBezTo>
                <a:cubicBezTo>
                  <a:pt x="10250944" y="7178224"/>
                  <a:pt x="10250944" y="7178224"/>
                  <a:pt x="10258437" y="7157608"/>
                </a:cubicBezTo>
                <a:cubicBezTo>
                  <a:pt x="10258437" y="7157608"/>
                  <a:pt x="10258437" y="7157608"/>
                  <a:pt x="10228463" y="7136993"/>
                </a:cubicBezTo>
                <a:cubicBezTo>
                  <a:pt x="10228463" y="7136993"/>
                  <a:pt x="10228463" y="7136993"/>
                  <a:pt x="10228463" y="7116378"/>
                </a:cubicBezTo>
                <a:cubicBezTo>
                  <a:pt x="10228463" y="7116378"/>
                  <a:pt x="10228463" y="7116378"/>
                  <a:pt x="10116063" y="7050409"/>
                </a:cubicBezTo>
                <a:cubicBezTo>
                  <a:pt x="10116063" y="7050409"/>
                  <a:pt x="10116063" y="7050409"/>
                  <a:pt x="10093582" y="7025671"/>
                </a:cubicBezTo>
                <a:cubicBezTo>
                  <a:pt x="10093582" y="7025671"/>
                  <a:pt x="10093582" y="7025671"/>
                  <a:pt x="10063609" y="7017425"/>
                </a:cubicBezTo>
                <a:cubicBezTo>
                  <a:pt x="10063609" y="7017425"/>
                  <a:pt x="10063609" y="7017425"/>
                  <a:pt x="10011155" y="6996810"/>
                </a:cubicBezTo>
                <a:cubicBezTo>
                  <a:pt x="10011155" y="6996810"/>
                  <a:pt x="10011155" y="6996810"/>
                  <a:pt x="9996169" y="6980317"/>
                </a:cubicBezTo>
                <a:cubicBezTo>
                  <a:pt x="9996169" y="6980317"/>
                  <a:pt x="9996169" y="6980317"/>
                  <a:pt x="9943715" y="6959702"/>
                </a:cubicBezTo>
                <a:cubicBezTo>
                  <a:pt x="9943715" y="6959702"/>
                  <a:pt x="9943715" y="6959702"/>
                  <a:pt x="9966195" y="6943210"/>
                </a:cubicBezTo>
                <a:cubicBezTo>
                  <a:pt x="9966195" y="6943210"/>
                  <a:pt x="9966195" y="6943210"/>
                  <a:pt x="9958702" y="6939087"/>
                </a:cubicBezTo>
                <a:cubicBezTo>
                  <a:pt x="9958702" y="6939087"/>
                  <a:pt x="9958702" y="6939087"/>
                  <a:pt x="9928728" y="6947333"/>
                </a:cubicBezTo>
                <a:cubicBezTo>
                  <a:pt x="9928728" y="6947333"/>
                  <a:pt x="9928728" y="6947333"/>
                  <a:pt x="9913741" y="6930841"/>
                </a:cubicBezTo>
                <a:cubicBezTo>
                  <a:pt x="9913741" y="6930841"/>
                  <a:pt x="9913741" y="6930841"/>
                  <a:pt x="9906248" y="6930841"/>
                </a:cubicBezTo>
                <a:cubicBezTo>
                  <a:pt x="9921235" y="6914349"/>
                  <a:pt x="9853794" y="6943210"/>
                  <a:pt x="9906248" y="6914349"/>
                </a:cubicBezTo>
                <a:cubicBezTo>
                  <a:pt x="9906248" y="6914349"/>
                  <a:pt x="9906248" y="6914349"/>
                  <a:pt x="9876274" y="6897857"/>
                </a:cubicBezTo>
                <a:cubicBezTo>
                  <a:pt x="9868781" y="6897857"/>
                  <a:pt x="9861288" y="6893733"/>
                  <a:pt x="9883768" y="6885487"/>
                </a:cubicBezTo>
                <a:cubicBezTo>
                  <a:pt x="9883768" y="6885487"/>
                  <a:pt x="9883768" y="6885487"/>
                  <a:pt x="9816328" y="6885487"/>
                </a:cubicBezTo>
                <a:cubicBezTo>
                  <a:pt x="9816328" y="6885487"/>
                  <a:pt x="9816328" y="6885487"/>
                  <a:pt x="9771367" y="6840134"/>
                </a:cubicBezTo>
                <a:cubicBezTo>
                  <a:pt x="9771367" y="6840134"/>
                  <a:pt x="9771367" y="6840134"/>
                  <a:pt x="9756380" y="6840134"/>
                </a:cubicBezTo>
                <a:cubicBezTo>
                  <a:pt x="9748887" y="6827765"/>
                  <a:pt x="9741394" y="6798903"/>
                  <a:pt x="9711420" y="6782411"/>
                </a:cubicBezTo>
                <a:cubicBezTo>
                  <a:pt x="9711420" y="6782411"/>
                  <a:pt x="9711420" y="6782411"/>
                  <a:pt x="9666460" y="6778288"/>
                </a:cubicBezTo>
                <a:cubicBezTo>
                  <a:pt x="9666460" y="6778288"/>
                  <a:pt x="9666460" y="6778288"/>
                  <a:pt x="9666460" y="6765919"/>
                </a:cubicBezTo>
                <a:cubicBezTo>
                  <a:pt x="9666460" y="6765919"/>
                  <a:pt x="9666460" y="6765919"/>
                  <a:pt x="9628993" y="6757673"/>
                </a:cubicBezTo>
                <a:cubicBezTo>
                  <a:pt x="9628993" y="6757673"/>
                  <a:pt x="9628993" y="6757673"/>
                  <a:pt x="9606513" y="6732935"/>
                </a:cubicBezTo>
                <a:cubicBezTo>
                  <a:pt x="9606513" y="6732935"/>
                  <a:pt x="9606513" y="6732935"/>
                  <a:pt x="9614006" y="6728812"/>
                </a:cubicBezTo>
                <a:cubicBezTo>
                  <a:pt x="9614006" y="6728812"/>
                  <a:pt x="9614006" y="6728812"/>
                  <a:pt x="9569046" y="6712319"/>
                </a:cubicBezTo>
                <a:cubicBezTo>
                  <a:pt x="9569046" y="6712319"/>
                  <a:pt x="9569046" y="6712319"/>
                  <a:pt x="9569046" y="6699950"/>
                </a:cubicBezTo>
                <a:cubicBezTo>
                  <a:pt x="9569046" y="6699950"/>
                  <a:pt x="9569046" y="6699950"/>
                  <a:pt x="9539072" y="6699950"/>
                </a:cubicBezTo>
                <a:cubicBezTo>
                  <a:pt x="9539072" y="6699950"/>
                  <a:pt x="9539072" y="6699950"/>
                  <a:pt x="9351738" y="6588628"/>
                </a:cubicBezTo>
                <a:cubicBezTo>
                  <a:pt x="9366725" y="6605120"/>
                  <a:pt x="9359231" y="6592751"/>
                  <a:pt x="9314271" y="6584505"/>
                </a:cubicBezTo>
                <a:cubicBezTo>
                  <a:pt x="9314271" y="6584505"/>
                  <a:pt x="9314271" y="6584505"/>
                  <a:pt x="9314271" y="6605120"/>
                </a:cubicBezTo>
                <a:cubicBezTo>
                  <a:pt x="9314271" y="6605120"/>
                  <a:pt x="9314271" y="6605120"/>
                  <a:pt x="9284298" y="6592751"/>
                </a:cubicBezTo>
                <a:cubicBezTo>
                  <a:pt x="9284298" y="6592751"/>
                  <a:pt x="9284298" y="6592751"/>
                  <a:pt x="9179390" y="6539151"/>
                </a:cubicBezTo>
                <a:cubicBezTo>
                  <a:pt x="9179390" y="6539151"/>
                  <a:pt x="9179390" y="6539151"/>
                  <a:pt x="9179390" y="6522659"/>
                </a:cubicBezTo>
                <a:cubicBezTo>
                  <a:pt x="9179390" y="6522659"/>
                  <a:pt x="9179390" y="6522659"/>
                  <a:pt x="9224350" y="6526782"/>
                </a:cubicBezTo>
                <a:cubicBezTo>
                  <a:pt x="9224350" y="6526782"/>
                  <a:pt x="9224350" y="6526782"/>
                  <a:pt x="9186884" y="6485552"/>
                </a:cubicBezTo>
                <a:cubicBezTo>
                  <a:pt x="9186884" y="6485552"/>
                  <a:pt x="9186884" y="6485552"/>
                  <a:pt x="9171897" y="6485552"/>
                </a:cubicBezTo>
                <a:cubicBezTo>
                  <a:pt x="9171897" y="6485552"/>
                  <a:pt x="9171897" y="6485552"/>
                  <a:pt x="9164404" y="6469060"/>
                </a:cubicBezTo>
                <a:cubicBezTo>
                  <a:pt x="9164404" y="6469060"/>
                  <a:pt x="9164404" y="6469060"/>
                  <a:pt x="9164404" y="6464937"/>
                </a:cubicBezTo>
                <a:cubicBezTo>
                  <a:pt x="9164404" y="6460814"/>
                  <a:pt x="9156910" y="6456691"/>
                  <a:pt x="9156910" y="6452568"/>
                </a:cubicBezTo>
                <a:cubicBezTo>
                  <a:pt x="9156910" y="6452568"/>
                  <a:pt x="9156910" y="6452568"/>
                  <a:pt x="9141923" y="6460814"/>
                </a:cubicBezTo>
                <a:cubicBezTo>
                  <a:pt x="9141923" y="6460814"/>
                  <a:pt x="9141923" y="6460814"/>
                  <a:pt x="9096963" y="6436075"/>
                </a:cubicBezTo>
                <a:cubicBezTo>
                  <a:pt x="9096963" y="6436075"/>
                  <a:pt x="9096963" y="6436075"/>
                  <a:pt x="9074483" y="6436075"/>
                </a:cubicBezTo>
                <a:cubicBezTo>
                  <a:pt x="9074483" y="6436075"/>
                  <a:pt x="9074483" y="6436075"/>
                  <a:pt x="9081976" y="6419583"/>
                </a:cubicBezTo>
                <a:cubicBezTo>
                  <a:pt x="9081976" y="6419583"/>
                  <a:pt x="9081976" y="6419583"/>
                  <a:pt x="9022029" y="6403091"/>
                </a:cubicBezTo>
                <a:cubicBezTo>
                  <a:pt x="9022029" y="6403091"/>
                  <a:pt x="9022029" y="6403091"/>
                  <a:pt x="8999549" y="6423706"/>
                </a:cubicBezTo>
                <a:cubicBezTo>
                  <a:pt x="8999549" y="6423706"/>
                  <a:pt x="8999549" y="6423706"/>
                  <a:pt x="9007042" y="6427829"/>
                </a:cubicBezTo>
                <a:cubicBezTo>
                  <a:pt x="9007042" y="6427829"/>
                  <a:pt x="9007042" y="6427829"/>
                  <a:pt x="8962082" y="6423706"/>
                </a:cubicBezTo>
                <a:cubicBezTo>
                  <a:pt x="8962082" y="6423706"/>
                  <a:pt x="8962082" y="6423706"/>
                  <a:pt x="8954589" y="6415460"/>
                </a:cubicBezTo>
                <a:cubicBezTo>
                  <a:pt x="8954589" y="6415460"/>
                  <a:pt x="8954589" y="6415460"/>
                  <a:pt x="8969576" y="6370107"/>
                </a:cubicBezTo>
                <a:cubicBezTo>
                  <a:pt x="8969576" y="6370107"/>
                  <a:pt x="8969576" y="6370107"/>
                  <a:pt x="8939602" y="6341245"/>
                </a:cubicBezTo>
                <a:cubicBezTo>
                  <a:pt x="8939602" y="6341245"/>
                  <a:pt x="8939602" y="6341245"/>
                  <a:pt x="8924615" y="6332999"/>
                </a:cubicBezTo>
                <a:cubicBezTo>
                  <a:pt x="8924615" y="6332999"/>
                  <a:pt x="8924615" y="6332999"/>
                  <a:pt x="8917122" y="6365984"/>
                </a:cubicBezTo>
                <a:cubicBezTo>
                  <a:pt x="8909628" y="6382476"/>
                  <a:pt x="8969576" y="6407214"/>
                  <a:pt x="8894642" y="6427829"/>
                </a:cubicBezTo>
                <a:cubicBezTo>
                  <a:pt x="8894642" y="6427829"/>
                  <a:pt x="8894642" y="6427829"/>
                  <a:pt x="8909628" y="6440198"/>
                </a:cubicBezTo>
                <a:cubicBezTo>
                  <a:pt x="8909628" y="6448444"/>
                  <a:pt x="8902135" y="6460814"/>
                  <a:pt x="8924615" y="6464937"/>
                </a:cubicBezTo>
                <a:cubicBezTo>
                  <a:pt x="8924615" y="6464937"/>
                  <a:pt x="8924615" y="6464937"/>
                  <a:pt x="8954589" y="6460814"/>
                </a:cubicBezTo>
                <a:cubicBezTo>
                  <a:pt x="8954589" y="6460814"/>
                  <a:pt x="8954589" y="6460814"/>
                  <a:pt x="9014536" y="6522659"/>
                </a:cubicBezTo>
                <a:cubicBezTo>
                  <a:pt x="9014536" y="6522659"/>
                  <a:pt x="9014536" y="6522659"/>
                  <a:pt x="9044509" y="6522659"/>
                </a:cubicBezTo>
                <a:cubicBezTo>
                  <a:pt x="9044509" y="6522659"/>
                  <a:pt x="9044509" y="6522659"/>
                  <a:pt x="9089470" y="6576259"/>
                </a:cubicBezTo>
                <a:cubicBezTo>
                  <a:pt x="9089470" y="6576259"/>
                  <a:pt x="9089470" y="6576259"/>
                  <a:pt x="9104456" y="6588628"/>
                </a:cubicBezTo>
                <a:cubicBezTo>
                  <a:pt x="9104456" y="6588628"/>
                  <a:pt x="9104456" y="6588628"/>
                  <a:pt x="9119443" y="6588628"/>
                </a:cubicBezTo>
                <a:cubicBezTo>
                  <a:pt x="9119443" y="6588628"/>
                  <a:pt x="9119443" y="6588628"/>
                  <a:pt x="9126936" y="6580382"/>
                </a:cubicBezTo>
                <a:cubicBezTo>
                  <a:pt x="9126936" y="6580382"/>
                  <a:pt x="9126936" y="6580382"/>
                  <a:pt x="9119443" y="6563890"/>
                </a:cubicBezTo>
                <a:cubicBezTo>
                  <a:pt x="9119443" y="6563890"/>
                  <a:pt x="9119443" y="6563890"/>
                  <a:pt x="9141923" y="6572136"/>
                </a:cubicBezTo>
                <a:cubicBezTo>
                  <a:pt x="9141923" y="6572136"/>
                  <a:pt x="9141923" y="6572136"/>
                  <a:pt x="9126936" y="6596874"/>
                </a:cubicBezTo>
                <a:cubicBezTo>
                  <a:pt x="9126936" y="6596874"/>
                  <a:pt x="9126936" y="6596874"/>
                  <a:pt x="9201870" y="6638105"/>
                </a:cubicBezTo>
                <a:cubicBezTo>
                  <a:pt x="9201870" y="6638105"/>
                  <a:pt x="9201870" y="6638105"/>
                  <a:pt x="9231844" y="6662843"/>
                </a:cubicBezTo>
                <a:cubicBezTo>
                  <a:pt x="9216857" y="6662843"/>
                  <a:pt x="9209364" y="6662843"/>
                  <a:pt x="9209364" y="6671089"/>
                </a:cubicBezTo>
                <a:cubicBezTo>
                  <a:pt x="9209364" y="6662843"/>
                  <a:pt x="9194377" y="6662843"/>
                  <a:pt x="9171897" y="6683458"/>
                </a:cubicBezTo>
                <a:cubicBezTo>
                  <a:pt x="9171897" y="6683458"/>
                  <a:pt x="9171897" y="6683458"/>
                  <a:pt x="9149417" y="6666966"/>
                </a:cubicBezTo>
                <a:cubicBezTo>
                  <a:pt x="9149417" y="6666966"/>
                  <a:pt x="9149417" y="6666966"/>
                  <a:pt x="9141923" y="6658720"/>
                </a:cubicBezTo>
                <a:cubicBezTo>
                  <a:pt x="9141923" y="6658720"/>
                  <a:pt x="9141923" y="6658720"/>
                  <a:pt x="9126936" y="6658720"/>
                </a:cubicBezTo>
                <a:cubicBezTo>
                  <a:pt x="9126936" y="6658720"/>
                  <a:pt x="9126936" y="6658720"/>
                  <a:pt x="9126936" y="6675212"/>
                </a:cubicBezTo>
                <a:cubicBezTo>
                  <a:pt x="9126936" y="6675212"/>
                  <a:pt x="9126936" y="6675212"/>
                  <a:pt x="9156910" y="6691704"/>
                </a:cubicBezTo>
                <a:cubicBezTo>
                  <a:pt x="9156910" y="6691704"/>
                  <a:pt x="9156910" y="6695827"/>
                  <a:pt x="9179390" y="6712319"/>
                </a:cubicBezTo>
                <a:cubicBezTo>
                  <a:pt x="9179390" y="6712319"/>
                  <a:pt x="9179390" y="6712319"/>
                  <a:pt x="9066990" y="6654597"/>
                </a:cubicBezTo>
                <a:cubicBezTo>
                  <a:pt x="9066990" y="6654597"/>
                  <a:pt x="9066990" y="6654597"/>
                  <a:pt x="9089470" y="6629859"/>
                </a:cubicBezTo>
                <a:cubicBezTo>
                  <a:pt x="9089470" y="6629859"/>
                  <a:pt x="9089470" y="6629859"/>
                  <a:pt x="9066990" y="6605120"/>
                </a:cubicBezTo>
                <a:cubicBezTo>
                  <a:pt x="9059496" y="6605120"/>
                  <a:pt x="9059496" y="6600997"/>
                  <a:pt x="9059496" y="6596874"/>
                </a:cubicBezTo>
                <a:cubicBezTo>
                  <a:pt x="9059496" y="6600997"/>
                  <a:pt x="9059496" y="6605120"/>
                  <a:pt x="9059496" y="6613366"/>
                </a:cubicBezTo>
                <a:cubicBezTo>
                  <a:pt x="9059496" y="6613366"/>
                  <a:pt x="9059496" y="6613366"/>
                  <a:pt x="9007042" y="6584505"/>
                </a:cubicBezTo>
                <a:cubicBezTo>
                  <a:pt x="9007042" y="6584505"/>
                  <a:pt x="9007042" y="6584505"/>
                  <a:pt x="8992056" y="6592751"/>
                </a:cubicBezTo>
                <a:cubicBezTo>
                  <a:pt x="8992056" y="6592751"/>
                  <a:pt x="8992056" y="6592751"/>
                  <a:pt x="9014536" y="6621612"/>
                </a:cubicBezTo>
                <a:cubicBezTo>
                  <a:pt x="9014536" y="6621612"/>
                  <a:pt x="9014536" y="6621612"/>
                  <a:pt x="8984562" y="6613366"/>
                </a:cubicBezTo>
                <a:cubicBezTo>
                  <a:pt x="8984562" y="6613366"/>
                  <a:pt x="8984562" y="6613366"/>
                  <a:pt x="8954589" y="6584505"/>
                </a:cubicBezTo>
                <a:cubicBezTo>
                  <a:pt x="8954589" y="6584505"/>
                  <a:pt x="8954589" y="6584505"/>
                  <a:pt x="8909628" y="6572136"/>
                </a:cubicBezTo>
                <a:cubicBezTo>
                  <a:pt x="8909628" y="6572136"/>
                  <a:pt x="8909628" y="6572136"/>
                  <a:pt x="8924615" y="6596874"/>
                </a:cubicBezTo>
                <a:cubicBezTo>
                  <a:pt x="8924615" y="6596874"/>
                  <a:pt x="8924615" y="6596874"/>
                  <a:pt x="8939602" y="6605120"/>
                </a:cubicBezTo>
                <a:cubicBezTo>
                  <a:pt x="8939602" y="6605120"/>
                  <a:pt x="8939602" y="6605120"/>
                  <a:pt x="8954589" y="6621612"/>
                </a:cubicBezTo>
                <a:cubicBezTo>
                  <a:pt x="8954589" y="6621612"/>
                  <a:pt x="8954589" y="6621612"/>
                  <a:pt x="8954589" y="6629859"/>
                </a:cubicBezTo>
                <a:cubicBezTo>
                  <a:pt x="8947096" y="6629859"/>
                  <a:pt x="8962082" y="6617489"/>
                  <a:pt x="8939602" y="6621612"/>
                </a:cubicBezTo>
                <a:cubicBezTo>
                  <a:pt x="8939602" y="6621612"/>
                  <a:pt x="8939602" y="6621612"/>
                  <a:pt x="8962082" y="6679335"/>
                </a:cubicBezTo>
                <a:cubicBezTo>
                  <a:pt x="8962082" y="6679335"/>
                  <a:pt x="8962082" y="6679335"/>
                  <a:pt x="8984562" y="6716442"/>
                </a:cubicBezTo>
                <a:cubicBezTo>
                  <a:pt x="8984562" y="6716442"/>
                  <a:pt x="8984562" y="6716442"/>
                  <a:pt x="9044509" y="6712319"/>
                </a:cubicBezTo>
                <a:cubicBezTo>
                  <a:pt x="9044509" y="6712319"/>
                  <a:pt x="9044509" y="6712319"/>
                  <a:pt x="9052003" y="6728812"/>
                </a:cubicBezTo>
                <a:cubicBezTo>
                  <a:pt x="9052003" y="6728812"/>
                  <a:pt x="9052003" y="6728812"/>
                  <a:pt x="9037016" y="6749427"/>
                </a:cubicBezTo>
                <a:cubicBezTo>
                  <a:pt x="9037016" y="6749427"/>
                  <a:pt x="9037016" y="6749427"/>
                  <a:pt x="9044509" y="6765919"/>
                </a:cubicBezTo>
                <a:cubicBezTo>
                  <a:pt x="9044509" y="6765919"/>
                  <a:pt x="9044509" y="6765919"/>
                  <a:pt x="9066990" y="6770042"/>
                </a:cubicBezTo>
                <a:cubicBezTo>
                  <a:pt x="9066990" y="6770042"/>
                  <a:pt x="9066990" y="6770042"/>
                  <a:pt x="9104456" y="6807149"/>
                </a:cubicBezTo>
                <a:cubicBezTo>
                  <a:pt x="9104456" y="6807149"/>
                  <a:pt x="9104456" y="6807149"/>
                  <a:pt x="9119443" y="6807149"/>
                </a:cubicBezTo>
                <a:cubicBezTo>
                  <a:pt x="9119443" y="6807149"/>
                  <a:pt x="9119443" y="6807149"/>
                  <a:pt x="9149417" y="6840134"/>
                </a:cubicBezTo>
                <a:cubicBezTo>
                  <a:pt x="9149417" y="6840134"/>
                  <a:pt x="9149417" y="6840134"/>
                  <a:pt x="9179390" y="6840134"/>
                </a:cubicBezTo>
                <a:cubicBezTo>
                  <a:pt x="9179390" y="6840134"/>
                  <a:pt x="9179390" y="6840134"/>
                  <a:pt x="9194377" y="6864872"/>
                </a:cubicBezTo>
                <a:cubicBezTo>
                  <a:pt x="9194377" y="6864872"/>
                  <a:pt x="9194377" y="6864872"/>
                  <a:pt x="9269311" y="6897857"/>
                </a:cubicBezTo>
                <a:cubicBezTo>
                  <a:pt x="9269311" y="6901980"/>
                  <a:pt x="9269311" y="6910226"/>
                  <a:pt x="9284298" y="6914349"/>
                </a:cubicBezTo>
                <a:cubicBezTo>
                  <a:pt x="9284298" y="6914349"/>
                  <a:pt x="9284298" y="6914349"/>
                  <a:pt x="9246830" y="6914349"/>
                </a:cubicBezTo>
                <a:cubicBezTo>
                  <a:pt x="9246830" y="6914349"/>
                  <a:pt x="9246830" y="6914349"/>
                  <a:pt x="9231844" y="6934964"/>
                </a:cubicBezTo>
                <a:cubicBezTo>
                  <a:pt x="9231844" y="6934964"/>
                  <a:pt x="9231844" y="6934964"/>
                  <a:pt x="9216857" y="6930841"/>
                </a:cubicBezTo>
                <a:cubicBezTo>
                  <a:pt x="9216857" y="6930841"/>
                  <a:pt x="9216857" y="6930841"/>
                  <a:pt x="9201870" y="6947333"/>
                </a:cubicBezTo>
                <a:cubicBezTo>
                  <a:pt x="9224350" y="6955579"/>
                  <a:pt x="9179390" y="6976194"/>
                  <a:pt x="9239337" y="6967948"/>
                </a:cubicBezTo>
                <a:cubicBezTo>
                  <a:pt x="9239337" y="6967948"/>
                  <a:pt x="9239337" y="6967948"/>
                  <a:pt x="9291791" y="6963825"/>
                </a:cubicBezTo>
                <a:cubicBezTo>
                  <a:pt x="9291791" y="6963825"/>
                  <a:pt x="9291791" y="6963825"/>
                  <a:pt x="9291791" y="6959702"/>
                </a:cubicBezTo>
                <a:cubicBezTo>
                  <a:pt x="9291791" y="6959702"/>
                  <a:pt x="9291791" y="6959702"/>
                  <a:pt x="9314271" y="6980317"/>
                </a:cubicBezTo>
                <a:cubicBezTo>
                  <a:pt x="9314271" y="6980317"/>
                  <a:pt x="9314271" y="6980317"/>
                  <a:pt x="9299284" y="6980317"/>
                </a:cubicBezTo>
                <a:cubicBezTo>
                  <a:pt x="9299284" y="6980317"/>
                  <a:pt x="9299284" y="6980317"/>
                  <a:pt x="9291791" y="6988564"/>
                </a:cubicBezTo>
                <a:cubicBezTo>
                  <a:pt x="9291791" y="6988564"/>
                  <a:pt x="9291791" y="6988564"/>
                  <a:pt x="9314271" y="7021548"/>
                </a:cubicBezTo>
                <a:cubicBezTo>
                  <a:pt x="9314271" y="7021548"/>
                  <a:pt x="9314271" y="7021548"/>
                  <a:pt x="9291791" y="7021548"/>
                </a:cubicBezTo>
                <a:cubicBezTo>
                  <a:pt x="9291791" y="7021548"/>
                  <a:pt x="9291791" y="7021548"/>
                  <a:pt x="9276804" y="7025671"/>
                </a:cubicBezTo>
                <a:cubicBezTo>
                  <a:pt x="9276804" y="7025671"/>
                  <a:pt x="9276804" y="7025671"/>
                  <a:pt x="9306778" y="7038040"/>
                </a:cubicBezTo>
                <a:cubicBezTo>
                  <a:pt x="9306778" y="7038040"/>
                  <a:pt x="9306778" y="7038040"/>
                  <a:pt x="9336751" y="7025671"/>
                </a:cubicBezTo>
                <a:cubicBezTo>
                  <a:pt x="9336751" y="7025671"/>
                  <a:pt x="9336751" y="7025671"/>
                  <a:pt x="9366725" y="7025671"/>
                </a:cubicBezTo>
                <a:cubicBezTo>
                  <a:pt x="9366725" y="7025671"/>
                  <a:pt x="9366725" y="7025671"/>
                  <a:pt x="9374218" y="7050409"/>
                </a:cubicBezTo>
                <a:cubicBezTo>
                  <a:pt x="9374218" y="7050409"/>
                  <a:pt x="9374218" y="7050409"/>
                  <a:pt x="9411685" y="7054532"/>
                </a:cubicBezTo>
                <a:cubicBezTo>
                  <a:pt x="9404192" y="7058655"/>
                  <a:pt x="9404192" y="7066901"/>
                  <a:pt x="9419178" y="7079271"/>
                </a:cubicBezTo>
                <a:cubicBezTo>
                  <a:pt x="9419178" y="7079271"/>
                  <a:pt x="9419178" y="7079271"/>
                  <a:pt x="9441658" y="7066901"/>
                </a:cubicBezTo>
                <a:cubicBezTo>
                  <a:pt x="9441658" y="7066901"/>
                  <a:pt x="9441658" y="7066901"/>
                  <a:pt x="9471632" y="7087517"/>
                </a:cubicBezTo>
                <a:cubicBezTo>
                  <a:pt x="9464139" y="7091640"/>
                  <a:pt x="9464139" y="7091640"/>
                  <a:pt x="9464139" y="7095763"/>
                </a:cubicBezTo>
                <a:cubicBezTo>
                  <a:pt x="9464139" y="7095763"/>
                  <a:pt x="9464139" y="7095763"/>
                  <a:pt x="9479945" y="7099241"/>
                </a:cubicBezTo>
                <a:lnTo>
                  <a:pt x="9492908" y="7102094"/>
                </a:lnTo>
                <a:lnTo>
                  <a:pt x="9491302" y="7105040"/>
                </a:lnTo>
                <a:cubicBezTo>
                  <a:pt x="9488492" y="7110193"/>
                  <a:pt x="9482872" y="7120501"/>
                  <a:pt x="9471632" y="7141116"/>
                </a:cubicBezTo>
                <a:cubicBezTo>
                  <a:pt x="9471632" y="7141116"/>
                  <a:pt x="9471632" y="7141116"/>
                  <a:pt x="9471632" y="7145239"/>
                </a:cubicBezTo>
                <a:cubicBezTo>
                  <a:pt x="9471632" y="7145239"/>
                  <a:pt x="9471632" y="7145239"/>
                  <a:pt x="9501606" y="7136993"/>
                </a:cubicBezTo>
                <a:cubicBezTo>
                  <a:pt x="9501606" y="7136993"/>
                  <a:pt x="9501606" y="7136993"/>
                  <a:pt x="9501606" y="7116378"/>
                </a:cubicBezTo>
                <a:cubicBezTo>
                  <a:pt x="9501606" y="7116378"/>
                  <a:pt x="9501606" y="7116378"/>
                  <a:pt x="9554059" y="7128747"/>
                </a:cubicBezTo>
                <a:cubicBezTo>
                  <a:pt x="9531579" y="7141116"/>
                  <a:pt x="9546566" y="7132870"/>
                  <a:pt x="9584033" y="7165854"/>
                </a:cubicBezTo>
                <a:cubicBezTo>
                  <a:pt x="9584033" y="7165854"/>
                  <a:pt x="9584033" y="7165854"/>
                  <a:pt x="9599020" y="7161731"/>
                </a:cubicBezTo>
                <a:cubicBezTo>
                  <a:pt x="9599020" y="7161731"/>
                  <a:pt x="9599020" y="7161731"/>
                  <a:pt x="9628993" y="7174101"/>
                </a:cubicBezTo>
                <a:cubicBezTo>
                  <a:pt x="9628993" y="7174101"/>
                  <a:pt x="9628993" y="7174101"/>
                  <a:pt x="9614006" y="7190593"/>
                </a:cubicBezTo>
                <a:cubicBezTo>
                  <a:pt x="9614006" y="7190593"/>
                  <a:pt x="9614006" y="7190593"/>
                  <a:pt x="9658966" y="7202962"/>
                </a:cubicBezTo>
                <a:cubicBezTo>
                  <a:pt x="9658966" y="7207085"/>
                  <a:pt x="9658966" y="7215331"/>
                  <a:pt x="9673953" y="7219454"/>
                </a:cubicBezTo>
                <a:cubicBezTo>
                  <a:pt x="9673953" y="7219454"/>
                  <a:pt x="9673953" y="7219454"/>
                  <a:pt x="9726407" y="7223577"/>
                </a:cubicBezTo>
                <a:cubicBezTo>
                  <a:pt x="9726407" y="7223577"/>
                  <a:pt x="9726407" y="7223577"/>
                  <a:pt x="9748887" y="7240069"/>
                </a:cubicBezTo>
                <a:cubicBezTo>
                  <a:pt x="9748887" y="7240069"/>
                  <a:pt x="9748887" y="7240069"/>
                  <a:pt x="9703927" y="7252438"/>
                </a:cubicBezTo>
                <a:cubicBezTo>
                  <a:pt x="9703927" y="7252438"/>
                  <a:pt x="9703927" y="7252438"/>
                  <a:pt x="9711420" y="7256562"/>
                </a:cubicBezTo>
                <a:cubicBezTo>
                  <a:pt x="9711420" y="7260685"/>
                  <a:pt x="9718914" y="7264808"/>
                  <a:pt x="9733900" y="7273054"/>
                </a:cubicBezTo>
                <a:cubicBezTo>
                  <a:pt x="9733900" y="7273054"/>
                  <a:pt x="9733900" y="7273054"/>
                  <a:pt x="9756380" y="7260685"/>
                </a:cubicBezTo>
                <a:cubicBezTo>
                  <a:pt x="9756380" y="7260685"/>
                  <a:pt x="9756380" y="7260685"/>
                  <a:pt x="9778861" y="7268931"/>
                </a:cubicBezTo>
                <a:cubicBezTo>
                  <a:pt x="9778861" y="7268931"/>
                  <a:pt x="9778861" y="7268931"/>
                  <a:pt x="9793847" y="7264808"/>
                </a:cubicBezTo>
                <a:cubicBezTo>
                  <a:pt x="9793847" y="7264808"/>
                  <a:pt x="9793847" y="7264808"/>
                  <a:pt x="9793847" y="7281300"/>
                </a:cubicBezTo>
                <a:cubicBezTo>
                  <a:pt x="9793847" y="7281300"/>
                  <a:pt x="9793847" y="7281300"/>
                  <a:pt x="9808834" y="7293669"/>
                </a:cubicBezTo>
                <a:cubicBezTo>
                  <a:pt x="9808834" y="7293669"/>
                  <a:pt x="9808834" y="7293669"/>
                  <a:pt x="9838808" y="7281300"/>
                </a:cubicBezTo>
                <a:cubicBezTo>
                  <a:pt x="9838808" y="7281300"/>
                  <a:pt x="9838808" y="7281300"/>
                  <a:pt x="9891261" y="7310161"/>
                </a:cubicBezTo>
                <a:cubicBezTo>
                  <a:pt x="9891261" y="7310161"/>
                  <a:pt x="9891261" y="7310161"/>
                  <a:pt x="9891261" y="7334899"/>
                </a:cubicBezTo>
                <a:cubicBezTo>
                  <a:pt x="9891261" y="7334899"/>
                  <a:pt x="9891261" y="7334899"/>
                  <a:pt x="9921235" y="7347269"/>
                </a:cubicBezTo>
                <a:cubicBezTo>
                  <a:pt x="9921235" y="7347269"/>
                  <a:pt x="9921235" y="7347269"/>
                  <a:pt x="9936222" y="7330776"/>
                </a:cubicBezTo>
                <a:cubicBezTo>
                  <a:pt x="9936222" y="7330776"/>
                  <a:pt x="9936222" y="7330776"/>
                  <a:pt x="9913741" y="7322530"/>
                </a:cubicBezTo>
                <a:cubicBezTo>
                  <a:pt x="9913741" y="7322530"/>
                  <a:pt x="9913741" y="7322530"/>
                  <a:pt x="9943715" y="7326653"/>
                </a:cubicBezTo>
                <a:cubicBezTo>
                  <a:pt x="9943715" y="7326653"/>
                  <a:pt x="9943715" y="7326653"/>
                  <a:pt x="9951208" y="7310161"/>
                </a:cubicBezTo>
                <a:cubicBezTo>
                  <a:pt x="9951208" y="7310161"/>
                  <a:pt x="9951208" y="7310161"/>
                  <a:pt x="9966195" y="7326653"/>
                </a:cubicBezTo>
                <a:cubicBezTo>
                  <a:pt x="9966195" y="7326653"/>
                  <a:pt x="9966195" y="7326653"/>
                  <a:pt x="9966195" y="7339022"/>
                </a:cubicBezTo>
                <a:cubicBezTo>
                  <a:pt x="9943715" y="7339022"/>
                  <a:pt x="9966195" y="7359638"/>
                  <a:pt x="9943715" y="7351392"/>
                </a:cubicBezTo>
                <a:cubicBezTo>
                  <a:pt x="9943715" y="7351392"/>
                  <a:pt x="9943715" y="7351392"/>
                  <a:pt x="9988675" y="7372007"/>
                </a:cubicBezTo>
                <a:cubicBezTo>
                  <a:pt x="9988675" y="7372007"/>
                  <a:pt x="9988675" y="7372007"/>
                  <a:pt x="9966195" y="7392622"/>
                </a:cubicBezTo>
                <a:cubicBezTo>
                  <a:pt x="9966195" y="7392622"/>
                  <a:pt x="9966195" y="7392622"/>
                  <a:pt x="9988675" y="7409114"/>
                </a:cubicBezTo>
                <a:cubicBezTo>
                  <a:pt x="9988675" y="7409114"/>
                  <a:pt x="9988675" y="7409114"/>
                  <a:pt x="9996169" y="7384376"/>
                </a:cubicBezTo>
                <a:cubicBezTo>
                  <a:pt x="9996169" y="7384376"/>
                  <a:pt x="9996169" y="7384376"/>
                  <a:pt x="10011155" y="7384376"/>
                </a:cubicBezTo>
                <a:cubicBezTo>
                  <a:pt x="10011155" y="7384376"/>
                  <a:pt x="10011155" y="7384376"/>
                  <a:pt x="10003662" y="7367884"/>
                </a:cubicBezTo>
                <a:cubicBezTo>
                  <a:pt x="10003662" y="7367884"/>
                  <a:pt x="10003662" y="7367884"/>
                  <a:pt x="10041129" y="7380253"/>
                </a:cubicBezTo>
                <a:cubicBezTo>
                  <a:pt x="10041129" y="7380253"/>
                  <a:pt x="10041129" y="7380253"/>
                  <a:pt x="10026142" y="7392622"/>
                </a:cubicBezTo>
                <a:cubicBezTo>
                  <a:pt x="10026142" y="7392622"/>
                  <a:pt x="10026142" y="7392622"/>
                  <a:pt x="10063609" y="7413237"/>
                </a:cubicBezTo>
                <a:cubicBezTo>
                  <a:pt x="10063609" y="7413237"/>
                  <a:pt x="10063609" y="7413237"/>
                  <a:pt x="10078596" y="7413237"/>
                </a:cubicBezTo>
                <a:cubicBezTo>
                  <a:pt x="10078596" y="7413237"/>
                  <a:pt x="10078596" y="7413237"/>
                  <a:pt x="10071102" y="7396745"/>
                </a:cubicBezTo>
                <a:cubicBezTo>
                  <a:pt x="10071102" y="7396745"/>
                  <a:pt x="10071102" y="7396745"/>
                  <a:pt x="10101076" y="7404991"/>
                </a:cubicBezTo>
                <a:cubicBezTo>
                  <a:pt x="10101076" y="7404991"/>
                  <a:pt x="10101076" y="7404991"/>
                  <a:pt x="10243450" y="7470960"/>
                </a:cubicBezTo>
                <a:cubicBezTo>
                  <a:pt x="10243450" y="7470960"/>
                  <a:pt x="10243450" y="7470960"/>
                  <a:pt x="10258437" y="7499821"/>
                </a:cubicBezTo>
                <a:cubicBezTo>
                  <a:pt x="10258437" y="7499821"/>
                  <a:pt x="10258437" y="7499821"/>
                  <a:pt x="10318384" y="7524560"/>
                </a:cubicBezTo>
                <a:cubicBezTo>
                  <a:pt x="10295904" y="7536929"/>
                  <a:pt x="10348357" y="7532806"/>
                  <a:pt x="10318384" y="7549298"/>
                </a:cubicBezTo>
                <a:cubicBezTo>
                  <a:pt x="10325877" y="7549298"/>
                  <a:pt x="10318384" y="7557544"/>
                  <a:pt x="10318384" y="7565790"/>
                </a:cubicBezTo>
                <a:cubicBezTo>
                  <a:pt x="10318384" y="7565790"/>
                  <a:pt x="10318384" y="7565790"/>
                  <a:pt x="10243450" y="7524560"/>
                </a:cubicBezTo>
                <a:cubicBezTo>
                  <a:pt x="10243450" y="7524560"/>
                  <a:pt x="10243450" y="7524560"/>
                  <a:pt x="10228463" y="7532806"/>
                </a:cubicBezTo>
                <a:cubicBezTo>
                  <a:pt x="10228463" y="7532806"/>
                  <a:pt x="10228463" y="7532806"/>
                  <a:pt x="10131050" y="7483329"/>
                </a:cubicBezTo>
                <a:cubicBezTo>
                  <a:pt x="10131050" y="7483329"/>
                  <a:pt x="10131050" y="7483329"/>
                  <a:pt x="10131050" y="7454468"/>
                </a:cubicBezTo>
                <a:cubicBezTo>
                  <a:pt x="10138543" y="7454468"/>
                  <a:pt x="10146036" y="7458591"/>
                  <a:pt x="10131050" y="7450345"/>
                </a:cubicBezTo>
                <a:cubicBezTo>
                  <a:pt x="10123556" y="7450345"/>
                  <a:pt x="10116063" y="7446222"/>
                  <a:pt x="10108569" y="7446222"/>
                </a:cubicBezTo>
                <a:cubicBezTo>
                  <a:pt x="10108569" y="7446222"/>
                  <a:pt x="10108569" y="7446222"/>
                  <a:pt x="10123556" y="7483329"/>
                </a:cubicBezTo>
                <a:cubicBezTo>
                  <a:pt x="10123556" y="7483329"/>
                  <a:pt x="10123556" y="7483329"/>
                  <a:pt x="10041129" y="7450345"/>
                </a:cubicBezTo>
                <a:cubicBezTo>
                  <a:pt x="10041129" y="7450345"/>
                  <a:pt x="10041129" y="7450345"/>
                  <a:pt x="10033636" y="7433852"/>
                </a:cubicBezTo>
                <a:cubicBezTo>
                  <a:pt x="10033636" y="7433852"/>
                  <a:pt x="10033636" y="7433852"/>
                  <a:pt x="10026142" y="7437976"/>
                </a:cubicBezTo>
                <a:cubicBezTo>
                  <a:pt x="10026142" y="7437976"/>
                  <a:pt x="10026142" y="7437976"/>
                  <a:pt x="9973688" y="7421483"/>
                </a:cubicBezTo>
                <a:cubicBezTo>
                  <a:pt x="9973688" y="7421483"/>
                  <a:pt x="9973688" y="7421483"/>
                  <a:pt x="9981182" y="7413237"/>
                </a:cubicBezTo>
                <a:cubicBezTo>
                  <a:pt x="9981182" y="7413237"/>
                  <a:pt x="9981182" y="7413237"/>
                  <a:pt x="9951208" y="7396745"/>
                </a:cubicBezTo>
                <a:cubicBezTo>
                  <a:pt x="9951208" y="7396745"/>
                  <a:pt x="9936222" y="7380253"/>
                  <a:pt x="9936222" y="7409114"/>
                </a:cubicBezTo>
                <a:cubicBezTo>
                  <a:pt x="9936222" y="7409114"/>
                  <a:pt x="9936222" y="7409114"/>
                  <a:pt x="9913741" y="7392622"/>
                </a:cubicBezTo>
                <a:cubicBezTo>
                  <a:pt x="9913741" y="7392622"/>
                  <a:pt x="9913741" y="7392622"/>
                  <a:pt x="9801341" y="7351392"/>
                </a:cubicBezTo>
                <a:cubicBezTo>
                  <a:pt x="9801341" y="7351392"/>
                  <a:pt x="9801341" y="7351392"/>
                  <a:pt x="9793847" y="7359638"/>
                </a:cubicBezTo>
                <a:cubicBezTo>
                  <a:pt x="9793847" y="7359638"/>
                  <a:pt x="9793847" y="7359638"/>
                  <a:pt x="9756380" y="7359638"/>
                </a:cubicBezTo>
                <a:cubicBezTo>
                  <a:pt x="9756380" y="7359638"/>
                  <a:pt x="9756380" y="7359638"/>
                  <a:pt x="9778861" y="7351392"/>
                </a:cubicBezTo>
                <a:cubicBezTo>
                  <a:pt x="9778861" y="7351392"/>
                  <a:pt x="9778861" y="7351392"/>
                  <a:pt x="9741394" y="7326653"/>
                </a:cubicBezTo>
                <a:cubicBezTo>
                  <a:pt x="9741394" y="7326653"/>
                  <a:pt x="9741394" y="7326653"/>
                  <a:pt x="9711420" y="7326653"/>
                </a:cubicBezTo>
                <a:cubicBezTo>
                  <a:pt x="9726407" y="7306038"/>
                  <a:pt x="9666460" y="7318407"/>
                  <a:pt x="9688940" y="7297792"/>
                </a:cubicBezTo>
                <a:cubicBezTo>
                  <a:pt x="9681447" y="7297792"/>
                  <a:pt x="9711420" y="7281300"/>
                  <a:pt x="9666460" y="7297792"/>
                </a:cubicBezTo>
                <a:cubicBezTo>
                  <a:pt x="9658966" y="7281300"/>
                  <a:pt x="9651473" y="7260685"/>
                  <a:pt x="9621500" y="7260685"/>
                </a:cubicBezTo>
                <a:cubicBezTo>
                  <a:pt x="9621500" y="7260685"/>
                  <a:pt x="9621500" y="7260685"/>
                  <a:pt x="9584033" y="7273054"/>
                </a:cubicBezTo>
                <a:cubicBezTo>
                  <a:pt x="9584033" y="7273054"/>
                  <a:pt x="9584033" y="7273054"/>
                  <a:pt x="9561553" y="7248315"/>
                </a:cubicBezTo>
                <a:cubicBezTo>
                  <a:pt x="9561553" y="7248315"/>
                  <a:pt x="9561553" y="7248315"/>
                  <a:pt x="9531579" y="7240069"/>
                </a:cubicBezTo>
                <a:cubicBezTo>
                  <a:pt x="9531579" y="7240069"/>
                  <a:pt x="9531579" y="7240069"/>
                  <a:pt x="9509099" y="7219454"/>
                </a:cubicBezTo>
                <a:cubicBezTo>
                  <a:pt x="9509099" y="7219454"/>
                  <a:pt x="9509099" y="7219454"/>
                  <a:pt x="9486619" y="7215331"/>
                </a:cubicBezTo>
                <a:cubicBezTo>
                  <a:pt x="9441658" y="7211208"/>
                  <a:pt x="9456645" y="7161731"/>
                  <a:pt x="9404192" y="7174101"/>
                </a:cubicBezTo>
                <a:cubicBezTo>
                  <a:pt x="9404192" y="7174101"/>
                  <a:pt x="9404192" y="7174101"/>
                  <a:pt x="9314271" y="7116378"/>
                </a:cubicBezTo>
                <a:cubicBezTo>
                  <a:pt x="9314271" y="7116378"/>
                  <a:pt x="9314271" y="7116378"/>
                  <a:pt x="9246830" y="7075147"/>
                </a:cubicBezTo>
                <a:cubicBezTo>
                  <a:pt x="9216857" y="7062778"/>
                  <a:pt x="9246830" y="7029794"/>
                  <a:pt x="9156910" y="7038040"/>
                </a:cubicBezTo>
                <a:cubicBezTo>
                  <a:pt x="9171897" y="7038040"/>
                  <a:pt x="9156910" y="7029794"/>
                  <a:pt x="9171897" y="7025671"/>
                </a:cubicBezTo>
                <a:cubicBezTo>
                  <a:pt x="9171897" y="7025671"/>
                  <a:pt x="9171897" y="7025671"/>
                  <a:pt x="9141923" y="7017425"/>
                </a:cubicBezTo>
                <a:cubicBezTo>
                  <a:pt x="9141923" y="7017425"/>
                  <a:pt x="9141923" y="7017425"/>
                  <a:pt x="9134430" y="7038040"/>
                </a:cubicBezTo>
                <a:cubicBezTo>
                  <a:pt x="9134430" y="7038040"/>
                  <a:pt x="9134430" y="7038040"/>
                  <a:pt x="9111950" y="6992687"/>
                </a:cubicBezTo>
                <a:cubicBezTo>
                  <a:pt x="9111950" y="6992687"/>
                  <a:pt x="9111950" y="6992687"/>
                  <a:pt x="9096963" y="6988564"/>
                </a:cubicBezTo>
                <a:cubicBezTo>
                  <a:pt x="9096963" y="6988564"/>
                  <a:pt x="9096963" y="6988564"/>
                  <a:pt x="9089470" y="7013302"/>
                </a:cubicBezTo>
                <a:cubicBezTo>
                  <a:pt x="9089470" y="7013302"/>
                  <a:pt x="9089470" y="7013302"/>
                  <a:pt x="9119443" y="7054532"/>
                </a:cubicBezTo>
                <a:cubicBezTo>
                  <a:pt x="9119443" y="7054532"/>
                  <a:pt x="9119443" y="7054532"/>
                  <a:pt x="9126936" y="7099886"/>
                </a:cubicBezTo>
                <a:cubicBezTo>
                  <a:pt x="9126936" y="7099886"/>
                  <a:pt x="9126936" y="7099886"/>
                  <a:pt x="9141923" y="7104009"/>
                </a:cubicBezTo>
                <a:cubicBezTo>
                  <a:pt x="9141923" y="7104009"/>
                  <a:pt x="9141923" y="7104009"/>
                  <a:pt x="9164404" y="7099886"/>
                </a:cubicBezTo>
                <a:cubicBezTo>
                  <a:pt x="9164404" y="7099886"/>
                  <a:pt x="9164404" y="7099886"/>
                  <a:pt x="9164404" y="7136993"/>
                </a:cubicBezTo>
                <a:cubicBezTo>
                  <a:pt x="9164404" y="7136993"/>
                  <a:pt x="9164404" y="7136993"/>
                  <a:pt x="9156910" y="7136993"/>
                </a:cubicBezTo>
                <a:cubicBezTo>
                  <a:pt x="9156910" y="7136993"/>
                  <a:pt x="9156910" y="7136993"/>
                  <a:pt x="9141923" y="7116378"/>
                </a:cubicBezTo>
                <a:cubicBezTo>
                  <a:pt x="9141923" y="7116378"/>
                  <a:pt x="9141923" y="7116378"/>
                  <a:pt x="9134430" y="7124624"/>
                </a:cubicBezTo>
                <a:cubicBezTo>
                  <a:pt x="9134430" y="7124624"/>
                  <a:pt x="9134430" y="7124624"/>
                  <a:pt x="9179390" y="7211208"/>
                </a:cubicBezTo>
                <a:cubicBezTo>
                  <a:pt x="9179390" y="7211208"/>
                  <a:pt x="9179390" y="7211208"/>
                  <a:pt x="9194377" y="7215331"/>
                </a:cubicBezTo>
                <a:cubicBezTo>
                  <a:pt x="9194377" y="7215331"/>
                  <a:pt x="9194377" y="7215331"/>
                  <a:pt x="9179390" y="7235946"/>
                </a:cubicBezTo>
                <a:cubicBezTo>
                  <a:pt x="9179390" y="7235946"/>
                  <a:pt x="9179390" y="7235946"/>
                  <a:pt x="9209364" y="7285423"/>
                </a:cubicBezTo>
                <a:cubicBezTo>
                  <a:pt x="9209364" y="7285423"/>
                  <a:pt x="9209364" y="7285423"/>
                  <a:pt x="9224350" y="7285423"/>
                </a:cubicBezTo>
                <a:cubicBezTo>
                  <a:pt x="9224350" y="7285423"/>
                  <a:pt x="9224350" y="7285423"/>
                  <a:pt x="9201870" y="7297792"/>
                </a:cubicBezTo>
                <a:cubicBezTo>
                  <a:pt x="9201870" y="7297792"/>
                  <a:pt x="9201870" y="7297792"/>
                  <a:pt x="9216857" y="7306038"/>
                </a:cubicBezTo>
                <a:cubicBezTo>
                  <a:pt x="9216857" y="7306038"/>
                  <a:pt x="9216857" y="7306038"/>
                  <a:pt x="9201870" y="7314284"/>
                </a:cubicBezTo>
                <a:cubicBezTo>
                  <a:pt x="9201870" y="7314284"/>
                  <a:pt x="9201870" y="7314284"/>
                  <a:pt x="9231844" y="7334899"/>
                </a:cubicBezTo>
                <a:cubicBezTo>
                  <a:pt x="9231844" y="7334899"/>
                  <a:pt x="9231844" y="7334899"/>
                  <a:pt x="9224350" y="7351392"/>
                </a:cubicBezTo>
                <a:cubicBezTo>
                  <a:pt x="9224350" y="7351392"/>
                  <a:pt x="9224350" y="7351392"/>
                  <a:pt x="9254324" y="7355515"/>
                </a:cubicBezTo>
                <a:cubicBezTo>
                  <a:pt x="9254324" y="7355515"/>
                  <a:pt x="9254324" y="7355515"/>
                  <a:pt x="9239337" y="7372007"/>
                </a:cubicBezTo>
                <a:cubicBezTo>
                  <a:pt x="9239337" y="7376130"/>
                  <a:pt x="9246830" y="7384376"/>
                  <a:pt x="9261817" y="7392622"/>
                </a:cubicBezTo>
                <a:cubicBezTo>
                  <a:pt x="9261817" y="7392622"/>
                  <a:pt x="9261817" y="7392622"/>
                  <a:pt x="9246830" y="7400868"/>
                </a:cubicBezTo>
                <a:cubicBezTo>
                  <a:pt x="9246830" y="7400868"/>
                  <a:pt x="9246830" y="7400868"/>
                  <a:pt x="9299284" y="7421483"/>
                </a:cubicBezTo>
                <a:cubicBezTo>
                  <a:pt x="9299284" y="7421483"/>
                  <a:pt x="9299284" y="7421483"/>
                  <a:pt x="9299284" y="7433852"/>
                </a:cubicBezTo>
                <a:cubicBezTo>
                  <a:pt x="9306778" y="7433852"/>
                  <a:pt x="9314271" y="7437976"/>
                  <a:pt x="9321764" y="7442099"/>
                </a:cubicBezTo>
                <a:cubicBezTo>
                  <a:pt x="9321764" y="7446222"/>
                  <a:pt x="9321764" y="7450345"/>
                  <a:pt x="9314271" y="7458591"/>
                </a:cubicBezTo>
                <a:cubicBezTo>
                  <a:pt x="9314271" y="7458591"/>
                  <a:pt x="9314271" y="7458591"/>
                  <a:pt x="9359231" y="7458591"/>
                </a:cubicBezTo>
                <a:cubicBezTo>
                  <a:pt x="9359231" y="7458591"/>
                  <a:pt x="9359231" y="7458591"/>
                  <a:pt x="9381712" y="7491575"/>
                </a:cubicBezTo>
                <a:cubicBezTo>
                  <a:pt x="9381712" y="7491575"/>
                  <a:pt x="9381712" y="7491575"/>
                  <a:pt x="9411685" y="7508067"/>
                </a:cubicBezTo>
                <a:cubicBezTo>
                  <a:pt x="9411685" y="7508067"/>
                  <a:pt x="9411685" y="7508067"/>
                  <a:pt x="9434165" y="7503944"/>
                </a:cubicBezTo>
                <a:cubicBezTo>
                  <a:pt x="9434165" y="7503944"/>
                  <a:pt x="9434165" y="7503944"/>
                  <a:pt x="9434165" y="7508067"/>
                </a:cubicBezTo>
                <a:cubicBezTo>
                  <a:pt x="9434165" y="7508067"/>
                  <a:pt x="9434165" y="7508067"/>
                  <a:pt x="9464139" y="7503944"/>
                </a:cubicBezTo>
                <a:cubicBezTo>
                  <a:pt x="9464139" y="7503944"/>
                  <a:pt x="9464139" y="7503944"/>
                  <a:pt x="9479945" y="7516120"/>
                </a:cubicBezTo>
                <a:lnTo>
                  <a:pt x="9496489" y="7528864"/>
                </a:lnTo>
                <a:lnTo>
                  <a:pt x="9500742" y="7532508"/>
                </a:lnTo>
                <a:cubicBezTo>
                  <a:pt x="9502074" y="7533579"/>
                  <a:pt x="9502543" y="7533837"/>
                  <a:pt x="9501606" y="7532806"/>
                </a:cubicBezTo>
                <a:lnTo>
                  <a:pt x="9496489" y="7528864"/>
                </a:lnTo>
                <a:lnTo>
                  <a:pt x="9494698" y="7527330"/>
                </a:lnTo>
                <a:cubicBezTo>
                  <a:pt x="9479594" y="7513994"/>
                  <a:pt x="9452899" y="7488483"/>
                  <a:pt x="9531579" y="7553421"/>
                </a:cubicBezTo>
                <a:cubicBezTo>
                  <a:pt x="9539072" y="7557544"/>
                  <a:pt x="9501606" y="7520436"/>
                  <a:pt x="9554059" y="7557544"/>
                </a:cubicBezTo>
                <a:cubicBezTo>
                  <a:pt x="9554059" y="7557544"/>
                  <a:pt x="9554059" y="7557544"/>
                  <a:pt x="9554059" y="7565790"/>
                </a:cubicBezTo>
                <a:cubicBezTo>
                  <a:pt x="9554059" y="7565790"/>
                  <a:pt x="9554059" y="7565790"/>
                  <a:pt x="9531579" y="7557544"/>
                </a:cubicBezTo>
                <a:cubicBezTo>
                  <a:pt x="9531579" y="7557544"/>
                  <a:pt x="9531579" y="7557544"/>
                  <a:pt x="9509099" y="7586405"/>
                </a:cubicBezTo>
                <a:cubicBezTo>
                  <a:pt x="9509099" y="7586405"/>
                  <a:pt x="9509099" y="7586405"/>
                  <a:pt x="9516592" y="7590528"/>
                </a:cubicBezTo>
                <a:cubicBezTo>
                  <a:pt x="9516592" y="7590528"/>
                  <a:pt x="9516592" y="7590528"/>
                  <a:pt x="9554059" y="7582282"/>
                </a:cubicBezTo>
                <a:cubicBezTo>
                  <a:pt x="9554059" y="7582282"/>
                  <a:pt x="9554059" y="7582282"/>
                  <a:pt x="9561553" y="7594651"/>
                </a:cubicBezTo>
                <a:cubicBezTo>
                  <a:pt x="9569046" y="7594651"/>
                  <a:pt x="9576539" y="7598774"/>
                  <a:pt x="9591526" y="7602897"/>
                </a:cubicBezTo>
                <a:cubicBezTo>
                  <a:pt x="9576539" y="7586405"/>
                  <a:pt x="9576539" y="7574036"/>
                  <a:pt x="9666460" y="7660620"/>
                </a:cubicBezTo>
                <a:cubicBezTo>
                  <a:pt x="9666460" y="7660620"/>
                  <a:pt x="9666460" y="7660620"/>
                  <a:pt x="9756380" y="7710097"/>
                </a:cubicBezTo>
                <a:cubicBezTo>
                  <a:pt x="9756380" y="7710097"/>
                  <a:pt x="9756380" y="7710097"/>
                  <a:pt x="9793847" y="7730712"/>
                </a:cubicBezTo>
                <a:cubicBezTo>
                  <a:pt x="9816328" y="7734835"/>
                  <a:pt x="9703927" y="7668866"/>
                  <a:pt x="9838808" y="7751327"/>
                </a:cubicBezTo>
                <a:cubicBezTo>
                  <a:pt x="9838808" y="7751327"/>
                  <a:pt x="9838808" y="7751327"/>
                  <a:pt x="9733900" y="7710097"/>
                </a:cubicBezTo>
                <a:cubicBezTo>
                  <a:pt x="9733900" y="7710097"/>
                  <a:pt x="9733900" y="7710097"/>
                  <a:pt x="9718914" y="7697727"/>
                </a:cubicBezTo>
                <a:cubicBezTo>
                  <a:pt x="9718914" y="7697727"/>
                  <a:pt x="9718914" y="7697727"/>
                  <a:pt x="9681447" y="7697727"/>
                </a:cubicBezTo>
                <a:cubicBezTo>
                  <a:pt x="9681447" y="7697727"/>
                  <a:pt x="9681447" y="7697727"/>
                  <a:pt x="9576539" y="7635882"/>
                </a:cubicBezTo>
                <a:cubicBezTo>
                  <a:pt x="9524086" y="7631759"/>
                  <a:pt x="9531579" y="7594651"/>
                  <a:pt x="9479125" y="7594651"/>
                </a:cubicBezTo>
                <a:cubicBezTo>
                  <a:pt x="9479125" y="7594651"/>
                  <a:pt x="9479125" y="7594651"/>
                  <a:pt x="9464139" y="7623513"/>
                </a:cubicBezTo>
                <a:cubicBezTo>
                  <a:pt x="9441658" y="7611143"/>
                  <a:pt x="9441658" y="7582282"/>
                  <a:pt x="9396698" y="7590528"/>
                </a:cubicBezTo>
                <a:cubicBezTo>
                  <a:pt x="9396698" y="7590528"/>
                  <a:pt x="9396698" y="7590528"/>
                  <a:pt x="9389205" y="7602897"/>
                </a:cubicBezTo>
                <a:cubicBezTo>
                  <a:pt x="9389205" y="7602897"/>
                  <a:pt x="9389205" y="7602897"/>
                  <a:pt x="9419178" y="7619390"/>
                </a:cubicBezTo>
                <a:cubicBezTo>
                  <a:pt x="9419178" y="7619390"/>
                  <a:pt x="9419178" y="7619390"/>
                  <a:pt x="9381712" y="7619390"/>
                </a:cubicBezTo>
                <a:cubicBezTo>
                  <a:pt x="9381712" y="7619390"/>
                  <a:pt x="9381712" y="7619390"/>
                  <a:pt x="9344244" y="7594651"/>
                </a:cubicBezTo>
                <a:cubicBezTo>
                  <a:pt x="9344244" y="7594651"/>
                  <a:pt x="9344244" y="7594651"/>
                  <a:pt x="9329258" y="7598774"/>
                </a:cubicBezTo>
                <a:cubicBezTo>
                  <a:pt x="9329258" y="7598774"/>
                  <a:pt x="9329258" y="7598774"/>
                  <a:pt x="9351738" y="7623513"/>
                </a:cubicBezTo>
                <a:cubicBezTo>
                  <a:pt x="9351738" y="7623513"/>
                  <a:pt x="9351738" y="7623513"/>
                  <a:pt x="9426672" y="7652374"/>
                </a:cubicBezTo>
                <a:cubicBezTo>
                  <a:pt x="9426672" y="7652374"/>
                  <a:pt x="9426672" y="7652374"/>
                  <a:pt x="9404192" y="7652374"/>
                </a:cubicBezTo>
                <a:cubicBezTo>
                  <a:pt x="9404192" y="7652374"/>
                  <a:pt x="9404192" y="7652374"/>
                  <a:pt x="9404192" y="7668866"/>
                </a:cubicBezTo>
                <a:cubicBezTo>
                  <a:pt x="9404192" y="7668866"/>
                  <a:pt x="9404192" y="7668866"/>
                  <a:pt x="9381712" y="7664743"/>
                </a:cubicBezTo>
                <a:cubicBezTo>
                  <a:pt x="9396698" y="7652374"/>
                  <a:pt x="9344244" y="7660620"/>
                  <a:pt x="9381712" y="7644128"/>
                </a:cubicBezTo>
                <a:cubicBezTo>
                  <a:pt x="9381712" y="7644128"/>
                  <a:pt x="9381712" y="7644128"/>
                  <a:pt x="9329258" y="7623513"/>
                </a:cubicBezTo>
                <a:cubicBezTo>
                  <a:pt x="9329258" y="7623513"/>
                  <a:pt x="9329258" y="7623513"/>
                  <a:pt x="9336751" y="7652374"/>
                </a:cubicBezTo>
                <a:cubicBezTo>
                  <a:pt x="9336751" y="7652374"/>
                  <a:pt x="9336751" y="7652374"/>
                  <a:pt x="9366725" y="7668866"/>
                </a:cubicBezTo>
                <a:cubicBezTo>
                  <a:pt x="9366725" y="7668866"/>
                  <a:pt x="9366725" y="7668866"/>
                  <a:pt x="9374218" y="7701850"/>
                </a:cubicBezTo>
                <a:cubicBezTo>
                  <a:pt x="9321764" y="7664743"/>
                  <a:pt x="9321764" y="7685358"/>
                  <a:pt x="9291791" y="7619390"/>
                </a:cubicBezTo>
                <a:cubicBezTo>
                  <a:pt x="9291791" y="7619390"/>
                  <a:pt x="9291791" y="7619390"/>
                  <a:pt x="9321764" y="7710097"/>
                </a:cubicBezTo>
                <a:cubicBezTo>
                  <a:pt x="9321764" y="7710097"/>
                  <a:pt x="9321764" y="7710097"/>
                  <a:pt x="9329258" y="7726589"/>
                </a:cubicBezTo>
                <a:cubicBezTo>
                  <a:pt x="9336751" y="7722466"/>
                  <a:pt x="9351738" y="7726589"/>
                  <a:pt x="9366725" y="7776065"/>
                </a:cubicBezTo>
                <a:cubicBezTo>
                  <a:pt x="9366725" y="7776065"/>
                  <a:pt x="9359231" y="7780188"/>
                  <a:pt x="9351738" y="7776065"/>
                </a:cubicBezTo>
                <a:cubicBezTo>
                  <a:pt x="9351738" y="7776065"/>
                  <a:pt x="9351738" y="7776065"/>
                  <a:pt x="9344244" y="7800804"/>
                </a:cubicBezTo>
                <a:cubicBezTo>
                  <a:pt x="9344244" y="7800804"/>
                  <a:pt x="9344244" y="7800804"/>
                  <a:pt x="9366725" y="7817296"/>
                </a:cubicBezTo>
                <a:cubicBezTo>
                  <a:pt x="9366725" y="7817296"/>
                  <a:pt x="9366725" y="7817296"/>
                  <a:pt x="9351738" y="7821419"/>
                </a:cubicBezTo>
                <a:cubicBezTo>
                  <a:pt x="9351738" y="7821419"/>
                  <a:pt x="9351738" y="7821419"/>
                  <a:pt x="9374218" y="7846157"/>
                </a:cubicBezTo>
                <a:cubicBezTo>
                  <a:pt x="9374218" y="7846157"/>
                  <a:pt x="9374218" y="7846157"/>
                  <a:pt x="9366725" y="7858526"/>
                </a:cubicBezTo>
                <a:cubicBezTo>
                  <a:pt x="9366725" y="7858526"/>
                  <a:pt x="9366725" y="7858526"/>
                  <a:pt x="9389205" y="7879141"/>
                </a:cubicBezTo>
                <a:cubicBezTo>
                  <a:pt x="9389205" y="7879141"/>
                  <a:pt x="9389205" y="7879141"/>
                  <a:pt x="9396698" y="7903880"/>
                </a:cubicBezTo>
                <a:cubicBezTo>
                  <a:pt x="9396698" y="7903880"/>
                  <a:pt x="9396698" y="7903880"/>
                  <a:pt x="9366725" y="7903880"/>
                </a:cubicBezTo>
                <a:cubicBezTo>
                  <a:pt x="9366725" y="7903880"/>
                  <a:pt x="9366725" y="7903880"/>
                  <a:pt x="9344244" y="7928618"/>
                </a:cubicBezTo>
                <a:cubicBezTo>
                  <a:pt x="9344244" y="7928618"/>
                  <a:pt x="9344244" y="7928618"/>
                  <a:pt x="9329258" y="7924495"/>
                </a:cubicBezTo>
                <a:cubicBezTo>
                  <a:pt x="9329258" y="7924495"/>
                  <a:pt x="9329258" y="7924495"/>
                  <a:pt x="9344244" y="7866772"/>
                </a:cubicBezTo>
                <a:cubicBezTo>
                  <a:pt x="9344244" y="7846157"/>
                  <a:pt x="9329258" y="7858526"/>
                  <a:pt x="9306778" y="7854403"/>
                </a:cubicBezTo>
                <a:cubicBezTo>
                  <a:pt x="9306778" y="7854403"/>
                  <a:pt x="9306778" y="7854403"/>
                  <a:pt x="9314271" y="7837911"/>
                </a:cubicBezTo>
                <a:cubicBezTo>
                  <a:pt x="9314271" y="7837911"/>
                  <a:pt x="9314271" y="7837911"/>
                  <a:pt x="9321764" y="7833788"/>
                </a:cubicBezTo>
                <a:cubicBezTo>
                  <a:pt x="9321764" y="7833788"/>
                  <a:pt x="9321764" y="7833788"/>
                  <a:pt x="9291791" y="7784311"/>
                </a:cubicBezTo>
                <a:cubicBezTo>
                  <a:pt x="9291791" y="7788434"/>
                  <a:pt x="9284298" y="7776065"/>
                  <a:pt x="9284298" y="7788434"/>
                </a:cubicBezTo>
                <a:cubicBezTo>
                  <a:pt x="9284298" y="7780188"/>
                  <a:pt x="9239337" y="7784311"/>
                  <a:pt x="9291791" y="7776065"/>
                </a:cubicBezTo>
                <a:cubicBezTo>
                  <a:pt x="9291791" y="7763696"/>
                  <a:pt x="9291791" y="7755450"/>
                  <a:pt x="9269311" y="7759573"/>
                </a:cubicBezTo>
                <a:cubicBezTo>
                  <a:pt x="9269311" y="7759573"/>
                  <a:pt x="9269311" y="7759573"/>
                  <a:pt x="9261817" y="7759573"/>
                </a:cubicBezTo>
                <a:cubicBezTo>
                  <a:pt x="9261817" y="7759573"/>
                  <a:pt x="9261817" y="7759573"/>
                  <a:pt x="9276804" y="7743081"/>
                </a:cubicBezTo>
                <a:cubicBezTo>
                  <a:pt x="9276804" y="7743081"/>
                  <a:pt x="9276804" y="7743081"/>
                  <a:pt x="9254324" y="7734835"/>
                </a:cubicBezTo>
                <a:cubicBezTo>
                  <a:pt x="9254324" y="7734835"/>
                  <a:pt x="9254324" y="7734835"/>
                  <a:pt x="9261817" y="7726589"/>
                </a:cubicBezTo>
                <a:cubicBezTo>
                  <a:pt x="9239337" y="7714220"/>
                  <a:pt x="9254324" y="7693604"/>
                  <a:pt x="9209364" y="7705974"/>
                </a:cubicBezTo>
                <a:cubicBezTo>
                  <a:pt x="9209364" y="7705974"/>
                  <a:pt x="9209364" y="7705974"/>
                  <a:pt x="9224350" y="7693604"/>
                </a:cubicBezTo>
                <a:cubicBezTo>
                  <a:pt x="9224350" y="7693604"/>
                  <a:pt x="9224350" y="7693604"/>
                  <a:pt x="9239337" y="7693604"/>
                </a:cubicBezTo>
                <a:cubicBezTo>
                  <a:pt x="9254324" y="7685358"/>
                  <a:pt x="9269311" y="7689481"/>
                  <a:pt x="9231844" y="7656497"/>
                </a:cubicBezTo>
                <a:cubicBezTo>
                  <a:pt x="9231844" y="7656497"/>
                  <a:pt x="9231844" y="7656497"/>
                  <a:pt x="9216857" y="7648251"/>
                </a:cubicBezTo>
                <a:cubicBezTo>
                  <a:pt x="9216857" y="7648251"/>
                  <a:pt x="9216857" y="7648251"/>
                  <a:pt x="9231844" y="7635882"/>
                </a:cubicBezTo>
                <a:cubicBezTo>
                  <a:pt x="9231844" y="7640005"/>
                  <a:pt x="9216857" y="7611143"/>
                  <a:pt x="9261817" y="7644128"/>
                </a:cubicBezTo>
                <a:cubicBezTo>
                  <a:pt x="9261817" y="7644128"/>
                  <a:pt x="9261817" y="7644128"/>
                  <a:pt x="9261817" y="7615267"/>
                </a:cubicBezTo>
                <a:cubicBezTo>
                  <a:pt x="9261817" y="7615267"/>
                  <a:pt x="9261817" y="7615267"/>
                  <a:pt x="9216857" y="7623513"/>
                </a:cubicBezTo>
                <a:cubicBezTo>
                  <a:pt x="9216857" y="7623513"/>
                  <a:pt x="9216857" y="7623513"/>
                  <a:pt x="9194377" y="7602897"/>
                </a:cubicBezTo>
                <a:cubicBezTo>
                  <a:pt x="9194377" y="7602897"/>
                  <a:pt x="9194377" y="7602897"/>
                  <a:pt x="9201870" y="7602897"/>
                </a:cubicBezTo>
                <a:cubicBezTo>
                  <a:pt x="9201870" y="7602897"/>
                  <a:pt x="9201870" y="7602897"/>
                  <a:pt x="9201870" y="7565790"/>
                </a:cubicBezTo>
                <a:cubicBezTo>
                  <a:pt x="9171897" y="7565790"/>
                  <a:pt x="9164404" y="7545175"/>
                  <a:pt x="9164404" y="7524560"/>
                </a:cubicBezTo>
                <a:cubicBezTo>
                  <a:pt x="9164404" y="7524560"/>
                  <a:pt x="9164404" y="7524560"/>
                  <a:pt x="9149417" y="7487452"/>
                </a:cubicBezTo>
                <a:cubicBezTo>
                  <a:pt x="9141923" y="7466837"/>
                  <a:pt x="9081976" y="7475083"/>
                  <a:pt x="9066990" y="7433852"/>
                </a:cubicBezTo>
                <a:cubicBezTo>
                  <a:pt x="9066990" y="7433852"/>
                  <a:pt x="9066990" y="7433852"/>
                  <a:pt x="9052003" y="7450345"/>
                </a:cubicBezTo>
                <a:cubicBezTo>
                  <a:pt x="9052003" y="7450345"/>
                  <a:pt x="9052003" y="7450345"/>
                  <a:pt x="8954589" y="7384376"/>
                </a:cubicBezTo>
                <a:cubicBezTo>
                  <a:pt x="8947096" y="7376130"/>
                  <a:pt x="8887148" y="7343145"/>
                  <a:pt x="8902135" y="7363761"/>
                </a:cubicBezTo>
                <a:cubicBezTo>
                  <a:pt x="8902135" y="7363761"/>
                  <a:pt x="8879655" y="7351392"/>
                  <a:pt x="8894642" y="7376130"/>
                </a:cubicBezTo>
                <a:cubicBezTo>
                  <a:pt x="8894642" y="7376130"/>
                  <a:pt x="8894642" y="7376130"/>
                  <a:pt x="8909628" y="7380253"/>
                </a:cubicBezTo>
                <a:cubicBezTo>
                  <a:pt x="8909628" y="7380253"/>
                  <a:pt x="8909628" y="7380253"/>
                  <a:pt x="8857175" y="7400868"/>
                </a:cubicBezTo>
                <a:cubicBezTo>
                  <a:pt x="8857175" y="7400868"/>
                  <a:pt x="8857175" y="7400868"/>
                  <a:pt x="8849682" y="7417360"/>
                </a:cubicBezTo>
                <a:cubicBezTo>
                  <a:pt x="8849682" y="7417360"/>
                  <a:pt x="8849682" y="7417360"/>
                  <a:pt x="8864668" y="7425606"/>
                </a:cubicBezTo>
                <a:cubicBezTo>
                  <a:pt x="8864668" y="7425606"/>
                  <a:pt x="8864668" y="7425606"/>
                  <a:pt x="8879655" y="7409114"/>
                </a:cubicBezTo>
                <a:cubicBezTo>
                  <a:pt x="8879655" y="7409114"/>
                  <a:pt x="8879655" y="7409114"/>
                  <a:pt x="8902135" y="7450345"/>
                </a:cubicBezTo>
                <a:cubicBezTo>
                  <a:pt x="8902135" y="7450345"/>
                  <a:pt x="8902135" y="7450345"/>
                  <a:pt x="8894642" y="7454468"/>
                </a:cubicBezTo>
                <a:cubicBezTo>
                  <a:pt x="8894642" y="7454468"/>
                  <a:pt x="8894642" y="7454468"/>
                  <a:pt x="8902135" y="7466837"/>
                </a:cubicBezTo>
                <a:cubicBezTo>
                  <a:pt x="8909628" y="7462714"/>
                  <a:pt x="8917122" y="7466837"/>
                  <a:pt x="8939602" y="7466837"/>
                </a:cubicBezTo>
                <a:cubicBezTo>
                  <a:pt x="8939602" y="7466837"/>
                  <a:pt x="8939602" y="7466837"/>
                  <a:pt x="8917122" y="7483329"/>
                </a:cubicBezTo>
                <a:cubicBezTo>
                  <a:pt x="8917122" y="7483329"/>
                  <a:pt x="8917122" y="7483329"/>
                  <a:pt x="8909628" y="7520436"/>
                </a:cubicBezTo>
                <a:cubicBezTo>
                  <a:pt x="8909628" y="7520436"/>
                  <a:pt x="8909628" y="7520436"/>
                  <a:pt x="8932109" y="7528683"/>
                </a:cubicBezTo>
                <a:cubicBezTo>
                  <a:pt x="8932109" y="7528683"/>
                  <a:pt x="8932109" y="7528683"/>
                  <a:pt x="8947096" y="7565790"/>
                </a:cubicBezTo>
                <a:cubicBezTo>
                  <a:pt x="8947096" y="7565790"/>
                  <a:pt x="8947096" y="7565790"/>
                  <a:pt x="8917122" y="7557544"/>
                </a:cubicBezTo>
                <a:cubicBezTo>
                  <a:pt x="8917122" y="7557544"/>
                  <a:pt x="8917122" y="7557544"/>
                  <a:pt x="8902135" y="7574036"/>
                </a:cubicBezTo>
                <a:cubicBezTo>
                  <a:pt x="8902135" y="7574036"/>
                  <a:pt x="8902135" y="7574036"/>
                  <a:pt x="8924615" y="7652374"/>
                </a:cubicBezTo>
                <a:cubicBezTo>
                  <a:pt x="8924615" y="7652374"/>
                  <a:pt x="8924615" y="7652374"/>
                  <a:pt x="8969576" y="7751327"/>
                </a:cubicBezTo>
                <a:cubicBezTo>
                  <a:pt x="8969576" y="7751327"/>
                  <a:pt x="8969576" y="7751327"/>
                  <a:pt x="8992056" y="7792558"/>
                </a:cubicBezTo>
                <a:cubicBezTo>
                  <a:pt x="8992056" y="7792558"/>
                  <a:pt x="8992056" y="7792558"/>
                  <a:pt x="8984562" y="7800804"/>
                </a:cubicBezTo>
                <a:cubicBezTo>
                  <a:pt x="8984562" y="7800804"/>
                  <a:pt x="8984562" y="7800804"/>
                  <a:pt x="9007042" y="7817296"/>
                </a:cubicBezTo>
                <a:cubicBezTo>
                  <a:pt x="9007042" y="7817296"/>
                  <a:pt x="9007042" y="7817296"/>
                  <a:pt x="9022029" y="7776065"/>
                </a:cubicBezTo>
                <a:cubicBezTo>
                  <a:pt x="9022029" y="7776065"/>
                  <a:pt x="9022029" y="7776065"/>
                  <a:pt x="9029522" y="7796681"/>
                </a:cubicBezTo>
                <a:cubicBezTo>
                  <a:pt x="9029522" y="7796681"/>
                  <a:pt x="9029522" y="7796681"/>
                  <a:pt x="9044509" y="7809050"/>
                </a:cubicBezTo>
                <a:cubicBezTo>
                  <a:pt x="9044509" y="7809050"/>
                  <a:pt x="9044509" y="7809050"/>
                  <a:pt x="9059496" y="7862649"/>
                </a:cubicBezTo>
                <a:cubicBezTo>
                  <a:pt x="9059496" y="7862649"/>
                  <a:pt x="9059496" y="7862649"/>
                  <a:pt x="9081976" y="7866772"/>
                </a:cubicBezTo>
                <a:cubicBezTo>
                  <a:pt x="9081976" y="7866772"/>
                  <a:pt x="9081976" y="7866772"/>
                  <a:pt x="9066990" y="7895634"/>
                </a:cubicBezTo>
                <a:cubicBezTo>
                  <a:pt x="9066990" y="7895634"/>
                  <a:pt x="9066990" y="7895634"/>
                  <a:pt x="9074483" y="7912126"/>
                </a:cubicBezTo>
                <a:cubicBezTo>
                  <a:pt x="9074483" y="7912126"/>
                  <a:pt x="9074483" y="7912126"/>
                  <a:pt x="9096963" y="7920372"/>
                </a:cubicBezTo>
                <a:cubicBezTo>
                  <a:pt x="9096963" y="7920372"/>
                  <a:pt x="9096963" y="7920372"/>
                  <a:pt x="9104456" y="7953356"/>
                </a:cubicBezTo>
                <a:cubicBezTo>
                  <a:pt x="9104456" y="7953356"/>
                  <a:pt x="9104456" y="7953356"/>
                  <a:pt x="9126936" y="7949233"/>
                </a:cubicBezTo>
                <a:cubicBezTo>
                  <a:pt x="9126936" y="7949233"/>
                  <a:pt x="9126936" y="7949233"/>
                  <a:pt x="9126936" y="7957479"/>
                </a:cubicBezTo>
                <a:cubicBezTo>
                  <a:pt x="9126936" y="7957479"/>
                  <a:pt x="9126936" y="7957479"/>
                  <a:pt x="9104456" y="7978095"/>
                </a:cubicBezTo>
                <a:cubicBezTo>
                  <a:pt x="9104456" y="7978095"/>
                  <a:pt x="9104456" y="7978095"/>
                  <a:pt x="9134430" y="8019325"/>
                </a:cubicBezTo>
                <a:cubicBezTo>
                  <a:pt x="9134430" y="8019325"/>
                  <a:pt x="9134430" y="8019325"/>
                  <a:pt x="9134430" y="8031694"/>
                </a:cubicBezTo>
                <a:cubicBezTo>
                  <a:pt x="9134430" y="8031694"/>
                  <a:pt x="9134430" y="8031694"/>
                  <a:pt x="9126936" y="8027571"/>
                </a:cubicBezTo>
                <a:cubicBezTo>
                  <a:pt x="9126936" y="8027571"/>
                  <a:pt x="9126936" y="8027571"/>
                  <a:pt x="9119443" y="8044063"/>
                </a:cubicBezTo>
                <a:cubicBezTo>
                  <a:pt x="9119443" y="8044063"/>
                  <a:pt x="9119443" y="8044063"/>
                  <a:pt x="9164404" y="8101786"/>
                </a:cubicBezTo>
                <a:cubicBezTo>
                  <a:pt x="9164404" y="8101786"/>
                  <a:pt x="9164404" y="8101786"/>
                  <a:pt x="9149417" y="8118278"/>
                </a:cubicBezTo>
                <a:cubicBezTo>
                  <a:pt x="9149417" y="8118278"/>
                  <a:pt x="9149417" y="8118278"/>
                  <a:pt x="9156910" y="8138893"/>
                </a:cubicBezTo>
                <a:cubicBezTo>
                  <a:pt x="9156910" y="8138893"/>
                  <a:pt x="9156910" y="8138893"/>
                  <a:pt x="9179390" y="8147139"/>
                </a:cubicBezTo>
                <a:cubicBezTo>
                  <a:pt x="9179390" y="8147139"/>
                  <a:pt x="9179390" y="8147139"/>
                  <a:pt x="9209364" y="8180124"/>
                </a:cubicBezTo>
                <a:cubicBezTo>
                  <a:pt x="9209364" y="8180124"/>
                  <a:pt x="9209364" y="8180124"/>
                  <a:pt x="9216857" y="8229600"/>
                </a:cubicBezTo>
                <a:cubicBezTo>
                  <a:pt x="9216857" y="8229600"/>
                  <a:pt x="9216857" y="8229600"/>
                  <a:pt x="9179390" y="8184247"/>
                </a:cubicBezTo>
                <a:cubicBezTo>
                  <a:pt x="9149417" y="8155386"/>
                  <a:pt x="9239337" y="8184247"/>
                  <a:pt x="9156910" y="8155386"/>
                </a:cubicBezTo>
                <a:cubicBezTo>
                  <a:pt x="9156910" y="8155386"/>
                  <a:pt x="9156910" y="8155386"/>
                  <a:pt x="9149417" y="8159509"/>
                </a:cubicBezTo>
                <a:cubicBezTo>
                  <a:pt x="9149417" y="8159509"/>
                  <a:pt x="9149417" y="8159509"/>
                  <a:pt x="9126936" y="8134770"/>
                </a:cubicBezTo>
                <a:cubicBezTo>
                  <a:pt x="9126936" y="8134770"/>
                  <a:pt x="9126936" y="8134770"/>
                  <a:pt x="9119443" y="8155386"/>
                </a:cubicBezTo>
                <a:cubicBezTo>
                  <a:pt x="9119443" y="8155386"/>
                  <a:pt x="9119443" y="8155386"/>
                  <a:pt x="9141923" y="8204862"/>
                </a:cubicBezTo>
                <a:cubicBezTo>
                  <a:pt x="9141923" y="8204862"/>
                  <a:pt x="9149417" y="8204862"/>
                  <a:pt x="9141923" y="8213108"/>
                </a:cubicBezTo>
                <a:cubicBezTo>
                  <a:pt x="9141923" y="8213108"/>
                  <a:pt x="9141923" y="8208985"/>
                  <a:pt x="9134430" y="8204862"/>
                </a:cubicBezTo>
                <a:cubicBezTo>
                  <a:pt x="9141923" y="8204862"/>
                  <a:pt x="9134430" y="8196616"/>
                  <a:pt x="9089470" y="8180124"/>
                </a:cubicBezTo>
                <a:cubicBezTo>
                  <a:pt x="9089470" y="8180124"/>
                  <a:pt x="9089470" y="8180124"/>
                  <a:pt x="9104456" y="8138893"/>
                </a:cubicBezTo>
                <a:cubicBezTo>
                  <a:pt x="9089470" y="8126524"/>
                  <a:pt x="9141923" y="8114155"/>
                  <a:pt x="9089470" y="8122401"/>
                </a:cubicBezTo>
                <a:cubicBezTo>
                  <a:pt x="9089470" y="8122401"/>
                  <a:pt x="9089470" y="8122401"/>
                  <a:pt x="9104456" y="8110032"/>
                </a:cubicBezTo>
                <a:cubicBezTo>
                  <a:pt x="9104456" y="8110032"/>
                  <a:pt x="9104456" y="8110032"/>
                  <a:pt x="9089470" y="8105909"/>
                </a:cubicBezTo>
                <a:cubicBezTo>
                  <a:pt x="9089470" y="8105909"/>
                  <a:pt x="9089470" y="8105909"/>
                  <a:pt x="9096963" y="8077048"/>
                </a:cubicBezTo>
                <a:cubicBezTo>
                  <a:pt x="9096963" y="8077048"/>
                  <a:pt x="9096963" y="8077048"/>
                  <a:pt x="9059496" y="8019325"/>
                </a:cubicBezTo>
                <a:cubicBezTo>
                  <a:pt x="9059496" y="8019325"/>
                  <a:pt x="9059496" y="8019325"/>
                  <a:pt x="9037016" y="7998710"/>
                </a:cubicBezTo>
                <a:cubicBezTo>
                  <a:pt x="9037016" y="7998710"/>
                  <a:pt x="9037016" y="7998710"/>
                  <a:pt x="9044509" y="7978095"/>
                </a:cubicBezTo>
                <a:cubicBezTo>
                  <a:pt x="9044509" y="7978095"/>
                  <a:pt x="9044509" y="7978095"/>
                  <a:pt x="8999549" y="7899757"/>
                </a:cubicBezTo>
                <a:cubicBezTo>
                  <a:pt x="8999549" y="7899757"/>
                  <a:pt x="8999549" y="7899757"/>
                  <a:pt x="8992056" y="7883265"/>
                </a:cubicBezTo>
                <a:cubicBezTo>
                  <a:pt x="8992056" y="7883265"/>
                  <a:pt x="8992056" y="7883265"/>
                  <a:pt x="8999549" y="7875018"/>
                </a:cubicBezTo>
                <a:cubicBezTo>
                  <a:pt x="8999549" y="7875018"/>
                  <a:pt x="8999549" y="7875018"/>
                  <a:pt x="8984562" y="7858526"/>
                </a:cubicBezTo>
                <a:cubicBezTo>
                  <a:pt x="8984562" y="7858526"/>
                  <a:pt x="8984562" y="7858526"/>
                  <a:pt x="8969576" y="7850280"/>
                </a:cubicBezTo>
                <a:cubicBezTo>
                  <a:pt x="8969576" y="7850280"/>
                  <a:pt x="8969576" y="7850280"/>
                  <a:pt x="8962082" y="7862649"/>
                </a:cubicBezTo>
                <a:cubicBezTo>
                  <a:pt x="8962082" y="7862649"/>
                  <a:pt x="8962082" y="7862649"/>
                  <a:pt x="8939602" y="7776065"/>
                </a:cubicBezTo>
                <a:cubicBezTo>
                  <a:pt x="8939602" y="7776065"/>
                  <a:pt x="8939602" y="7776065"/>
                  <a:pt x="8924615" y="7780188"/>
                </a:cubicBezTo>
                <a:cubicBezTo>
                  <a:pt x="8954589" y="7771942"/>
                  <a:pt x="8909628" y="7751327"/>
                  <a:pt x="8909628" y="7718343"/>
                </a:cubicBezTo>
                <a:cubicBezTo>
                  <a:pt x="8909628" y="7718343"/>
                  <a:pt x="8909628" y="7718343"/>
                  <a:pt x="8909628" y="7668866"/>
                </a:cubicBezTo>
                <a:cubicBezTo>
                  <a:pt x="8909628" y="7668866"/>
                  <a:pt x="8909628" y="7668866"/>
                  <a:pt x="8879655" y="7561667"/>
                </a:cubicBezTo>
                <a:cubicBezTo>
                  <a:pt x="8879655" y="7561667"/>
                  <a:pt x="8879655" y="7561667"/>
                  <a:pt x="8834695" y="7499821"/>
                </a:cubicBezTo>
                <a:cubicBezTo>
                  <a:pt x="8879655" y="7524560"/>
                  <a:pt x="8834695" y="7458591"/>
                  <a:pt x="8879655" y="7520436"/>
                </a:cubicBezTo>
                <a:cubicBezTo>
                  <a:pt x="8879655" y="7520436"/>
                  <a:pt x="8879655" y="7520436"/>
                  <a:pt x="8894642" y="7516313"/>
                </a:cubicBezTo>
                <a:cubicBezTo>
                  <a:pt x="8894642" y="7516313"/>
                  <a:pt x="8894642" y="7516313"/>
                  <a:pt x="8887148" y="7499821"/>
                </a:cubicBezTo>
                <a:cubicBezTo>
                  <a:pt x="8887148" y="7499821"/>
                  <a:pt x="8887148" y="7499821"/>
                  <a:pt x="8879655" y="7483329"/>
                </a:cubicBezTo>
                <a:cubicBezTo>
                  <a:pt x="8879655" y="7483329"/>
                  <a:pt x="8879655" y="7483329"/>
                  <a:pt x="8864668" y="7491575"/>
                </a:cubicBezTo>
                <a:cubicBezTo>
                  <a:pt x="8864668" y="7491575"/>
                  <a:pt x="8864668" y="7491575"/>
                  <a:pt x="8842188" y="7491575"/>
                </a:cubicBezTo>
                <a:cubicBezTo>
                  <a:pt x="8842188" y="7491575"/>
                  <a:pt x="8842188" y="7491575"/>
                  <a:pt x="8819708" y="7454468"/>
                </a:cubicBezTo>
                <a:cubicBezTo>
                  <a:pt x="8819708" y="7454468"/>
                  <a:pt x="8819708" y="7454468"/>
                  <a:pt x="8819708" y="7425606"/>
                </a:cubicBezTo>
                <a:cubicBezTo>
                  <a:pt x="8797228" y="7413237"/>
                  <a:pt x="8752268" y="7384376"/>
                  <a:pt x="8752268" y="7380253"/>
                </a:cubicBezTo>
                <a:cubicBezTo>
                  <a:pt x="8752268" y="7380253"/>
                  <a:pt x="8752268" y="7380253"/>
                  <a:pt x="8782241" y="7388499"/>
                </a:cubicBezTo>
                <a:cubicBezTo>
                  <a:pt x="8782241" y="7388499"/>
                  <a:pt x="8782241" y="7388499"/>
                  <a:pt x="8797228" y="7372007"/>
                </a:cubicBezTo>
                <a:cubicBezTo>
                  <a:pt x="8797228" y="7372007"/>
                  <a:pt x="8797228" y="7372007"/>
                  <a:pt x="8767254" y="7314284"/>
                </a:cubicBezTo>
                <a:cubicBezTo>
                  <a:pt x="8767254" y="7314284"/>
                  <a:pt x="8767254" y="7314284"/>
                  <a:pt x="8752268" y="7306038"/>
                </a:cubicBezTo>
                <a:cubicBezTo>
                  <a:pt x="8752268" y="7306038"/>
                  <a:pt x="8752268" y="7306038"/>
                  <a:pt x="8752268" y="7310161"/>
                </a:cubicBezTo>
                <a:cubicBezTo>
                  <a:pt x="8752268" y="7310161"/>
                  <a:pt x="8752268" y="7310161"/>
                  <a:pt x="8737281" y="7260685"/>
                </a:cubicBezTo>
                <a:cubicBezTo>
                  <a:pt x="8737281" y="7260685"/>
                  <a:pt x="8737281" y="7260685"/>
                  <a:pt x="8692320" y="7244192"/>
                </a:cubicBezTo>
                <a:cubicBezTo>
                  <a:pt x="8692320" y="7244192"/>
                  <a:pt x="8692320" y="7244192"/>
                  <a:pt x="8692320" y="7264808"/>
                </a:cubicBezTo>
                <a:cubicBezTo>
                  <a:pt x="8692320" y="7264808"/>
                  <a:pt x="8692320" y="7264808"/>
                  <a:pt x="8692320" y="7268931"/>
                </a:cubicBezTo>
                <a:cubicBezTo>
                  <a:pt x="8692320" y="7268931"/>
                  <a:pt x="8692320" y="7268931"/>
                  <a:pt x="8684827" y="7268931"/>
                </a:cubicBezTo>
                <a:cubicBezTo>
                  <a:pt x="8684827" y="7260685"/>
                  <a:pt x="8669840" y="7244192"/>
                  <a:pt x="8639867" y="7215331"/>
                </a:cubicBezTo>
                <a:cubicBezTo>
                  <a:pt x="8639867" y="7215331"/>
                  <a:pt x="8639867" y="7215331"/>
                  <a:pt x="8617387" y="7215331"/>
                </a:cubicBezTo>
                <a:cubicBezTo>
                  <a:pt x="8617387" y="7215331"/>
                  <a:pt x="8617387" y="7215331"/>
                  <a:pt x="8579920" y="7252438"/>
                </a:cubicBezTo>
                <a:cubicBezTo>
                  <a:pt x="8579920" y="7252438"/>
                  <a:pt x="8579920" y="7252438"/>
                  <a:pt x="8579920" y="7268931"/>
                </a:cubicBezTo>
                <a:cubicBezTo>
                  <a:pt x="8579920" y="7268931"/>
                  <a:pt x="8579920" y="7268931"/>
                  <a:pt x="8602400" y="7268931"/>
                </a:cubicBezTo>
                <a:cubicBezTo>
                  <a:pt x="8602400" y="7268931"/>
                  <a:pt x="8602400" y="7268931"/>
                  <a:pt x="8632374" y="7297792"/>
                </a:cubicBezTo>
                <a:cubicBezTo>
                  <a:pt x="8632374" y="7297792"/>
                  <a:pt x="8632374" y="7297792"/>
                  <a:pt x="8624880" y="7318407"/>
                </a:cubicBezTo>
                <a:cubicBezTo>
                  <a:pt x="8624880" y="7318407"/>
                  <a:pt x="8624880" y="7318407"/>
                  <a:pt x="8594906" y="7326653"/>
                </a:cubicBezTo>
                <a:cubicBezTo>
                  <a:pt x="8594906" y="7326653"/>
                  <a:pt x="8594906" y="7326653"/>
                  <a:pt x="8609893" y="7343145"/>
                </a:cubicBezTo>
                <a:cubicBezTo>
                  <a:pt x="8609893" y="7343145"/>
                  <a:pt x="8609893" y="7343145"/>
                  <a:pt x="8654854" y="7372007"/>
                </a:cubicBezTo>
                <a:cubicBezTo>
                  <a:pt x="8654854" y="7372007"/>
                  <a:pt x="8654854" y="7372007"/>
                  <a:pt x="8714801" y="7330776"/>
                </a:cubicBezTo>
                <a:cubicBezTo>
                  <a:pt x="8714801" y="7330776"/>
                  <a:pt x="8714801" y="7330776"/>
                  <a:pt x="8669840" y="7396745"/>
                </a:cubicBezTo>
                <a:cubicBezTo>
                  <a:pt x="8669840" y="7396745"/>
                  <a:pt x="8669840" y="7396745"/>
                  <a:pt x="8692320" y="7417360"/>
                </a:cubicBezTo>
                <a:cubicBezTo>
                  <a:pt x="8692320" y="7417360"/>
                  <a:pt x="8692320" y="7417360"/>
                  <a:pt x="8707307" y="7446222"/>
                </a:cubicBezTo>
                <a:cubicBezTo>
                  <a:pt x="8707307" y="7446222"/>
                  <a:pt x="8707307" y="7446222"/>
                  <a:pt x="8729788" y="7450345"/>
                </a:cubicBezTo>
                <a:cubicBezTo>
                  <a:pt x="8729788" y="7450345"/>
                  <a:pt x="8729788" y="7450345"/>
                  <a:pt x="8744774" y="7450345"/>
                </a:cubicBezTo>
                <a:cubicBezTo>
                  <a:pt x="8744774" y="7450345"/>
                  <a:pt x="8744774" y="7450345"/>
                  <a:pt x="8722294" y="7475083"/>
                </a:cubicBezTo>
                <a:cubicBezTo>
                  <a:pt x="8737281" y="7475083"/>
                  <a:pt x="8729788" y="7483329"/>
                  <a:pt x="8722294" y="7487452"/>
                </a:cubicBezTo>
                <a:cubicBezTo>
                  <a:pt x="8722294" y="7487452"/>
                  <a:pt x="8722294" y="7487452"/>
                  <a:pt x="8699814" y="7462714"/>
                </a:cubicBezTo>
                <a:cubicBezTo>
                  <a:pt x="8699814" y="7462714"/>
                  <a:pt x="8699814" y="7462714"/>
                  <a:pt x="8699814" y="7446222"/>
                </a:cubicBezTo>
                <a:cubicBezTo>
                  <a:pt x="8699814" y="7446222"/>
                  <a:pt x="8699814" y="7446222"/>
                  <a:pt x="8669840" y="7437976"/>
                </a:cubicBezTo>
                <a:cubicBezTo>
                  <a:pt x="8684827" y="7413237"/>
                  <a:pt x="8632374" y="7450345"/>
                  <a:pt x="8669840" y="7417360"/>
                </a:cubicBezTo>
                <a:cubicBezTo>
                  <a:pt x="8639867" y="7417360"/>
                  <a:pt x="8669840" y="7376130"/>
                  <a:pt x="8632374" y="7421483"/>
                </a:cubicBezTo>
                <a:cubicBezTo>
                  <a:pt x="8632374" y="7421483"/>
                  <a:pt x="8632374" y="7421483"/>
                  <a:pt x="8647360" y="7450345"/>
                </a:cubicBezTo>
                <a:cubicBezTo>
                  <a:pt x="8647360" y="7450345"/>
                  <a:pt x="8647360" y="7450345"/>
                  <a:pt x="8639867" y="7462714"/>
                </a:cubicBezTo>
                <a:cubicBezTo>
                  <a:pt x="8639867" y="7462714"/>
                  <a:pt x="8639867" y="7462714"/>
                  <a:pt x="8692320" y="7545175"/>
                </a:cubicBezTo>
                <a:cubicBezTo>
                  <a:pt x="8692320" y="7545175"/>
                  <a:pt x="8692320" y="7545175"/>
                  <a:pt x="8729788" y="7631759"/>
                </a:cubicBezTo>
                <a:cubicBezTo>
                  <a:pt x="8729788" y="7631759"/>
                  <a:pt x="8729788" y="7631759"/>
                  <a:pt x="8729788" y="7664743"/>
                </a:cubicBezTo>
                <a:cubicBezTo>
                  <a:pt x="8729788" y="7660620"/>
                  <a:pt x="8714801" y="7648251"/>
                  <a:pt x="8707307" y="7668866"/>
                </a:cubicBezTo>
                <a:cubicBezTo>
                  <a:pt x="8707307" y="7668866"/>
                  <a:pt x="8707307" y="7668866"/>
                  <a:pt x="8714801" y="7677112"/>
                </a:cubicBezTo>
                <a:cubicBezTo>
                  <a:pt x="8714801" y="7677112"/>
                  <a:pt x="8714801" y="7677112"/>
                  <a:pt x="8737281" y="7672989"/>
                </a:cubicBezTo>
                <a:cubicBezTo>
                  <a:pt x="8737281" y="7672989"/>
                  <a:pt x="8737281" y="7672989"/>
                  <a:pt x="8729788" y="7710097"/>
                </a:cubicBezTo>
                <a:cubicBezTo>
                  <a:pt x="8729788" y="7710097"/>
                  <a:pt x="8729788" y="7710097"/>
                  <a:pt x="8752268" y="7714220"/>
                </a:cubicBezTo>
                <a:cubicBezTo>
                  <a:pt x="8752268" y="7714220"/>
                  <a:pt x="8752268" y="7714220"/>
                  <a:pt x="8767254" y="7776065"/>
                </a:cubicBezTo>
                <a:cubicBezTo>
                  <a:pt x="8767254" y="7776065"/>
                  <a:pt x="8767254" y="7776065"/>
                  <a:pt x="8767254" y="7821419"/>
                </a:cubicBezTo>
                <a:cubicBezTo>
                  <a:pt x="8767254" y="7821419"/>
                  <a:pt x="8767254" y="7821419"/>
                  <a:pt x="8827201" y="7953356"/>
                </a:cubicBezTo>
                <a:cubicBezTo>
                  <a:pt x="8827201" y="7953356"/>
                  <a:pt x="8827201" y="7953356"/>
                  <a:pt x="8842188" y="7969848"/>
                </a:cubicBezTo>
                <a:cubicBezTo>
                  <a:pt x="8842188" y="7969848"/>
                  <a:pt x="8842188" y="7969848"/>
                  <a:pt x="8864668" y="8023448"/>
                </a:cubicBezTo>
                <a:cubicBezTo>
                  <a:pt x="8864668" y="8023448"/>
                  <a:pt x="8864668" y="8023448"/>
                  <a:pt x="8887148" y="8027571"/>
                </a:cubicBezTo>
                <a:cubicBezTo>
                  <a:pt x="8887148" y="8027571"/>
                  <a:pt x="8887148" y="8027571"/>
                  <a:pt x="8902135" y="8039940"/>
                </a:cubicBezTo>
                <a:cubicBezTo>
                  <a:pt x="8902135" y="8039940"/>
                  <a:pt x="8902135" y="8039940"/>
                  <a:pt x="8879655" y="8048186"/>
                </a:cubicBezTo>
                <a:cubicBezTo>
                  <a:pt x="8879655" y="8048186"/>
                  <a:pt x="8879655" y="8048186"/>
                  <a:pt x="8864668" y="8039940"/>
                </a:cubicBezTo>
                <a:cubicBezTo>
                  <a:pt x="8864668" y="8039940"/>
                  <a:pt x="8864668" y="8039940"/>
                  <a:pt x="8834695" y="7998710"/>
                </a:cubicBezTo>
                <a:cubicBezTo>
                  <a:pt x="8834695" y="7998710"/>
                  <a:pt x="8834695" y="7998710"/>
                  <a:pt x="8819708" y="8031694"/>
                </a:cubicBezTo>
                <a:cubicBezTo>
                  <a:pt x="8819708" y="8031694"/>
                  <a:pt x="8819708" y="8031694"/>
                  <a:pt x="8872162" y="8064679"/>
                </a:cubicBezTo>
                <a:cubicBezTo>
                  <a:pt x="8872162" y="8064679"/>
                  <a:pt x="8872162" y="8064679"/>
                  <a:pt x="8834695" y="8072925"/>
                </a:cubicBezTo>
                <a:cubicBezTo>
                  <a:pt x="8834695" y="8072925"/>
                  <a:pt x="8834695" y="8072925"/>
                  <a:pt x="8834695" y="8110032"/>
                </a:cubicBezTo>
                <a:cubicBezTo>
                  <a:pt x="8834695" y="8110032"/>
                  <a:pt x="8834695" y="8110032"/>
                  <a:pt x="8804721" y="8097663"/>
                </a:cubicBezTo>
                <a:cubicBezTo>
                  <a:pt x="8804721" y="8097663"/>
                  <a:pt x="8804721" y="8097663"/>
                  <a:pt x="8804721" y="8138893"/>
                </a:cubicBezTo>
                <a:cubicBezTo>
                  <a:pt x="8804721" y="8138893"/>
                  <a:pt x="8804721" y="8138893"/>
                  <a:pt x="8819708" y="8204862"/>
                </a:cubicBezTo>
                <a:cubicBezTo>
                  <a:pt x="8819708" y="8204862"/>
                  <a:pt x="8819708" y="8204862"/>
                  <a:pt x="8834695" y="8229600"/>
                </a:cubicBezTo>
                <a:cubicBezTo>
                  <a:pt x="8834695" y="8229600"/>
                  <a:pt x="8834695" y="8229600"/>
                  <a:pt x="8842188" y="8221354"/>
                </a:cubicBezTo>
                <a:cubicBezTo>
                  <a:pt x="8842188" y="8221354"/>
                  <a:pt x="8842188" y="8221354"/>
                  <a:pt x="8834695" y="8237846"/>
                </a:cubicBezTo>
                <a:cubicBezTo>
                  <a:pt x="8819708" y="8241970"/>
                  <a:pt x="8902135" y="8229600"/>
                  <a:pt x="8819708" y="8246093"/>
                </a:cubicBezTo>
                <a:cubicBezTo>
                  <a:pt x="8819708" y="8246093"/>
                  <a:pt x="8819708" y="8246093"/>
                  <a:pt x="8819708" y="8295569"/>
                </a:cubicBezTo>
                <a:cubicBezTo>
                  <a:pt x="8819708" y="8295569"/>
                  <a:pt x="8819708" y="8295569"/>
                  <a:pt x="8827201" y="8357415"/>
                </a:cubicBezTo>
                <a:cubicBezTo>
                  <a:pt x="8827201" y="8357415"/>
                  <a:pt x="8827201" y="8357415"/>
                  <a:pt x="8834695" y="8394522"/>
                </a:cubicBezTo>
                <a:cubicBezTo>
                  <a:pt x="8834695" y="8394522"/>
                  <a:pt x="8842188" y="8398645"/>
                  <a:pt x="8849682" y="8402768"/>
                </a:cubicBezTo>
                <a:cubicBezTo>
                  <a:pt x="8849682" y="8402768"/>
                  <a:pt x="8849682" y="8402768"/>
                  <a:pt x="8827201" y="8419260"/>
                </a:cubicBezTo>
                <a:cubicBezTo>
                  <a:pt x="8827201" y="8419260"/>
                  <a:pt x="8827201" y="8419260"/>
                  <a:pt x="8842188" y="8443999"/>
                </a:cubicBezTo>
                <a:cubicBezTo>
                  <a:pt x="8842188" y="8443999"/>
                  <a:pt x="8842188" y="8443999"/>
                  <a:pt x="8819708" y="8551198"/>
                </a:cubicBezTo>
                <a:cubicBezTo>
                  <a:pt x="8819708" y="8551198"/>
                  <a:pt x="8819708" y="8551198"/>
                  <a:pt x="8812214" y="8596551"/>
                </a:cubicBezTo>
                <a:cubicBezTo>
                  <a:pt x="8812214" y="8596551"/>
                  <a:pt x="8812214" y="8596551"/>
                  <a:pt x="8804721" y="8621290"/>
                </a:cubicBezTo>
                <a:cubicBezTo>
                  <a:pt x="8804721" y="8621290"/>
                  <a:pt x="8804721" y="8621290"/>
                  <a:pt x="8789734" y="8613043"/>
                </a:cubicBezTo>
                <a:cubicBezTo>
                  <a:pt x="8782241" y="8608920"/>
                  <a:pt x="8774748" y="8600674"/>
                  <a:pt x="8767254" y="8625413"/>
                </a:cubicBezTo>
                <a:cubicBezTo>
                  <a:pt x="8767254" y="8625413"/>
                  <a:pt x="8767254" y="8625413"/>
                  <a:pt x="8767254" y="8629536"/>
                </a:cubicBezTo>
                <a:cubicBezTo>
                  <a:pt x="8767254" y="8629536"/>
                  <a:pt x="8767254" y="8629536"/>
                  <a:pt x="8797228" y="8633659"/>
                </a:cubicBezTo>
                <a:cubicBezTo>
                  <a:pt x="8797228" y="8633659"/>
                  <a:pt x="8797228" y="8633659"/>
                  <a:pt x="8782241" y="8658397"/>
                </a:cubicBezTo>
                <a:cubicBezTo>
                  <a:pt x="8782241" y="8658397"/>
                  <a:pt x="8782241" y="8658397"/>
                  <a:pt x="8729788" y="8650151"/>
                </a:cubicBezTo>
                <a:cubicBezTo>
                  <a:pt x="8729788" y="8650151"/>
                  <a:pt x="8729788" y="8650151"/>
                  <a:pt x="8722294" y="8629536"/>
                </a:cubicBezTo>
                <a:cubicBezTo>
                  <a:pt x="8722294" y="8629536"/>
                  <a:pt x="8722294" y="8629536"/>
                  <a:pt x="8654854" y="8596551"/>
                </a:cubicBezTo>
                <a:cubicBezTo>
                  <a:pt x="8654854" y="8596551"/>
                  <a:pt x="8654854" y="8596551"/>
                  <a:pt x="8542453" y="8485229"/>
                </a:cubicBezTo>
                <a:cubicBezTo>
                  <a:pt x="8519973" y="8489352"/>
                  <a:pt x="8527466" y="8468737"/>
                  <a:pt x="8504986" y="8468737"/>
                </a:cubicBezTo>
                <a:cubicBezTo>
                  <a:pt x="8504986" y="8468737"/>
                  <a:pt x="8504986" y="8468737"/>
                  <a:pt x="8527466" y="8456368"/>
                </a:cubicBezTo>
                <a:cubicBezTo>
                  <a:pt x="8527466" y="8456368"/>
                  <a:pt x="8527466" y="8456368"/>
                  <a:pt x="8489999" y="8419260"/>
                </a:cubicBezTo>
                <a:cubicBezTo>
                  <a:pt x="8489999" y="8419260"/>
                  <a:pt x="8489999" y="8419260"/>
                  <a:pt x="8504986" y="8402768"/>
                </a:cubicBezTo>
                <a:cubicBezTo>
                  <a:pt x="8504986" y="8402768"/>
                  <a:pt x="8504986" y="8402768"/>
                  <a:pt x="8482506" y="8390399"/>
                </a:cubicBezTo>
                <a:cubicBezTo>
                  <a:pt x="8482506" y="8390399"/>
                  <a:pt x="8482506" y="8390399"/>
                  <a:pt x="8475012" y="8402768"/>
                </a:cubicBezTo>
                <a:cubicBezTo>
                  <a:pt x="8475012" y="8402768"/>
                  <a:pt x="8475012" y="8402768"/>
                  <a:pt x="8467519" y="8390399"/>
                </a:cubicBezTo>
                <a:cubicBezTo>
                  <a:pt x="8467519" y="8390399"/>
                  <a:pt x="8467519" y="8390399"/>
                  <a:pt x="8445039" y="8415137"/>
                </a:cubicBezTo>
                <a:cubicBezTo>
                  <a:pt x="8445039" y="8415137"/>
                  <a:pt x="8445039" y="8415137"/>
                  <a:pt x="8489999" y="8481106"/>
                </a:cubicBezTo>
                <a:cubicBezTo>
                  <a:pt x="8489999" y="8481106"/>
                  <a:pt x="8489999" y="8481106"/>
                  <a:pt x="8452532" y="8493475"/>
                </a:cubicBezTo>
                <a:cubicBezTo>
                  <a:pt x="8445039" y="8493475"/>
                  <a:pt x="8430052" y="8485229"/>
                  <a:pt x="8422559" y="8497598"/>
                </a:cubicBezTo>
                <a:cubicBezTo>
                  <a:pt x="8422559" y="8497598"/>
                  <a:pt x="8422559" y="8497598"/>
                  <a:pt x="8445039" y="8514090"/>
                </a:cubicBezTo>
                <a:cubicBezTo>
                  <a:pt x="8445039" y="8514090"/>
                  <a:pt x="8445039" y="8514090"/>
                  <a:pt x="8452532" y="8509967"/>
                </a:cubicBezTo>
                <a:cubicBezTo>
                  <a:pt x="8452532" y="8509967"/>
                  <a:pt x="8452532" y="8509967"/>
                  <a:pt x="8467519" y="8522336"/>
                </a:cubicBezTo>
                <a:cubicBezTo>
                  <a:pt x="8467519" y="8522336"/>
                  <a:pt x="8467519" y="8522336"/>
                  <a:pt x="8460026" y="8530583"/>
                </a:cubicBezTo>
                <a:cubicBezTo>
                  <a:pt x="8460026" y="8530583"/>
                  <a:pt x="8460026" y="8530583"/>
                  <a:pt x="8489999" y="8534706"/>
                </a:cubicBezTo>
                <a:cubicBezTo>
                  <a:pt x="8489999" y="8534706"/>
                  <a:pt x="8489999" y="8534706"/>
                  <a:pt x="8467519" y="8542952"/>
                </a:cubicBezTo>
                <a:cubicBezTo>
                  <a:pt x="8467519" y="8542952"/>
                  <a:pt x="8467519" y="8542952"/>
                  <a:pt x="8467519" y="8547075"/>
                </a:cubicBezTo>
                <a:cubicBezTo>
                  <a:pt x="8467519" y="8547075"/>
                  <a:pt x="8467519" y="8547075"/>
                  <a:pt x="8482506" y="8563567"/>
                </a:cubicBezTo>
                <a:cubicBezTo>
                  <a:pt x="8482506" y="8563567"/>
                  <a:pt x="8482506" y="8563567"/>
                  <a:pt x="8475012" y="8580059"/>
                </a:cubicBezTo>
                <a:cubicBezTo>
                  <a:pt x="8475012" y="8580059"/>
                  <a:pt x="8475012" y="8580059"/>
                  <a:pt x="8445039" y="8571813"/>
                </a:cubicBezTo>
                <a:cubicBezTo>
                  <a:pt x="8445039" y="8571813"/>
                  <a:pt x="8445039" y="8571813"/>
                  <a:pt x="8437546" y="8584182"/>
                </a:cubicBezTo>
                <a:cubicBezTo>
                  <a:pt x="8437546" y="8584182"/>
                  <a:pt x="8437546" y="8584182"/>
                  <a:pt x="8437546" y="8596551"/>
                </a:cubicBezTo>
                <a:cubicBezTo>
                  <a:pt x="8437546" y="8596551"/>
                  <a:pt x="8437546" y="8596551"/>
                  <a:pt x="8475012" y="8588305"/>
                </a:cubicBezTo>
                <a:cubicBezTo>
                  <a:pt x="8475012" y="8588305"/>
                  <a:pt x="8475012" y="8588305"/>
                  <a:pt x="8489999" y="8596551"/>
                </a:cubicBezTo>
                <a:cubicBezTo>
                  <a:pt x="8489999" y="8596551"/>
                  <a:pt x="8489999" y="8596551"/>
                  <a:pt x="8452532" y="8608920"/>
                </a:cubicBezTo>
                <a:cubicBezTo>
                  <a:pt x="8452532" y="8608920"/>
                  <a:pt x="8452532" y="8608920"/>
                  <a:pt x="8460026" y="8617166"/>
                </a:cubicBezTo>
                <a:cubicBezTo>
                  <a:pt x="8460026" y="8617166"/>
                  <a:pt x="8460026" y="8617166"/>
                  <a:pt x="8452532" y="8617166"/>
                </a:cubicBezTo>
                <a:cubicBezTo>
                  <a:pt x="8452532" y="8617166"/>
                  <a:pt x="8452532" y="8617166"/>
                  <a:pt x="8452532" y="8633659"/>
                </a:cubicBezTo>
                <a:cubicBezTo>
                  <a:pt x="8452532" y="8633659"/>
                  <a:pt x="8452532" y="8633659"/>
                  <a:pt x="8489999" y="8646028"/>
                </a:cubicBezTo>
                <a:cubicBezTo>
                  <a:pt x="8489999" y="8646028"/>
                  <a:pt x="8489999" y="8646028"/>
                  <a:pt x="8497492" y="8629536"/>
                </a:cubicBezTo>
                <a:cubicBezTo>
                  <a:pt x="8497492" y="8629536"/>
                  <a:pt x="8497492" y="8629536"/>
                  <a:pt x="8512480" y="8646028"/>
                </a:cubicBezTo>
                <a:cubicBezTo>
                  <a:pt x="8512480" y="8646028"/>
                  <a:pt x="8512480" y="8646028"/>
                  <a:pt x="8527466" y="8707873"/>
                </a:cubicBezTo>
                <a:cubicBezTo>
                  <a:pt x="8527466" y="8707873"/>
                  <a:pt x="8527466" y="8707873"/>
                  <a:pt x="8519973" y="8740858"/>
                </a:cubicBezTo>
                <a:cubicBezTo>
                  <a:pt x="8519973" y="8740858"/>
                  <a:pt x="8519973" y="8740858"/>
                  <a:pt x="8504986" y="8707873"/>
                </a:cubicBezTo>
                <a:cubicBezTo>
                  <a:pt x="8504986" y="8707873"/>
                  <a:pt x="8504986" y="8707873"/>
                  <a:pt x="8460026" y="8711997"/>
                </a:cubicBezTo>
                <a:cubicBezTo>
                  <a:pt x="8460026" y="8711997"/>
                  <a:pt x="8460026" y="8711997"/>
                  <a:pt x="8445039" y="8699627"/>
                </a:cubicBezTo>
                <a:cubicBezTo>
                  <a:pt x="8445039" y="8699627"/>
                  <a:pt x="8445039" y="8699627"/>
                  <a:pt x="8430052" y="8740858"/>
                </a:cubicBezTo>
                <a:cubicBezTo>
                  <a:pt x="8430052" y="8740858"/>
                  <a:pt x="8430052" y="8740858"/>
                  <a:pt x="8437546" y="8761473"/>
                </a:cubicBezTo>
                <a:cubicBezTo>
                  <a:pt x="8437546" y="8761473"/>
                  <a:pt x="8437546" y="8761473"/>
                  <a:pt x="8437546" y="8765596"/>
                </a:cubicBezTo>
                <a:cubicBezTo>
                  <a:pt x="8437546" y="8765596"/>
                  <a:pt x="8445039" y="8769719"/>
                  <a:pt x="8445039" y="8773842"/>
                </a:cubicBezTo>
                <a:cubicBezTo>
                  <a:pt x="8445039" y="8773842"/>
                  <a:pt x="8445039" y="8773842"/>
                  <a:pt x="8437546" y="8782088"/>
                </a:cubicBezTo>
                <a:cubicBezTo>
                  <a:pt x="8437546" y="8782088"/>
                  <a:pt x="8437546" y="8782088"/>
                  <a:pt x="8475012" y="8798580"/>
                </a:cubicBezTo>
                <a:cubicBezTo>
                  <a:pt x="8475012" y="8798580"/>
                  <a:pt x="8475012" y="8798580"/>
                  <a:pt x="8489999" y="8819196"/>
                </a:cubicBezTo>
                <a:cubicBezTo>
                  <a:pt x="8489999" y="8819196"/>
                  <a:pt x="8489999" y="8819196"/>
                  <a:pt x="8519973" y="8823319"/>
                </a:cubicBezTo>
                <a:cubicBezTo>
                  <a:pt x="8519973" y="8823319"/>
                  <a:pt x="8519973" y="8823319"/>
                  <a:pt x="8497492" y="8839811"/>
                </a:cubicBezTo>
                <a:cubicBezTo>
                  <a:pt x="8497492" y="8839811"/>
                  <a:pt x="8497492" y="8839811"/>
                  <a:pt x="8519973" y="8860426"/>
                </a:cubicBezTo>
                <a:cubicBezTo>
                  <a:pt x="8519973" y="8860426"/>
                  <a:pt x="8519973" y="8860426"/>
                  <a:pt x="8489999" y="8864549"/>
                </a:cubicBezTo>
                <a:cubicBezTo>
                  <a:pt x="8489999" y="8864549"/>
                  <a:pt x="8489999" y="8864549"/>
                  <a:pt x="8467519" y="8872795"/>
                </a:cubicBezTo>
                <a:cubicBezTo>
                  <a:pt x="8467519" y="8872795"/>
                  <a:pt x="8467519" y="8872795"/>
                  <a:pt x="8504986" y="8947010"/>
                </a:cubicBezTo>
                <a:cubicBezTo>
                  <a:pt x="8504986" y="8947010"/>
                  <a:pt x="8504986" y="8947010"/>
                  <a:pt x="8572426" y="8971748"/>
                </a:cubicBezTo>
                <a:cubicBezTo>
                  <a:pt x="8572426" y="8971748"/>
                  <a:pt x="8572426" y="8971748"/>
                  <a:pt x="8564933" y="8979995"/>
                </a:cubicBezTo>
                <a:cubicBezTo>
                  <a:pt x="8564933" y="8979995"/>
                  <a:pt x="8564933" y="8979995"/>
                  <a:pt x="8594906" y="9012979"/>
                </a:cubicBezTo>
                <a:cubicBezTo>
                  <a:pt x="8594906" y="9012979"/>
                  <a:pt x="8594906" y="9012979"/>
                  <a:pt x="8542453" y="9000610"/>
                </a:cubicBezTo>
                <a:cubicBezTo>
                  <a:pt x="8542453" y="9000610"/>
                  <a:pt x="8542453" y="9000610"/>
                  <a:pt x="8497492" y="8975871"/>
                </a:cubicBezTo>
                <a:cubicBezTo>
                  <a:pt x="8497492" y="8975871"/>
                  <a:pt x="8497492" y="8975871"/>
                  <a:pt x="8504986" y="8967625"/>
                </a:cubicBezTo>
                <a:cubicBezTo>
                  <a:pt x="8504986" y="8967625"/>
                  <a:pt x="8504986" y="8967625"/>
                  <a:pt x="8497492" y="8963502"/>
                </a:cubicBezTo>
                <a:cubicBezTo>
                  <a:pt x="8497492" y="8963502"/>
                  <a:pt x="8497492" y="8963502"/>
                  <a:pt x="8460026" y="8971748"/>
                </a:cubicBezTo>
                <a:cubicBezTo>
                  <a:pt x="8460026" y="8971748"/>
                  <a:pt x="8460026" y="8971748"/>
                  <a:pt x="8482506" y="8979995"/>
                </a:cubicBezTo>
                <a:cubicBezTo>
                  <a:pt x="8482506" y="8979995"/>
                  <a:pt x="8482506" y="8979995"/>
                  <a:pt x="8452532" y="9000610"/>
                </a:cubicBezTo>
                <a:cubicBezTo>
                  <a:pt x="8452532" y="9000610"/>
                  <a:pt x="8452532" y="9000610"/>
                  <a:pt x="8452532" y="9025348"/>
                </a:cubicBezTo>
                <a:cubicBezTo>
                  <a:pt x="8452532" y="9025348"/>
                  <a:pt x="8452532" y="9025348"/>
                  <a:pt x="8430052" y="9033594"/>
                </a:cubicBezTo>
                <a:cubicBezTo>
                  <a:pt x="8430052" y="9033594"/>
                  <a:pt x="8430052" y="9033594"/>
                  <a:pt x="8422559" y="9033594"/>
                </a:cubicBezTo>
                <a:cubicBezTo>
                  <a:pt x="8422559" y="9033594"/>
                  <a:pt x="8422559" y="9033594"/>
                  <a:pt x="8452532" y="9054209"/>
                </a:cubicBezTo>
                <a:cubicBezTo>
                  <a:pt x="8422559" y="9041840"/>
                  <a:pt x="8475012" y="9078948"/>
                  <a:pt x="8430052" y="9054209"/>
                </a:cubicBezTo>
                <a:cubicBezTo>
                  <a:pt x="8430052" y="9054209"/>
                  <a:pt x="8430052" y="9054209"/>
                  <a:pt x="8407572" y="9070702"/>
                </a:cubicBezTo>
                <a:cubicBezTo>
                  <a:pt x="8407572" y="9066578"/>
                  <a:pt x="8400079" y="9058332"/>
                  <a:pt x="8392585" y="9041840"/>
                </a:cubicBezTo>
                <a:cubicBezTo>
                  <a:pt x="8392585" y="9041840"/>
                  <a:pt x="8392585" y="9041840"/>
                  <a:pt x="8370105" y="9045963"/>
                </a:cubicBezTo>
                <a:cubicBezTo>
                  <a:pt x="8370105" y="9045963"/>
                  <a:pt x="8370105" y="9045963"/>
                  <a:pt x="8347625" y="9095440"/>
                </a:cubicBezTo>
                <a:cubicBezTo>
                  <a:pt x="8347625" y="9095440"/>
                  <a:pt x="8347625" y="9095440"/>
                  <a:pt x="8302665" y="9074825"/>
                </a:cubicBezTo>
                <a:cubicBezTo>
                  <a:pt x="8295171" y="9070702"/>
                  <a:pt x="8295171" y="9066578"/>
                  <a:pt x="8280184" y="9058332"/>
                </a:cubicBezTo>
                <a:cubicBezTo>
                  <a:pt x="8280184" y="9058332"/>
                  <a:pt x="8280184" y="9058332"/>
                  <a:pt x="8272691" y="9058332"/>
                </a:cubicBezTo>
                <a:cubicBezTo>
                  <a:pt x="8272691" y="9058332"/>
                  <a:pt x="8272691" y="9058332"/>
                  <a:pt x="8265198" y="9083071"/>
                </a:cubicBezTo>
                <a:cubicBezTo>
                  <a:pt x="8265198" y="9083071"/>
                  <a:pt x="8265198" y="9083071"/>
                  <a:pt x="8287678" y="9078948"/>
                </a:cubicBezTo>
                <a:cubicBezTo>
                  <a:pt x="8287678" y="9078948"/>
                  <a:pt x="8287678" y="9078948"/>
                  <a:pt x="8272691" y="9087194"/>
                </a:cubicBezTo>
                <a:cubicBezTo>
                  <a:pt x="8265198" y="9099563"/>
                  <a:pt x="8332638" y="9083071"/>
                  <a:pt x="8280184" y="9111932"/>
                </a:cubicBezTo>
                <a:cubicBezTo>
                  <a:pt x="8280184" y="9111932"/>
                  <a:pt x="8280184" y="9111932"/>
                  <a:pt x="8287678" y="9124301"/>
                </a:cubicBezTo>
                <a:cubicBezTo>
                  <a:pt x="8287678" y="9124301"/>
                  <a:pt x="8287678" y="9124301"/>
                  <a:pt x="8265198" y="9149039"/>
                </a:cubicBezTo>
                <a:cubicBezTo>
                  <a:pt x="8265198" y="9149039"/>
                  <a:pt x="8265198" y="9149039"/>
                  <a:pt x="8257704" y="9149039"/>
                </a:cubicBezTo>
                <a:cubicBezTo>
                  <a:pt x="8257704" y="9149039"/>
                  <a:pt x="8257704" y="9149039"/>
                  <a:pt x="8280184" y="9124301"/>
                </a:cubicBezTo>
                <a:cubicBezTo>
                  <a:pt x="8280184" y="9124301"/>
                  <a:pt x="8280184" y="9124301"/>
                  <a:pt x="8235224" y="9132547"/>
                </a:cubicBezTo>
                <a:cubicBezTo>
                  <a:pt x="8235224" y="9132547"/>
                  <a:pt x="8235224" y="9132547"/>
                  <a:pt x="8227731" y="9161409"/>
                </a:cubicBezTo>
                <a:cubicBezTo>
                  <a:pt x="8227731" y="9161409"/>
                  <a:pt x="8227731" y="9161409"/>
                  <a:pt x="8212744" y="9140793"/>
                </a:cubicBezTo>
                <a:cubicBezTo>
                  <a:pt x="8212744" y="9140793"/>
                  <a:pt x="8212744" y="9140793"/>
                  <a:pt x="8190264" y="9144916"/>
                </a:cubicBezTo>
                <a:cubicBezTo>
                  <a:pt x="8190264" y="9144916"/>
                  <a:pt x="8190264" y="9144916"/>
                  <a:pt x="8182771" y="9165532"/>
                </a:cubicBezTo>
                <a:cubicBezTo>
                  <a:pt x="8182771" y="9165532"/>
                  <a:pt x="8182771" y="9165532"/>
                  <a:pt x="8137810" y="9153162"/>
                </a:cubicBezTo>
                <a:cubicBezTo>
                  <a:pt x="8137810" y="9153162"/>
                  <a:pt x="8137810" y="9153162"/>
                  <a:pt x="8145304" y="9186147"/>
                </a:cubicBezTo>
                <a:cubicBezTo>
                  <a:pt x="8145304" y="9186147"/>
                  <a:pt x="8145304" y="9186147"/>
                  <a:pt x="8160290" y="9190270"/>
                </a:cubicBezTo>
                <a:cubicBezTo>
                  <a:pt x="8160290" y="9190270"/>
                  <a:pt x="8160290" y="9190270"/>
                  <a:pt x="8152797" y="9206762"/>
                </a:cubicBezTo>
                <a:cubicBezTo>
                  <a:pt x="8152797" y="9206762"/>
                  <a:pt x="8152797" y="9206762"/>
                  <a:pt x="8145304" y="9215008"/>
                </a:cubicBezTo>
                <a:cubicBezTo>
                  <a:pt x="8145304" y="9215008"/>
                  <a:pt x="8145304" y="9215008"/>
                  <a:pt x="8130317" y="9190270"/>
                </a:cubicBezTo>
                <a:cubicBezTo>
                  <a:pt x="8130317" y="9190270"/>
                  <a:pt x="8130317" y="9190270"/>
                  <a:pt x="8115330" y="9194393"/>
                </a:cubicBezTo>
                <a:cubicBezTo>
                  <a:pt x="8115330" y="9194393"/>
                  <a:pt x="8115330" y="9194393"/>
                  <a:pt x="8115330" y="9177901"/>
                </a:cubicBezTo>
                <a:cubicBezTo>
                  <a:pt x="8115330" y="9177901"/>
                  <a:pt x="8115330" y="9177901"/>
                  <a:pt x="8055383" y="9128424"/>
                </a:cubicBezTo>
                <a:cubicBezTo>
                  <a:pt x="8055383" y="9128424"/>
                  <a:pt x="8055383" y="9128424"/>
                  <a:pt x="8040396" y="9161409"/>
                </a:cubicBezTo>
                <a:cubicBezTo>
                  <a:pt x="8040396" y="9161409"/>
                  <a:pt x="8040396" y="9161409"/>
                  <a:pt x="8055383" y="9210885"/>
                </a:cubicBezTo>
                <a:cubicBezTo>
                  <a:pt x="8055383" y="9210885"/>
                  <a:pt x="8055383" y="9210885"/>
                  <a:pt x="8017916" y="9186147"/>
                </a:cubicBezTo>
                <a:cubicBezTo>
                  <a:pt x="8017916" y="9186147"/>
                  <a:pt x="8017916" y="9186147"/>
                  <a:pt x="8017916" y="9169655"/>
                </a:cubicBezTo>
                <a:cubicBezTo>
                  <a:pt x="7995436" y="9153162"/>
                  <a:pt x="8017916" y="9202639"/>
                  <a:pt x="7987943" y="9165532"/>
                </a:cubicBezTo>
                <a:cubicBezTo>
                  <a:pt x="7987943" y="9165532"/>
                  <a:pt x="7987943" y="9165532"/>
                  <a:pt x="7972956" y="9215008"/>
                </a:cubicBezTo>
                <a:cubicBezTo>
                  <a:pt x="7972956" y="9215008"/>
                  <a:pt x="7972956" y="9215008"/>
                  <a:pt x="7972956" y="9219131"/>
                </a:cubicBezTo>
                <a:cubicBezTo>
                  <a:pt x="7972956" y="9219131"/>
                  <a:pt x="7972956" y="9219131"/>
                  <a:pt x="7957969" y="9247993"/>
                </a:cubicBezTo>
                <a:cubicBezTo>
                  <a:pt x="7957969" y="9247993"/>
                  <a:pt x="7957969" y="9247993"/>
                  <a:pt x="7965463" y="9264485"/>
                </a:cubicBezTo>
                <a:cubicBezTo>
                  <a:pt x="7965463" y="9264485"/>
                  <a:pt x="7965463" y="9264485"/>
                  <a:pt x="7950476" y="9268608"/>
                </a:cubicBezTo>
                <a:cubicBezTo>
                  <a:pt x="7950476" y="9268608"/>
                  <a:pt x="7950476" y="9268608"/>
                  <a:pt x="7942982" y="9247993"/>
                </a:cubicBezTo>
                <a:cubicBezTo>
                  <a:pt x="7942982" y="9247993"/>
                  <a:pt x="7942982" y="9247993"/>
                  <a:pt x="7853062" y="9293346"/>
                </a:cubicBezTo>
                <a:cubicBezTo>
                  <a:pt x="7830582" y="9289223"/>
                  <a:pt x="7853062" y="9297469"/>
                  <a:pt x="7853062" y="9318084"/>
                </a:cubicBezTo>
                <a:cubicBezTo>
                  <a:pt x="7853062" y="9318084"/>
                  <a:pt x="7853062" y="9318084"/>
                  <a:pt x="7883036" y="9309838"/>
                </a:cubicBezTo>
                <a:cubicBezTo>
                  <a:pt x="7883036" y="9309838"/>
                  <a:pt x="7883036" y="9309838"/>
                  <a:pt x="7883036" y="9293346"/>
                </a:cubicBezTo>
                <a:cubicBezTo>
                  <a:pt x="7890529" y="9293346"/>
                  <a:pt x="7898022" y="9305715"/>
                  <a:pt x="7913009" y="9301592"/>
                </a:cubicBezTo>
                <a:cubicBezTo>
                  <a:pt x="7913009" y="9301592"/>
                  <a:pt x="7913009" y="9301592"/>
                  <a:pt x="7920502" y="9285100"/>
                </a:cubicBezTo>
                <a:cubicBezTo>
                  <a:pt x="7927996" y="9289223"/>
                  <a:pt x="7957969" y="9289223"/>
                  <a:pt x="7935489" y="9309838"/>
                </a:cubicBezTo>
                <a:cubicBezTo>
                  <a:pt x="7935489" y="9309838"/>
                  <a:pt x="7935489" y="9309838"/>
                  <a:pt x="7920502" y="9305715"/>
                </a:cubicBezTo>
                <a:cubicBezTo>
                  <a:pt x="7920502" y="9305715"/>
                  <a:pt x="7920502" y="9305715"/>
                  <a:pt x="7853062" y="9326330"/>
                </a:cubicBezTo>
                <a:cubicBezTo>
                  <a:pt x="7853062" y="9326330"/>
                  <a:pt x="7853062" y="9326330"/>
                  <a:pt x="7815595" y="9326330"/>
                </a:cubicBezTo>
                <a:cubicBezTo>
                  <a:pt x="7815595" y="9326330"/>
                  <a:pt x="7815595" y="9326330"/>
                  <a:pt x="7785622" y="9351069"/>
                </a:cubicBezTo>
                <a:cubicBezTo>
                  <a:pt x="7785622" y="9351069"/>
                  <a:pt x="7785622" y="9351069"/>
                  <a:pt x="7785622" y="9367561"/>
                </a:cubicBezTo>
                <a:cubicBezTo>
                  <a:pt x="7785622" y="9367561"/>
                  <a:pt x="7785622" y="9367561"/>
                  <a:pt x="7733168" y="9359315"/>
                </a:cubicBezTo>
                <a:cubicBezTo>
                  <a:pt x="7733168" y="9359315"/>
                  <a:pt x="7733168" y="9359315"/>
                  <a:pt x="7755648" y="9338700"/>
                </a:cubicBezTo>
                <a:cubicBezTo>
                  <a:pt x="7755648" y="9334576"/>
                  <a:pt x="7763142" y="9330453"/>
                  <a:pt x="7763142" y="9330453"/>
                </a:cubicBezTo>
                <a:cubicBezTo>
                  <a:pt x="7755648" y="9330453"/>
                  <a:pt x="7748155" y="9330453"/>
                  <a:pt x="7733168" y="9322207"/>
                </a:cubicBezTo>
                <a:cubicBezTo>
                  <a:pt x="7733168" y="9322207"/>
                  <a:pt x="7733168" y="9322207"/>
                  <a:pt x="7725674" y="9334576"/>
                </a:cubicBezTo>
                <a:cubicBezTo>
                  <a:pt x="7725674" y="9334576"/>
                  <a:pt x="7725674" y="9334576"/>
                  <a:pt x="7718181" y="9330453"/>
                </a:cubicBezTo>
                <a:cubicBezTo>
                  <a:pt x="7733168" y="9326330"/>
                  <a:pt x="7658234" y="9297469"/>
                  <a:pt x="7718181" y="9355192"/>
                </a:cubicBezTo>
                <a:cubicBezTo>
                  <a:pt x="7718181" y="9355192"/>
                  <a:pt x="7718181" y="9355192"/>
                  <a:pt x="7710688" y="9371684"/>
                </a:cubicBezTo>
                <a:cubicBezTo>
                  <a:pt x="7710688" y="9371684"/>
                  <a:pt x="7710688" y="9371684"/>
                  <a:pt x="7733168" y="9392299"/>
                </a:cubicBezTo>
                <a:cubicBezTo>
                  <a:pt x="7733168" y="9392299"/>
                  <a:pt x="7733168" y="9392299"/>
                  <a:pt x="7695701" y="9408791"/>
                </a:cubicBezTo>
                <a:cubicBezTo>
                  <a:pt x="7695701" y="9408791"/>
                  <a:pt x="7695701" y="9408791"/>
                  <a:pt x="7665728" y="9400545"/>
                </a:cubicBezTo>
                <a:cubicBezTo>
                  <a:pt x="7665728" y="9400545"/>
                  <a:pt x="7665728" y="9400545"/>
                  <a:pt x="7658234" y="9408791"/>
                </a:cubicBezTo>
                <a:cubicBezTo>
                  <a:pt x="7658234" y="9408791"/>
                  <a:pt x="7658234" y="9408791"/>
                  <a:pt x="7628260" y="9400545"/>
                </a:cubicBezTo>
                <a:cubicBezTo>
                  <a:pt x="7628260" y="9400545"/>
                  <a:pt x="7628260" y="9400545"/>
                  <a:pt x="7628260" y="9351069"/>
                </a:cubicBezTo>
                <a:cubicBezTo>
                  <a:pt x="7620767" y="9351069"/>
                  <a:pt x="7620767" y="9342823"/>
                  <a:pt x="7620767" y="9338700"/>
                </a:cubicBezTo>
                <a:cubicBezTo>
                  <a:pt x="7620767" y="9338700"/>
                  <a:pt x="7620767" y="9338700"/>
                  <a:pt x="7643247" y="9334576"/>
                </a:cubicBezTo>
                <a:cubicBezTo>
                  <a:pt x="7643247" y="9346946"/>
                  <a:pt x="7658234" y="9359315"/>
                  <a:pt x="7680714" y="9351069"/>
                </a:cubicBezTo>
                <a:cubicBezTo>
                  <a:pt x="7680714" y="9351069"/>
                  <a:pt x="7680714" y="9351069"/>
                  <a:pt x="7695701" y="9305715"/>
                </a:cubicBezTo>
                <a:cubicBezTo>
                  <a:pt x="7695701" y="9305715"/>
                  <a:pt x="7695701" y="9305715"/>
                  <a:pt x="7680714" y="9285100"/>
                </a:cubicBezTo>
                <a:cubicBezTo>
                  <a:pt x="7680714" y="9285100"/>
                  <a:pt x="7680714" y="9285100"/>
                  <a:pt x="7680714" y="9276854"/>
                </a:cubicBezTo>
                <a:cubicBezTo>
                  <a:pt x="7673221" y="9264485"/>
                  <a:pt x="7665728" y="9243869"/>
                  <a:pt x="7650741" y="9215008"/>
                </a:cubicBezTo>
                <a:cubicBezTo>
                  <a:pt x="7650741" y="9215008"/>
                  <a:pt x="7650741" y="9215008"/>
                  <a:pt x="7628260" y="9215008"/>
                </a:cubicBezTo>
                <a:cubicBezTo>
                  <a:pt x="7628260" y="9215008"/>
                  <a:pt x="7628260" y="9215008"/>
                  <a:pt x="7613274" y="9252116"/>
                </a:cubicBezTo>
                <a:cubicBezTo>
                  <a:pt x="7613274" y="9252116"/>
                  <a:pt x="7613274" y="9252116"/>
                  <a:pt x="7613274" y="9256239"/>
                </a:cubicBezTo>
                <a:cubicBezTo>
                  <a:pt x="7613274" y="9256239"/>
                  <a:pt x="7613274" y="9256239"/>
                  <a:pt x="7635754" y="9252116"/>
                </a:cubicBezTo>
                <a:cubicBezTo>
                  <a:pt x="7635754" y="9252116"/>
                  <a:pt x="7635754" y="9252116"/>
                  <a:pt x="7598287" y="9301592"/>
                </a:cubicBezTo>
                <a:cubicBezTo>
                  <a:pt x="7598287" y="9301592"/>
                  <a:pt x="7598287" y="9301592"/>
                  <a:pt x="7628260" y="9322207"/>
                </a:cubicBezTo>
                <a:cubicBezTo>
                  <a:pt x="7628260" y="9322207"/>
                  <a:pt x="7628260" y="9322207"/>
                  <a:pt x="7590794" y="9318084"/>
                </a:cubicBezTo>
                <a:cubicBezTo>
                  <a:pt x="7590794" y="9318084"/>
                  <a:pt x="7590794" y="9318084"/>
                  <a:pt x="7590794" y="9326330"/>
                </a:cubicBezTo>
                <a:cubicBezTo>
                  <a:pt x="7590794" y="9326330"/>
                  <a:pt x="7590794" y="9326330"/>
                  <a:pt x="7568314" y="9330453"/>
                </a:cubicBezTo>
                <a:cubicBezTo>
                  <a:pt x="7568314" y="9330453"/>
                  <a:pt x="7568314" y="9330453"/>
                  <a:pt x="7538340" y="9351069"/>
                </a:cubicBezTo>
                <a:cubicBezTo>
                  <a:pt x="7538340" y="9351069"/>
                  <a:pt x="7538340" y="9351069"/>
                  <a:pt x="7530846" y="9346946"/>
                </a:cubicBezTo>
                <a:cubicBezTo>
                  <a:pt x="7530846" y="9346946"/>
                  <a:pt x="7530846" y="9346946"/>
                  <a:pt x="7515860" y="9359315"/>
                </a:cubicBezTo>
                <a:cubicBezTo>
                  <a:pt x="7515860" y="9359315"/>
                  <a:pt x="7515860" y="9359315"/>
                  <a:pt x="7553327" y="9363438"/>
                </a:cubicBezTo>
                <a:cubicBezTo>
                  <a:pt x="7553327" y="9363438"/>
                  <a:pt x="7553327" y="9363438"/>
                  <a:pt x="7553327" y="9375807"/>
                </a:cubicBezTo>
                <a:cubicBezTo>
                  <a:pt x="7553327" y="9375807"/>
                  <a:pt x="7553327" y="9375807"/>
                  <a:pt x="7508366" y="9379930"/>
                </a:cubicBezTo>
                <a:cubicBezTo>
                  <a:pt x="7508366" y="9379930"/>
                  <a:pt x="7508366" y="9379930"/>
                  <a:pt x="7500873" y="9363438"/>
                </a:cubicBezTo>
                <a:cubicBezTo>
                  <a:pt x="7500873" y="9363438"/>
                  <a:pt x="7500873" y="9363438"/>
                  <a:pt x="7500873" y="9355192"/>
                </a:cubicBezTo>
                <a:cubicBezTo>
                  <a:pt x="7500873" y="9355192"/>
                  <a:pt x="7500873" y="9355192"/>
                  <a:pt x="7455913" y="9351069"/>
                </a:cubicBezTo>
                <a:cubicBezTo>
                  <a:pt x="7455913" y="9351069"/>
                  <a:pt x="7455913" y="9351069"/>
                  <a:pt x="7440926" y="9334576"/>
                </a:cubicBezTo>
                <a:cubicBezTo>
                  <a:pt x="7440926" y="9334576"/>
                  <a:pt x="7440926" y="9334576"/>
                  <a:pt x="7433433" y="9330453"/>
                </a:cubicBezTo>
                <a:cubicBezTo>
                  <a:pt x="7425939" y="9342823"/>
                  <a:pt x="7425939" y="9313961"/>
                  <a:pt x="7410952" y="9334576"/>
                </a:cubicBezTo>
                <a:cubicBezTo>
                  <a:pt x="7410952" y="9334576"/>
                  <a:pt x="7410952" y="9334576"/>
                  <a:pt x="7418446" y="9351069"/>
                </a:cubicBezTo>
                <a:cubicBezTo>
                  <a:pt x="7418446" y="9351069"/>
                  <a:pt x="7418446" y="9351069"/>
                  <a:pt x="7410952" y="9359315"/>
                </a:cubicBezTo>
                <a:cubicBezTo>
                  <a:pt x="7410952" y="9396422"/>
                  <a:pt x="7493380" y="9355192"/>
                  <a:pt x="7410952" y="9412914"/>
                </a:cubicBezTo>
                <a:cubicBezTo>
                  <a:pt x="7410952" y="9412914"/>
                  <a:pt x="7410952" y="9412914"/>
                  <a:pt x="7425939" y="9437653"/>
                </a:cubicBezTo>
                <a:cubicBezTo>
                  <a:pt x="7425939" y="9437653"/>
                  <a:pt x="7425939" y="9437653"/>
                  <a:pt x="7455913" y="9445899"/>
                </a:cubicBezTo>
                <a:cubicBezTo>
                  <a:pt x="7455913" y="9445899"/>
                  <a:pt x="7455913" y="9445899"/>
                  <a:pt x="7440926" y="9454145"/>
                </a:cubicBezTo>
                <a:cubicBezTo>
                  <a:pt x="7440926" y="9454145"/>
                  <a:pt x="7440926" y="9454145"/>
                  <a:pt x="7455913" y="9462391"/>
                </a:cubicBezTo>
                <a:cubicBezTo>
                  <a:pt x="7455913" y="9462391"/>
                  <a:pt x="7455913" y="9462391"/>
                  <a:pt x="7440926" y="9470637"/>
                </a:cubicBezTo>
                <a:cubicBezTo>
                  <a:pt x="7440926" y="9470637"/>
                  <a:pt x="7440926" y="9470637"/>
                  <a:pt x="7403459" y="9454145"/>
                </a:cubicBezTo>
                <a:cubicBezTo>
                  <a:pt x="7403459" y="9454145"/>
                  <a:pt x="7403459" y="9454145"/>
                  <a:pt x="7388472" y="9421160"/>
                </a:cubicBezTo>
                <a:cubicBezTo>
                  <a:pt x="7388472" y="9421160"/>
                  <a:pt x="7388472" y="9421160"/>
                  <a:pt x="7373486" y="9445899"/>
                </a:cubicBezTo>
                <a:cubicBezTo>
                  <a:pt x="7373486" y="9445899"/>
                  <a:pt x="7373486" y="9445899"/>
                  <a:pt x="7253592" y="9392299"/>
                </a:cubicBezTo>
                <a:cubicBezTo>
                  <a:pt x="7253592" y="9392299"/>
                  <a:pt x="7253592" y="9392299"/>
                  <a:pt x="7193644" y="9384053"/>
                </a:cubicBezTo>
                <a:cubicBezTo>
                  <a:pt x="7193644" y="9384053"/>
                  <a:pt x="7193644" y="9384053"/>
                  <a:pt x="7208631" y="9371684"/>
                </a:cubicBezTo>
                <a:cubicBezTo>
                  <a:pt x="7208631" y="9371684"/>
                  <a:pt x="7208631" y="9371684"/>
                  <a:pt x="7186151" y="9351069"/>
                </a:cubicBezTo>
                <a:cubicBezTo>
                  <a:pt x="7186151" y="9351069"/>
                  <a:pt x="7186151" y="9351069"/>
                  <a:pt x="7163671" y="9346946"/>
                </a:cubicBezTo>
                <a:cubicBezTo>
                  <a:pt x="7163671" y="9346946"/>
                  <a:pt x="7163671" y="9342823"/>
                  <a:pt x="7163671" y="9334576"/>
                </a:cubicBezTo>
                <a:cubicBezTo>
                  <a:pt x="7163671" y="9334576"/>
                  <a:pt x="7163671" y="9334576"/>
                  <a:pt x="7141191" y="9330453"/>
                </a:cubicBezTo>
                <a:cubicBezTo>
                  <a:pt x="7141191" y="9330453"/>
                  <a:pt x="7141191" y="9330453"/>
                  <a:pt x="7156178" y="9309838"/>
                </a:cubicBezTo>
                <a:cubicBezTo>
                  <a:pt x="7156178" y="9309838"/>
                  <a:pt x="7156178" y="9309838"/>
                  <a:pt x="7088737" y="9309838"/>
                </a:cubicBezTo>
                <a:cubicBezTo>
                  <a:pt x="7088737" y="9309838"/>
                  <a:pt x="7088737" y="9309838"/>
                  <a:pt x="7088737" y="9276854"/>
                </a:cubicBezTo>
                <a:cubicBezTo>
                  <a:pt x="7088737" y="9276854"/>
                  <a:pt x="7088737" y="9276854"/>
                  <a:pt x="7058764" y="9289223"/>
                </a:cubicBezTo>
                <a:cubicBezTo>
                  <a:pt x="7058764" y="9289223"/>
                  <a:pt x="7058764" y="9289223"/>
                  <a:pt x="7006310" y="9252116"/>
                </a:cubicBezTo>
                <a:cubicBezTo>
                  <a:pt x="7006310" y="9252116"/>
                  <a:pt x="7006310" y="9252116"/>
                  <a:pt x="6991324" y="9260362"/>
                </a:cubicBezTo>
                <a:cubicBezTo>
                  <a:pt x="6991324" y="9260362"/>
                  <a:pt x="6991324" y="9260362"/>
                  <a:pt x="7006310" y="9268608"/>
                </a:cubicBezTo>
                <a:cubicBezTo>
                  <a:pt x="7006310" y="9268608"/>
                  <a:pt x="7006310" y="9268608"/>
                  <a:pt x="7006310" y="9272731"/>
                </a:cubicBezTo>
                <a:cubicBezTo>
                  <a:pt x="6998816" y="9272731"/>
                  <a:pt x="6998816" y="9272731"/>
                  <a:pt x="6991324" y="9276854"/>
                </a:cubicBezTo>
                <a:cubicBezTo>
                  <a:pt x="6991324" y="9276854"/>
                  <a:pt x="6991324" y="9276854"/>
                  <a:pt x="7006310" y="9309838"/>
                </a:cubicBezTo>
                <a:cubicBezTo>
                  <a:pt x="7006310" y="9309838"/>
                  <a:pt x="7006310" y="9309838"/>
                  <a:pt x="7021297" y="9318084"/>
                </a:cubicBezTo>
                <a:cubicBezTo>
                  <a:pt x="7021297" y="9318084"/>
                  <a:pt x="7021297" y="9318084"/>
                  <a:pt x="6983830" y="9334576"/>
                </a:cubicBezTo>
                <a:cubicBezTo>
                  <a:pt x="6983830" y="9334576"/>
                  <a:pt x="6983830" y="9334576"/>
                  <a:pt x="7006310" y="9367561"/>
                </a:cubicBezTo>
                <a:cubicBezTo>
                  <a:pt x="7021297" y="9396422"/>
                  <a:pt x="7036284" y="9313961"/>
                  <a:pt x="7028790" y="9392299"/>
                </a:cubicBezTo>
                <a:cubicBezTo>
                  <a:pt x="7028790" y="9392299"/>
                  <a:pt x="7028790" y="9392299"/>
                  <a:pt x="7021297" y="9400545"/>
                </a:cubicBezTo>
                <a:cubicBezTo>
                  <a:pt x="7021297" y="9400545"/>
                  <a:pt x="7021297" y="9400545"/>
                  <a:pt x="7036284" y="9417037"/>
                </a:cubicBezTo>
                <a:cubicBezTo>
                  <a:pt x="7036284" y="9417037"/>
                  <a:pt x="7036284" y="9417037"/>
                  <a:pt x="7006310" y="9425284"/>
                </a:cubicBezTo>
                <a:cubicBezTo>
                  <a:pt x="7006310" y="9425284"/>
                  <a:pt x="7006310" y="9425284"/>
                  <a:pt x="6998816" y="9417037"/>
                </a:cubicBezTo>
                <a:cubicBezTo>
                  <a:pt x="6998816" y="9417037"/>
                  <a:pt x="6998816" y="9417037"/>
                  <a:pt x="6998816" y="9433530"/>
                </a:cubicBezTo>
                <a:cubicBezTo>
                  <a:pt x="6998816" y="9433530"/>
                  <a:pt x="6998816" y="9433530"/>
                  <a:pt x="7021297" y="9437653"/>
                </a:cubicBezTo>
                <a:cubicBezTo>
                  <a:pt x="7021297" y="9437653"/>
                  <a:pt x="7021297" y="9437653"/>
                  <a:pt x="7051270" y="9454145"/>
                </a:cubicBezTo>
                <a:cubicBezTo>
                  <a:pt x="7051270" y="9454145"/>
                  <a:pt x="7051270" y="9454145"/>
                  <a:pt x="7036284" y="9454145"/>
                </a:cubicBezTo>
                <a:cubicBezTo>
                  <a:pt x="7036284" y="9454145"/>
                  <a:pt x="7036284" y="9454145"/>
                  <a:pt x="7028790" y="9487129"/>
                </a:cubicBezTo>
                <a:cubicBezTo>
                  <a:pt x="6991324" y="9532483"/>
                  <a:pt x="7118710" y="9470637"/>
                  <a:pt x="7036284" y="9540729"/>
                </a:cubicBezTo>
                <a:cubicBezTo>
                  <a:pt x="7036284" y="9544852"/>
                  <a:pt x="7036284" y="9553098"/>
                  <a:pt x="7043777" y="9557221"/>
                </a:cubicBezTo>
                <a:cubicBezTo>
                  <a:pt x="7043777" y="9557221"/>
                  <a:pt x="7043777" y="9557221"/>
                  <a:pt x="7006310" y="9553098"/>
                </a:cubicBezTo>
                <a:cubicBezTo>
                  <a:pt x="7006310" y="9553098"/>
                  <a:pt x="7006310" y="9553098"/>
                  <a:pt x="7006310" y="9544852"/>
                </a:cubicBezTo>
                <a:cubicBezTo>
                  <a:pt x="7006310" y="9544852"/>
                  <a:pt x="7006310" y="9544852"/>
                  <a:pt x="6968843" y="9548975"/>
                </a:cubicBezTo>
                <a:cubicBezTo>
                  <a:pt x="6938870" y="9548975"/>
                  <a:pt x="6968843" y="9581959"/>
                  <a:pt x="6931376" y="9565467"/>
                </a:cubicBezTo>
                <a:cubicBezTo>
                  <a:pt x="6931376" y="9565467"/>
                  <a:pt x="6931376" y="9565467"/>
                  <a:pt x="6953856" y="9548975"/>
                </a:cubicBezTo>
                <a:cubicBezTo>
                  <a:pt x="6953856" y="9548975"/>
                  <a:pt x="6953856" y="9548975"/>
                  <a:pt x="6931376" y="9540729"/>
                </a:cubicBezTo>
                <a:cubicBezTo>
                  <a:pt x="6931376" y="9540729"/>
                  <a:pt x="6931376" y="9540729"/>
                  <a:pt x="6893910" y="9553098"/>
                </a:cubicBezTo>
                <a:cubicBezTo>
                  <a:pt x="6893910" y="9553098"/>
                  <a:pt x="6893910" y="9553098"/>
                  <a:pt x="6893910" y="9581959"/>
                </a:cubicBezTo>
                <a:cubicBezTo>
                  <a:pt x="6893910" y="9581959"/>
                  <a:pt x="6893910" y="9581959"/>
                  <a:pt x="6871429" y="9573713"/>
                </a:cubicBezTo>
                <a:cubicBezTo>
                  <a:pt x="6871429" y="9573713"/>
                  <a:pt x="6871429" y="9573713"/>
                  <a:pt x="6841456" y="9598451"/>
                </a:cubicBezTo>
                <a:cubicBezTo>
                  <a:pt x="6826469" y="9602574"/>
                  <a:pt x="6833962" y="9590205"/>
                  <a:pt x="6833962" y="9594328"/>
                </a:cubicBezTo>
                <a:cubicBezTo>
                  <a:pt x="6833962" y="9594328"/>
                  <a:pt x="6833962" y="9590205"/>
                  <a:pt x="6833962" y="9586082"/>
                </a:cubicBezTo>
                <a:cubicBezTo>
                  <a:pt x="6833962" y="9586082"/>
                  <a:pt x="6833962" y="9586082"/>
                  <a:pt x="6796496" y="9569590"/>
                </a:cubicBezTo>
                <a:cubicBezTo>
                  <a:pt x="6796496" y="9561344"/>
                  <a:pt x="6803989" y="9557221"/>
                  <a:pt x="6803989" y="9544852"/>
                </a:cubicBezTo>
                <a:cubicBezTo>
                  <a:pt x="6803989" y="9544852"/>
                  <a:pt x="6803989" y="9544852"/>
                  <a:pt x="6796496" y="9536606"/>
                </a:cubicBezTo>
                <a:cubicBezTo>
                  <a:pt x="6796496" y="9536606"/>
                  <a:pt x="6796496" y="9536606"/>
                  <a:pt x="6781508" y="9544852"/>
                </a:cubicBezTo>
                <a:cubicBezTo>
                  <a:pt x="6781508" y="9544852"/>
                  <a:pt x="6781508" y="9544852"/>
                  <a:pt x="6774015" y="9548975"/>
                </a:cubicBezTo>
                <a:cubicBezTo>
                  <a:pt x="6774015" y="9548975"/>
                  <a:pt x="6774015" y="9548975"/>
                  <a:pt x="6774015" y="9544852"/>
                </a:cubicBezTo>
                <a:cubicBezTo>
                  <a:pt x="6774015" y="9540729"/>
                  <a:pt x="6766522" y="9540729"/>
                  <a:pt x="6759028" y="9536606"/>
                </a:cubicBezTo>
                <a:cubicBezTo>
                  <a:pt x="6759028" y="9487129"/>
                  <a:pt x="6818976" y="9573713"/>
                  <a:pt x="6774015" y="9503621"/>
                </a:cubicBezTo>
                <a:cubicBezTo>
                  <a:pt x="6766522" y="9499498"/>
                  <a:pt x="6759028" y="9495375"/>
                  <a:pt x="6736548" y="9478883"/>
                </a:cubicBezTo>
                <a:cubicBezTo>
                  <a:pt x="6736548" y="9478883"/>
                  <a:pt x="6736548" y="9478883"/>
                  <a:pt x="6721562" y="9478883"/>
                </a:cubicBezTo>
                <a:cubicBezTo>
                  <a:pt x="6721562" y="9478883"/>
                  <a:pt x="6721562" y="9478883"/>
                  <a:pt x="6729055" y="9499498"/>
                </a:cubicBezTo>
                <a:cubicBezTo>
                  <a:pt x="6729055" y="9499498"/>
                  <a:pt x="6729055" y="9499498"/>
                  <a:pt x="6699082" y="9487129"/>
                </a:cubicBezTo>
                <a:cubicBezTo>
                  <a:pt x="6699082" y="9487129"/>
                  <a:pt x="6699082" y="9487129"/>
                  <a:pt x="6691588" y="9487129"/>
                </a:cubicBezTo>
                <a:cubicBezTo>
                  <a:pt x="6691588" y="9487129"/>
                  <a:pt x="6691588" y="9487129"/>
                  <a:pt x="6661614" y="9445899"/>
                </a:cubicBezTo>
                <a:cubicBezTo>
                  <a:pt x="6661614" y="9445899"/>
                  <a:pt x="6661614" y="9445899"/>
                  <a:pt x="6624148" y="9433530"/>
                </a:cubicBezTo>
                <a:cubicBezTo>
                  <a:pt x="6624148" y="9433530"/>
                  <a:pt x="6624148" y="9433530"/>
                  <a:pt x="6616654" y="9417037"/>
                </a:cubicBezTo>
                <a:cubicBezTo>
                  <a:pt x="6616654" y="9417037"/>
                  <a:pt x="6616654" y="9417037"/>
                  <a:pt x="6646628" y="9408791"/>
                </a:cubicBezTo>
                <a:cubicBezTo>
                  <a:pt x="6646628" y="9408791"/>
                  <a:pt x="6646628" y="9408791"/>
                  <a:pt x="6654121" y="9400545"/>
                </a:cubicBezTo>
                <a:cubicBezTo>
                  <a:pt x="6654121" y="9400545"/>
                  <a:pt x="6654121" y="9400545"/>
                  <a:pt x="6631641" y="9379930"/>
                </a:cubicBezTo>
                <a:cubicBezTo>
                  <a:pt x="6631641" y="9384053"/>
                  <a:pt x="6624148" y="9384053"/>
                  <a:pt x="6609161" y="9384053"/>
                </a:cubicBezTo>
                <a:cubicBezTo>
                  <a:pt x="6609161" y="9384053"/>
                  <a:pt x="6609161" y="9384053"/>
                  <a:pt x="6616654" y="9388176"/>
                </a:cubicBezTo>
                <a:cubicBezTo>
                  <a:pt x="6616654" y="9388176"/>
                  <a:pt x="6616654" y="9388176"/>
                  <a:pt x="6601668" y="9425284"/>
                </a:cubicBezTo>
                <a:cubicBezTo>
                  <a:pt x="6601668" y="9425284"/>
                  <a:pt x="6601668" y="9425284"/>
                  <a:pt x="6579188" y="9417037"/>
                </a:cubicBezTo>
                <a:cubicBezTo>
                  <a:pt x="6579188" y="9421160"/>
                  <a:pt x="6601668" y="9429407"/>
                  <a:pt x="6564200" y="9425284"/>
                </a:cubicBezTo>
                <a:cubicBezTo>
                  <a:pt x="6564200" y="9425284"/>
                  <a:pt x="6564200" y="9425284"/>
                  <a:pt x="6526734" y="9404668"/>
                </a:cubicBezTo>
                <a:cubicBezTo>
                  <a:pt x="6526734" y="9404668"/>
                  <a:pt x="6526734" y="9404668"/>
                  <a:pt x="6526734" y="9400545"/>
                </a:cubicBezTo>
                <a:cubicBezTo>
                  <a:pt x="6526734" y="9400545"/>
                  <a:pt x="6526734" y="9400545"/>
                  <a:pt x="6549214" y="9404668"/>
                </a:cubicBezTo>
                <a:cubicBezTo>
                  <a:pt x="6549214" y="9404668"/>
                  <a:pt x="6549214" y="9404668"/>
                  <a:pt x="6546052" y="9392492"/>
                </a:cubicBezTo>
                <a:lnTo>
                  <a:pt x="6541742" y="9375892"/>
                </a:lnTo>
                <a:lnTo>
                  <a:pt x="6543184" y="9376437"/>
                </a:lnTo>
                <a:lnTo>
                  <a:pt x="6550853" y="9379737"/>
                </a:lnTo>
                <a:cubicBezTo>
                  <a:pt x="6557878" y="9382442"/>
                  <a:pt x="6563966" y="9384375"/>
                  <a:pt x="6552258" y="9379866"/>
                </a:cubicBezTo>
                <a:lnTo>
                  <a:pt x="6543184" y="9376437"/>
                </a:lnTo>
                <a:lnTo>
                  <a:pt x="6541720" y="9375807"/>
                </a:lnTo>
                <a:lnTo>
                  <a:pt x="6541742" y="9375892"/>
                </a:lnTo>
                <a:lnTo>
                  <a:pt x="6539876" y="9375187"/>
                </a:lnTo>
                <a:cubicBezTo>
                  <a:pt x="6534461" y="9373166"/>
                  <a:pt x="6527670" y="9370653"/>
                  <a:pt x="6519240" y="9367561"/>
                </a:cubicBezTo>
                <a:cubicBezTo>
                  <a:pt x="6519240" y="9367561"/>
                  <a:pt x="6519240" y="9367561"/>
                  <a:pt x="6519240" y="9359315"/>
                </a:cubicBezTo>
                <a:cubicBezTo>
                  <a:pt x="6519240" y="9359315"/>
                  <a:pt x="6519240" y="9359315"/>
                  <a:pt x="6496760" y="9359315"/>
                </a:cubicBezTo>
                <a:cubicBezTo>
                  <a:pt x="6496760" y="9363438"/>
                  <a:pt x="6489267" y="9363438"/>
                  <a:pt x="6481774" y="9367561"/>
                </a:cubicBezTo>
                <a:cubicBezTo>
                  <a:pt x="6481774" y="9367561"/>
                  <a:pt x="6481774" y="9367561"/>
                  <a:pt x="6466786" y="9367561"/>
                </a:cubicBezTo>
                <a:cubicBezTo>
                  <a:pt x="6466786" y="9367561"/>
                  <a:pt x="6466786" y="9367561"/>
                  <a:pt x="6466786" y="9322207"/>
                </a:cubicBezTo>
                <a:cubicBezTo>
                  <a:pt x="6459294" y="9318084"/>
                  <a:pt x="6466786" y="9301592"/>
                  <a:pt x="6474280" y="9309838"/>
                </a:cubicBezTo>
                <a:cubicBezTo>
                  <a:pt x="6474280" y="9309838"/>
                  <a:pt x="6474280" y="9309838"/>
                  <a:pt x="6496760" y="9334576"/>
                </a:cubicBezTo>
                <a:cubicBezTo>
                  <a:pt x="6496760" y="9334576"/>
                  <a:pt x="6496760" y="9334576"/>
                  <a:pt x="6504254" y="9334576"/>
                </a:cubicBezTo>
                <a:cubicBezTo>
                  <a:pt x="6504254" y="9334576"/>
                  <a:pt x="6504254" y="9334576"/>
                  <a:pt x="6504254" y="9268608"/>
                </a:cubicBezTo>
                <a:cubicBezTo>
                  <a:pt x="6504254" y="9268608"/>
                  <a:pt x="6504254" y="9268608"/>
                  <a:pt x="6466786" y="9243869"/>
                </a:cubicBezTo>
                <a:cubicBezTo>
                  <a:pt x="6459294" y="9252116"/>
                  <a:pt x="6459294" y="9198516"/>
                  <a:pt x="6451800" y="9264485"/>
                </a:cubicBezTo>
                <a:cubicBezTo>
                  <a:pt x="6451800" y="9260362"/>
                  <a:pt x="6444306" y="9264485"/>
                  <a:pt x="6436813" y="9260362"/>
                </a:cubicBezTo>
                <a:cubicBezTo>
                  <a:pt x="6436813" y="9260362"/>
                  <a:pt x="6436813" y="9260362"/>
                  <a:pt x="6451800" y="9231500"/>
                </a:cubicBezTo>
                <a:cubicBezTo>
                  <a:pt x="6451800" y="9231500"/>
                  <a:pt x="6451800" y="9231500"/>
                  <a:pt x="6406840" y="9219131"/>
                </a:cubicBezTo>
                <a:cubicBezTo>
                  <a:pt x="6406840" y="9219131"/>
                  <a:pt x="6406840" y="9219131"/>
                  <a:pt x="6406840" y="9202639"/>
                </a:cubicBezTo>
                <a:cubicBezTo>
                  <a:pt x="6406840" y="9202639"/>
                  <a:pt x="6406840" y="9202639"/>
                  <a:pt x="6309426" y="9116055"/>
                </a:cubicBezTo>
                <a:cubicBezTo>
                  <a:pt x="6309426" y="9116055"/>
                  <a:pt x="6309426" y="9116055"/>
                  <a:pt x="6249478" y="9070702"/>
                </a:cubicBezTo>
                <a:cubicBezTo>
                  <a:pt x="6241986" y="9062455"/>
                  <a:pt x="6309426" y="9116055"/>
                  <a:pt x="6241986" y="9045963"/>
                </a:cubicBezTo>
                <a:cubicBezTo>
                  <a:pt x="6241986" y="9045963"/>
                  <a:pt x="6241986" y="9045963"/>
                  <a:pt x="6219505" y="9078948"/>
                </a:cubicBezTo>
                <a:cubicBezTo>
                  <a:pt x="6212012" y="9078948"/>
                  <a:pt x="6189532" y="9062455"/>
                  <a:pt x="6226998" y="9091317"/>
                </a:cubicBezTo>
                <a:cubicBezTo>
                  <a:pt x="6226998" y="9091317"/>
                  <a:pt x="6226998" y="9091317"/>
                  <a:pt x="6241986" y="9083071"/>
                </a:cubicBezTo>
                <a:cubicBezTo>
                  <a:pt x="6241986" y="9083071"/>
                  <a:pt x="6241986" y="9083071"/>
                  <a:pt x="6256972" y="9095440"/>
                </a:cubicBezTo>
                <a:cubicBezTo>
                  <a:pt x="6256972" y="9095440"/>
                  <a:pt x="6256972" y="9095440"/>
                  <a:pt x="6241986" y="9103686"/>
                </a:cubicBezTo>
                <a:cubicBezTo>
                  <a:pt x="6241986" y="9103686"/>
                  <a:pt x="6241986" y="9103686"/>
                  <a:pt x="6264466" y="9120178"/>
                </a:cubicBezTo>
                <a:cubicBezTo>
                  <a:pt x="6264466" y="9120178"/>
                  <a:pt x="6264466" y="9120178"/>
                  <a:pt x="6256972" y="9120178"/>
                </a:cubicBezTo>
                <a:cubicBezTo>
                  <a:pt x="6256972" y="9120178"/>
                  <a:pt x="6256972" y="9128424"/>
                  <a:pt x="6271959" y="9132547"/>
                </a:cubicBezTo>
                <a:cubicBezTo>
                  <a:pt x="6271959" y="9132547"/>
                  <a:pt x="6271959" y="9132547"/>
                  <a:pt x="6256972" y="9136670"/>
                </a:cubicBezTo>
                <a:cubicBezTo>
                  <a:pt x="6256972" y="9136670"/>
                  <a:pt x="6256972" y="9136670"/>
                  <a:pt x="6249478" y="9144916"/>
                </a:cubicBezTo>
                <a:cubicBezTo>
                  <a:pt x="6264466" y="9149039"/>
                  <a:pt x="6264466" y="9161409"/>
                  <a:pt x="6279452" y="9165532"/>
                </a:cubicBezTo>
                <a:cubicBezTo>
                  <a:pt x="6324412" y="9149039"/>
                  <a:pt x="6256972" y="9144916"/>
                  <a:pt x="6279452" y="9124301"/>
                </a:cubicBezTo>
                <a:cubicBezTo>
                  <a:pt x="6286946" y="9120178"/>
                  <a:pt x="6279452" y="9136670"/>
                  <a:pt x="6294439" y="9124301"/>
                </a:cubicBezTo>
                <a:cubicBezTo>
                  <a:pt x="6279452" y="9157286"/>
                  <a:pt x="6346892" y="9111932"/>
                  <a:pt x="6294439" y="9165532"/>
                </a:cubicBezTo>
                <a:cubicBezTo>
                  <a:pt x="6294439" y="9165532"/>
                  <a:pt x="6294439" y="9165532"/>
                  <a:pt x="6324412" y="9169655"/>
                </a:cubicBezTo>
                <a:cubicBezTo>
                  <a:pt x="6324412" y="9169655"/>
                  <a:pt x="6324412" y="9169655"/>
                  <a:pt x="6324412" y="9186147"/>
                </a:cubicBezTo>
                <a:cubicBezTo>
                  <a:pt x="6324412" y="9186147"/>
                  <a:pt x="6324412" y="9186147"/>
                  <a:pt x="6294439" y="9169655"/>
                </a:cubicBezTo>
                <a:cubicBezTo>
                  <a:pt x="6294439" y="9169655"/>
                  <a:pt x="6294439" y="9169655"/>
                  <a:pt x="6309426" y="9227377"/>
                </a:cubicBezTo>
                <a:cubicBezTo>
                  <a:pt x="6309426" y="9227377"/>
                  <a:pt x="6309426" y="9227377"/>
                  <a:pt x="6339399" y="9223254"/>
                </a:cubicBezTo>
                <a:cubicBezTo>
                  <a:pt x="6316919" y="9260362"/>
                  <a:pt x="6391853" y="9247993"/>
                  <a:pt x="6369372" y="9293346"/>
                </a:cubicBezTo>
                <a:cubicBezTo>
                  <a:pt x="6369372" y="9293346"/>
                  <a:pt x="6369372" y="9293346"/>
                  <a:pt x="6369372" y="9318084"/>
                </a:cubicBezTo>
                <a:cubicBezTo>
                  <a:pt x="6369372" y="9313961"/>
                  <a:pt x="6369372" y="9330453"/>
                  <a:pt x="6361880" y="9309838"/>
                </a:cubicBezTo>
                <a:cubicBezTo>
                  <a:pt x="6361880" y="9309838"/>
                  <a:pt x="6361880" y="9309838"/>
                  <a:pt x="6346892" y="9318084"/>
                </a:cubicBezTo>
                <a:cubicBezTo>
                  <a:pt x="6346892" y="9318084"/>
                  <a:pt x="6346892" y="9318084"/>
                  <a:pt x="6376866" y="9367561"/>
                </a:cubicBezTo>
                <a:cubicBezTo>
                  <a:pt x="6376866" y="9367561"/>
                  <a:pt x="6376866" y="9367561"/>
                  <a:pt x="6421826" y="9454145"/>
                </a:cubicBezTo>
                <a:cubicBezTo>
                  <a:pt x="6421826" y="9454145"/>
                  <a:pt x="6421826" y="9454145"/>
                  <a:pt x="6429320" y="9503621"/>
                </a:cubicBezTo>
                <a:cubicBezTo>
                  <a:pt x="6429320" y="9503621"/>
                  <a:pt x="6429320" y="9503621"/>
                  <a:pt x="6474280" y="9557221"/>
                </a:cubicBezTo>
                <a:cubicBezTo>
                  <a:pt x="6474280" y="9557221"/>
                  <a:pt x="6474280" y="9557221"/>
                  <a:pt x="6504254" y="9639682"/>
                </a:cubicBezTo>
                <a:cubicBezTo>
                  <a:pt x="6504254" y="9639682"/>
                  <a:pt x="6504254" y="9639682"/>
                  <a:pt x="6511747" y="9656174"/>
                </a:cubicBezTo>
                <a:cubicBezTo>
                  <a:pt x="6511747" y="9656174"/>
                  <a:pt x="6511747" y="9656174"/>
                  <a:pt x="6496760" y="9672666"/>
                </a:cubicBezTo>
                <a:cubicBezTo>
                  <a:pt x="6496760" y="9660297"/>
                  <a:pt x="6496760" y="9647928"/>
                  <a:pt x="6489267" y="9689158"/>
                </a:cubicBezTo>
                <a:cubicBezTo>
                  <a:pt x="6489267" y="9697405"/>
                  <a:pt x="6481774" y="9709774"/>
                  <a:pt x="6481774" y="9726266"/>
                </a:cubicBezTo>
                <a:cubicBezTo>
                  <a:pt x="6481774" y="9726266"/>
                  <a:pt x="6481774" y="9726266"/>
                  <a:pt x="6481774" y="9722143"/>
                </a:cubicBezTo>
                <a:cubicBezTo>
                  <a:pt x="6481774" y="9722143"/>
                  <a:pt x="6481774" y="9722143"/>
                  <a:pt x="6451800" y="9746881"/>
                </a:cubicBezTo>
                <a:cubicBezTo>
                  <a:pt x="6451800" y="9746881"/>
                  <a:pt x="6451800" y="9746881"/>
                  <a:pt x="6436813" y="9734512"/>
                </a:cubicBezTo>
                <a:cubicBezTo>
                  <a:pt x="6436813" y="9734512"/>
                  <a:pt x="6436813" y="9734512"/>
                  <a:pt x="6444306" y="9730389"/>
                </a:cubicBezTo>
                <a:cubicBezTo>
                  <a:pt x="6444306" y="9730389"/>
                  <a:pt x="6444306" y="9730389"/>
                  <a:pt x="6369372" y="9668543"/>
                </a:cubicBezTo>
                <a:cubicBezTo>
                  <a:pt x="6369372" y="9668543"/>
                  <a:pt x="6369372" y="9668543"/>
                  <a:pt x="6346892" y="9643805"/>
                </a:cubicBezTo>
                <a:cubicBezTo>
                  <a:pt x="6346892" y="9643805"/>
                  <a:pt x="6346892" y="9643805"/>
                  <a:pt x="6324412" y="9627313"/>
                </a:cubicBezTo>
                <a:cubicBezTo>
                  <a:pt x="6324412" y="9627313"/>
                  <a:pt x="6324412" y="9627313"/>
                  <a:pt x="6286946" y="9581959"/>
                </a:cubicBezTo>
                <a:cubicBezTo>
                  <a:pt x="6286946" y="9581959"/>
                  <a:pt x="6279452" y="9573713"/>
                  <a:pt x="6264466" y="9553098"/>
                </a:cubicBezTo>
                <a:cubicBezTo>
                  <a:pt x="6264466" y="9553098"/>
                  <a:pt x="6264466" y="9553098"/>
                  <a:pt x="6294439" y="9553098"/>
                </a:cubicBezTo>
                <a:cubicBezTo>
                  <a:pt x="6294439" y="9553098"/>
                  <a:pt x="6294439" y="9553098"/>
                  <a:pt x="6292566" y="9551037"/>
                </a:cubicBezTo>
                <a:lnTo>
                  <a:pt x="6281948" y="9539353"/>
                </a:lnTo>
                <a:lnTo>
                  <a:pt x="6286595" y="9543370"/>
                </a:lnTo>
                <a:cubicBezTo>
                  <a:pt x="6293971" y="9549748"/>
                  <a:pt x="6303806" y="9558252"/>
                  <a:pt x="6316919" y="9569590"/>
                </a:cubicBezTo>
                <a:cubicBezTo>
                  <a:pt x="6316919" y="9569590"/>
                  <a:pt x="6316919" y="9569590"/>
                  <a:pt x="6309426" y="9581959"/>
                </a:cubicBezTo>
                <a:cubicBezTo>
                  <a:pt x="6309426" y="9581959"/>
                  <a:pt x="6309426" y="9581959"/>
                  <a:pt x="6324412" y="9590205"/>
                </a:cubicBezTo>
                <a:cubicBezTo>
                  <a:pt x="6324412" y="9590205"/>
                  <a:pt x="6324412" y="9590205"/>
                  <a:pt x="6346892" y="9536606"/>
                </a:cubicBezTo>
                <a:cubicBezTo>
                  <a:pt x="6346892" y="9536606"/>
                  <a:pt x="6346892" y="9536606"/>
                  <a:pt x="6331906" y="9503621"/>
                </a:cubicBezTo>
                <a:cubicBezTo>
                  <a:pt x="6331906" y="9503621"/>
                  <a:pt x="6331906" y="9503621"/>
                  <a:pt x="6346892" y="9515991"/>
                </a:cubicBezTo>
                <a:cubicBezTo>
                  <a:pt x="6391853" y="9544852"/>
                  <a:pt x="6316919" y="9524237"/>
                  <a:pt x="6369372" y="9569590"/>
                </a:cubicBezTo>
                <a:cubicBezTo>
                  <a:pt x="6369372" y="9569590"/>
                  <a:pt x="6369372" y="9569590"/>
                  <a:pt x="6354386" y="9577836"/>
                </a:cubicBezTo>
                <a:cubicBezTo>
                  <a:pt x="6354386" y="9577836"/>
                  <a:pt x="6354386" y="9577836"/>
                  <a:pt x="6399346" y="9619067"/>
                </a:cubicBezTo>
                <a:cubicBezTo>
                  <a:pt x="6399346" y="9619067"/>
                  <a:pt x="6399346" y="9619067"/>
                  <a:pt x="6399346" y="9606698"/>
                </a:cubicBezTo>
                <a:cubicBezTo>
                  <a:pt x="6406840" y="9610821"/>
                  <a:pt x="6414333" y="9623190"/>
                  <a:pt x="6421826" y="9631436"/>
                </a:cubicBezTo>
                <a:cubicBezTo>
                  <a:pt x="6421826" y="9631436"/>
                  <a:pt x="6421826" y="9631436"/>
                  <a:pt x="6406840" y="9643805"/>
                </a:cubicBezTo>
                <a:cubicBezTo>
                  <a:pt x="6406840" y="9643805"/>
                  <a:pt x="6406840" y="9643805"/>
                  <a:pt x="6429320" y="9693282"/>
                </a:cubicBezTo>
                <a:cubicBezTo>
                  <a:pt x="6429320" y="9693282"/>
                  <a:pt x="6429320" y="9693282"/>
                  <a:pt x="6444306" y="9701528"/>
                </a:cubicBezTo>
                <a:cubicBezTo>
                  <a:pt x="6444306" y="9701528"/>
                  <a:pt x="6444306" y="9701528"/>
                  <a:pt x="6466786" y="9660297"/>
                </a:cubicBezTo>
                <a:cubicBezTo>
                  <a:pt x="6466786" y="9660297"/>
                  <a:pt x="6466786" y="9660297"/>
                  <a:pt x="6429320" y="9569590"/>
                </a:cubicBezTo>
                <a:cubicBezTo>
                  <a:pt x="6429320" y="9569590"/>
                  <a:pt x="6429320" y="9569590"/>
                  <a:pt x="6391853" y="9544852"/>
                </a:cubicBezTo>
                <a:cubicBezTo>
                  <a:pt x="6384360" y="9536606"/>
                  <a:pt x="6489267" y="9619067"/>
                  <a:pt x="6369372" y="9503621"/>
                </a:cubicBezTo>
                <a:cubicBezTo>
                  <a:pt x="6369372" y="9503621"/>
                  <a:pt x="6369372" y="9503621"/>
                  <a:pt x="6369372" y="9470637"/>
                </a:cubicBezTo>
                <a:cubicBezTo>
                  <a:pt x="6369372" y="9470637"/>
                  <a:pt x="6369372" y="9470637"/>
                  <a:pt x="6331906" y="9429407"/>
                </a:cubicBezTo>
                <a:cubicBezTo>
                  <a:pt x="6331906" y="9429407"/>
                  <a:pt x="6331906" y="9429407"/>
                  <a:pt x="6339399" y="9421160"/>
                </a:cubicBezTo>
                <a:cubicBezTo>
                  <a:pt x="6339399" y="9421160"/>
                  <a:pt x="6339399" y="9421160"/>
                  <a:pt x="6309426" y="9417037"/>
                </a:cubicBezTo>
                <a:cubicBezTo>
                  <a:pt x="6309426" y="9417037"/>
                  <a:pt x="6309426" y="9417037"/>
                  <a:pt x="6279452" y="9363438"/>
                </a:cubicBezTo>
                <a:cubicBezTo>
                  <a:pt x="6279452" y="9363438"/>
                  <a:pt x="6279452" y="9363438"/>
                  <a:pt x="6256972" y="9351069"/>
                </a:cubicBezTo>
                <a:cubicBezTo>
                  <a:pt x="6256972" y="9351069"/>
                  <a:pt x="6256972" y="9351069"/>
                  <a:pt x="6271959" y="9404668"/>
                </a:cubicBezTo>
                <a:cubicBezTo>
                  <a:pt x="6271959" y="9404668"/>
                  <a:pt x="6271959" y="9404668"/>
                  <a:pt x="6241986" y="9379930"/>
                </a:cubicBezTo>
                <a:cubicBezTo>
                  <a:pt x="6241986" y="9379930"/>
                  <a:pt x="6241986" y="9379930"/>
                  <a:pt x="6234492" y="9359315"/>
                </a:cubicBezTo>
                <a:cubicBezTo>
                  <a:pt x="6219505" y="9359315"/>
                  <a:pt x="6197025" y="9342823"/>
                  <a:pt x="6197025" y="9301592"/>
                </a:cubicBezTo>
                <a:cubicBezTo>
                  <a:pt x="6197025" y="9301592"/>
                  <a:pt x="6197025" y="9301592"/>
                  <a:pt x="6174545" y="9289223"/>
                </a:cubicBezTo>
                <a:cubicBezTo>
                  <a:pt x="6174545" y="9289223"/>
                  <a:pt x="6174545" y="9289223"/>
                  <a:pt x="6159558" y="9260362"/>
                </a:cubicBezTo>
                <a:cubicBezTo>
                  <a:pt x="6159558" y="9260362"/>
                  <a:pt x="6159558" y="9260362"/>
                  <a:pt x="6159558" y="9256239"/>
                </a:cubicBezTo>
                <a:cubicBezTo>
                  <a:pt x="6159558" y="9260362"/>
                  <a:pt x="6167052" y="9260362"/>
                  <a:pt x="6167052" y="9260362"/>
                </a:cubicBezTo>
                <a:cubicBezTo>
                  <a:pt x="6167052" y="9260362"/>
                  <a:pt x="6167052" y="9260362"/>
                  <a:pt x="6159558" y="9256239"/>
                </a:cubicBezTo>
                <a:cubicBezTo>
                  <a:pt x="6174545" y="9256239"/>
                  <a:pt x="6174545" y="9260362"/>
                  <a:pt x="6174545" y="9260362"/>
                </a:cubicBezTo>
                <a:cubicBezTo>
                  <a:pt x="6182038" y="9260362"/>
                  <a:pt x="6182038" y="9260362"/>
                  <a:pt x="6182038" y="9260362"/>
                </a:cubicBezTo>
                <a:cubicBezTo>
                  <a:pt x="6212012" y="9272731"/>
                  <a:pt x="6174545" y="9285100"/>
                  <a:pt x="6197025" y="9293346"/>
                </a:cubicBezTo>
                <a:cubicBezTo>
                  <a:pt x="6197025" y="9293346"/>
                  <a:pt x="6197025" y="9293346"/>
                  <a:pt x="6204518" y="9293346"/>
                </a:cubicBezTo>
                <a:cubicBezTo>
                  <a:pt x="6256972" y="9272731"/>
                  <a:pt x="6182038" y="9293346"/>
                  <a:pt x="6226998" y="9334576"/>
                </a:cubicBezTo>
                <a:cubicBezTo>
                  <a:pt x="6226998" y="9334576"/>
                  <a:pt x="6226998" y="9334576"/>
                  <a:pt x="6249478" y="9351069"/>
                </a:cubicBezTo>
                <a:cubicBezTo>
                  <a:pt x="6264466" y="9334576"/>
                  <a:pt x="6286946" y="9313961"/>
                  <a:pt x="6249478" y="9293346"/>
                </a:cubicBezTo>
                <a:cubicBezTo>
                  <a:pt x="6249478" y="9293346"/>
                  <a:pt x="6249478" y="9293346"/>
                  <a:pt x="6219505" y="9252116"/>
                </a:cubicBezTo>
                <a:cubicBezTo>
                  <a:pt x="6219505" y="9252116"/>
                  <a:pt x="6219505" y="9252116"/>
                  <a:pt x="6197025" y="9252116"/>
                </a:cubicBezTo>
                <a:cubicBezTo>
                  <a:pt x="6212012" y="9202639"/>
                  <a:pt x="6182038" y="9198516"/>
                  <a:pt x="6144572" y="9153162"/>
                </a:cubicBezTo>
                <a:cubicBezTo>
                  <a:pt x="6144572" y="9153162"/>
                  <a:pt x="6144572" y="9153162"/>
                  <a:pt x="6137078" y="9153162"/>
                </a:cubicBezTo>
                <a:cubicBezTo>
                  <a:pt x="6137078" y="9153162"/>
                  <a:pt x="6137078" y="9153162"/>
                  <a:pt x="6144572" y="9140793"/>
                </a:cubicBezTo>
                <a:cubicBezTo>
                  <a:pt x="6144572" y="9140793"/>
                  <a:pt x="6144572" y="9140793"/>
                  <a:pt x="6084624" y="9054209"/>
                </a:cubicBezTo>
                <a:cubicBezTo>
                  <a:pt x="6084624" y="9054209"/>
                  <a:pt x="6084624" y="9054209"/>
                  <a:pt x="6054651" y="9000610"/>
                </a:cubicBezTo>
                <a:cubicBezTo>
                  <a:pt x="6054651" y="9000610"/>
                  <a:pt x="6054651" y="9000610"/>
                  <a:pt x="6032170" y="8996487"/>
                </a:cubicBezTo>
                <a:cubicBezTo>
                  <a:pt x="6032170" y="8996487"/>
                  <a:pt x="6032170" y="8996487"/>
                  <a:pt x="6039664" y="8996487"/>
                </a:cubicBezTo>
                <a:cubicBezTo>
                  <a:pt x="6039664" y="8996487"/>
                  <a:pt x="6039664" y="8996487"/>
                  <a:pt x="5994704" y="8922272"/>
                </a:cubicBezTo>
                <a:cubicBezTo>
                  <a:pt x="5994704" y="8922272"/>
                  <a:pt x="5994704" y="8922272"/>
                  <a:pt x="5957237" y="8905780"/>
                </a:cubicBezTo>
                <a:cubicBezTo>
                  <a:pt x="5957237" y="8905780"/>
                  <a:pt x="5957237" y="8905780"/>
                  <a:pt x="5942250" y="8872795"/>
                </a:cubicBezTo>
                <a:cubicBezTo>
                  <a:pt x="5942250" y="8872795"/>
                  <a:pt x="5942250" y="8872795"/>
                  <a:pt x="5957237" y="8868672"/>
                </a:cubicBezTo>
                <a:cubicBezTo>
                  <a:pt x="5957237" y="8868672"/>
                  <a:pt x="5957237" y="8868672"/>
                  <a:pt x="5919770" y="8831565"/>
                </a:cubicBezTo>
                <a:cubicBezTo>
                  <a:pt x="5919770" y="8831565"/>
                  <a:pt x="5919770" y="8831565"/>
                  <a:pt x="5919770" y="8819196"/>
                </a:cubicBezTo>
                <a:cubicBezTo>
                  <a:pt x="5919770" y="8819196"/>
                  <a:pt x="5919770" y="8819196"/>
                  <a:pt x="5897290" y="8802704"/>
                </a:cubicBezTo>
                <a:cubicBezTo>
                  <a:pt x="5897290" y="8802704"/>
                  <a:pt x="5897290" y="8802704"/>
                  <a:pt x="5912276" y="8773842"/>
                </a:cubicBezTo>
                <a:cubicBezTo>
                  <a:pt x="5912276" y="8773842"/>
                  <a:pt x="5912276" y="8773842"/>
                  <a:pt x="5822356" y="8674889"/>
                </a:cubicBezTo>
                <a:cubicBezTo>
                  <a:pt x="5822356" y="8674889"/>
                  <a:pt x="5822356" y="8674889"/>
                  <a:pt x="5822356" y="8662520"/>
                </a:cubicBezTo>
                <a:cubicBezTo>
                  <a:pt x="5822356" y="8662520"/>
                  <a:pt x="5822356" y="8662520"/>
                  <a:pt x="5829850" y="8662520"/>
                </a:cubicBezTo>
                <a:cubicBezTo>
                  <a:pt x="5829850" y="8662520"/>
                  <a:pt x="5829850" y="8662520"/>
                  <a:pt x="5814862" y="8654274"/>
                </a:cubicBezTo>
                <a:cubicBezTo>
                  <a:pt x="5814862" y="8654274"/>
                  <a:pt x="5814862" y="8654274"/>
                  <a:pt x="5784889" y="8662520"/>
                </a:cubicBezTo>
                <a:cubicBezTo>
                  <a:pt x="5784889" y="8662520"/>
                  <a:pt x="5784889" y="8662520"/>
                  <a:pt x="5784889" y="8654274"/>
                </a:cubicBezTo>
                <a:cubicBezTo>
                  <a:pt x="5784889" y="8654274"/>
                  <a:pt x="5784889" y="8654274"/>
                  <a:pt x="5762409" y="8662520"/>
                </a:cubicBezTo>
                <a:cubicBezTo>
                  <a:pt x="5762409" y="8662520"/>
                  <a:pt x="5762409" y="8662520"/>
                  <a:pt x="5664995" y="8551198"/>
                </a:cubicBezTo>
                <a:cubicBezTo>
                  <a:pt x="5664995" y="8551198"/>
                  <a:pt x="5664995" y="8551198"/>
                  <a:pt x="5605048" y="8493475"/>
                </a:cubicBezTo>
                <a:cubicBezTo>
                  <a:pt x="5605048" y="8493475"/>
                  <a:pt x="5605048" y="8493475"/>
                  <a:pt x="5590061" y="8464614"/>
                </a:cubicBezTo>
                <a:cubicBezTo>
                  <a:pt x="5582568" y="8464614"/>
                  <a:pt x="5567581" y="8460491"/>
                  <a:pt x="5560088" y="8460491"/>
                </a:cubicBezTo>
                <a:cubicBezTo>
                  <a:pt x="5560088" y="8460491"/>
                  <a:pt x="5560088" y="8460491"/>
                  <a:pt x="5545101" y="8464614"/>
                </a:cubicBezTo>
                <a:cubicBezTo>
                  <a:pt x="5545101" y="8464614"/>
                  <a:pt x="5545101" y="8464614"/>
                  <a:pt x="5552594" y="8468737"/>
                </a:cubicBezTo>
                <a:cubicBezTo>
                  <a:pt x="5552594" y="8468737"/>
                  <a:pt x="5552594" y="8468737"/>
                  <a:pt x="5536788" y="8465258"/>
                </a:cubicBezTo>
                <a:lnTo>
                  <a:pt x="5517048" y="8460914"/>
                </a:lnTo>
                <a:lnTo>
                  <a:pt x="5517279" y="8459476"/>
                </a:lnTo>
                <a:cubicBezTo>
                  <a:pt x="5520865" y="8436139"/>
                  <a:pt x="5515128" y="8464099"/>
                  <a:pt x="5515128" y="8460491"/>
                </a:cubicBezTo>
                <a:lnTo>
                  <a:pt x="5517048" y="8460914"/>
                </a:lnTo>
                <a:lnTo>
                  <a:pt x="5515128" y="8472860"/>
                </a:lnTo>
                <a:cubicBezTo>
                  <a:pt x="5515128" y="8472860"/>
                  <a:pt x="5515128" y="8472860"/>
                  <a:pt x="5492648" y="8472860"/>
                </a:cubicBezTo>
                <a:cubicBezTo>
                  <a:pt x="5492648" y="8468737"/>
                  <a:pt x="5492648" y="8464614"/>
                  <a:pt x="5492648" y="8460491"/>
                </a:cubicBezTo>
                <a:cubicBezTo>
                  <a:pt x="5492648" y="8460491"/>
                  <a:pt x="5492648" y="8460491"/>
                  <a:pt x="5515128" y="8452245"/>
                </a:cubicBezTo>
                <a:cubicBezTo>
                  <a:pt x="5515128" y="8452245"/>
                  <a:pt x="5515128" y="8452245"/>
                  <a:pt x="5530114" y="8415137"/>
                </a:cubicBezTo>
                <a:cubicBezTo>
                  <a:pt x="5530114" y="8415137"/>
                  <a:pt x="5530114" y="8415137"/>
                  <a:pt x="5515128" y="8415137"/>
                </a:cubicBezTo>
                <a:cubicBezTo>
                  <a:pt x="5515128" y="8415137"/>
                  <a:pt x="5515128" y="8415137"/>
                  <a:pt x="5515128" y="8386276"/>
                </a:cubicBezTo>
                <a:cubicBezTo>
                  <a:pt x="5515128" y="8386276"/>
                  <a:pt x="5515128" y="8386276"/>
                  <a:pt x="5507634" y="8386276"/>
                </a:cubicBezTo>
                <a:cubicBezTo>
                  <a:pt x="5507634" y="8386276"/>
                  <a:pt x="5507634" y="8386276"/>
                  <a:pt x="5500140" y="8373907"/>
                </a:cubicBezTo>
                <a:cubicBezTo>
                  <a:pt x="5500140" y="8373907"/>
                  <a:pt x="5500140" y="8373907"/>
                  <a:pt x="5485154" y="8369784"/>
                </a:cubicBezTo>
                <a:cubicBezTo>
                  <a:pt x="5485154" y="8369784"/>
                  <a:pt x="5485154" y="8369784"/>
                  <a:pt x="5432700" y="8386276"/>
                </a:cubicBezTo>
                <a:cubicBezTo>
                  <a:pt x="5432700" y="8386276"/>
                  <a:pt x="5432700" y="8386276"/>
                  <a:pt x="5455180" y="8373907"/>
                </a:cubicBezTo>
                <a:cubicBezTo>
                  <a:pt x="5455180" y="8373907"/>
                  <a:pt x="5455180" y="8373907"/>
                  <a:pt x="5455180" y="8369784"/>
                </a:cubicBezTo>
                <a:cubicBezTo>
                  <a:pt x="5455180" y="8369784"/>
                  <a:pt x="5455180" y="8369784"/>
                  <a:pt x="5417714" y="8345046"/>
                </a:cubicBezTo>
                <a:cubicBezTo>
                  <a:pt x="5417714" y="8345046"/>
                  <a:pt x="5417714" y="8345046"/>
                  <a:pt x="5432700" y="8336800"/>
                </a:cubicBezTo>
                <a:cubicBezTo>
                  <a:pt x="5432700" y="8336800"/>
                  <a:pt x="5432700" y="8336800"/>
                  <a:pt x="5410220" y="8324430"/>
                </a:cubicBezTo>
                <a:cubicBezTo>
                  <a:pt x="5410220" y="8324430"/>
                  <a:pt x="5410220" y="8324430"/>
                  <a:pt x="5410220" y="8312061"/>
                </a:cubicBezTo>
                <a:cubicBezTo>
                  <a:pt x="5417714" y="8320307"/>
                  <a:pt x="5425207" y="8303815"/>
                  <a:pt x="5432700" y="8316184"/>
                </a:cubicBezTo>
                <a:cubicBezTo>
                  <a:pt x="5432700" y="8316184"/>
                  <a:pt x="5432700" y="8316184"/>
                  <a:pt x="5432700" y="8299692"/>
                </a:cubicBezTo>
                <a:cubicBezTo>
                  <a:pt x="5432700" y="8299692"/>
                  <a:pt x="5432700" y="8299692"/>
                  <a:pt x="5402726" y="8295569"/>
                </a:cubicBezTo>
                <a:cubicBezTo>
                  <a:pt x="5402726" y="8295569"/>
                  <a:pt x="5402726" y="8295569"/>
                  <a:pt x="5387740" y="8283200"/>
                </a:cubicBezTo>
                <a:cubicBezTo>
                  <a:pt x="5387740" y="8279077"/>
                  <a:pt x="5417714" y="8258462"/>
                  <a:pt x="5380246" y="8262585"/>
                </a:cubicBezTo>
                <a:cubicBezTo>
                  <a:pt x="5372753" y="8258462"/>
                  <a:pt x="5372753" y="8254339"/>
                  <a:pt x="5365260" y="8246093"/>
                </a:cubicBezTo>
                <a:cubicBezTo>
                  <a:pt x="5365260" y="8246093"/>
                  <a:pt x="5365260" y="8246093"/>
                  <a:pt x="5380246" y="8233723"/>
                </a:cubicBezTo>
                <a:cubicBezTo>
                  <a:pt x="5380246" y="8233723"/>
                  <a:pt x="5380246" y="8233723"/>
                  <a:pt x="5290326" y="8126524"/>
                </a:cubicBezTo>
                <a:cubicBezTo>
                  <a:pt x="5290326" y="8126524"/>
                  <a:pt x="5290326" y="8126524"/>
                  <a:pt x="5237872" y="8077048"/>
                </a:cubicBezTo>
                <a:cubicBezTo>
                  <a:pt x="5237872" y="8077048"/>
                  <a:pt x="5237872" y="8077048"/>
                  <a:pt x="5230379" y="8077048"/>
                </a:cubicBezTo>
                <a:cubicBezTo>
                  <a:pt x="5230379" y="8077048"/>
                  <a:pt x="5230379" y="8077048"/>
                  <a:pt x="5207899" y="8048186"/>
                </a:cubicBezTo>
                <a:cubicBezTo>
                  <a:pt x="5207899" y="8048186"/>
                  <a:pt x="5207899" y="8048186"/>
                  <a:pt x="5177926" y="8039940"/>
                </a:cubicBezTo>
                <a:cubicBezTo>
                  <a:pt x="5177926" y="8039940"/>
                  <a:pt x="5177926" y="8039940"/>
                  <a:pt x="5162938" y="8056432"/>
                </a:cubicBezTo>
                <a:cubicBezTo>
                  <a:pt x="5177926" y="8081171"/>
                  <a:pt x="5177926" y="8068802"/>
                  <a:pt x="5185418" y="8093540"/>
                </a:cubicBezTo>
                <a:cubicBezTo>
                  <a:pt x="5185418" y="8093540"/>
                  <a:pt x="5185418" y="8093540"/>
                  <a:pt x="5185418" y="8097663"/>
                </a:cubicBezTo>
                <a:cubicBezTo>
                  <a:pt x="5185418" y="8097663"/>
                  <a:pt x="5185418" y="8097663"/>
                  <a:pt x="5192912" y="8105909"/>
                </a:cubicBezTo>
                <a:cubicBezTo>
                  <a:pt x="5200406" y="8101786"/>
                  <a:pt x="5192912" y="8097663"/>
                  <a:pt x="5200406" y="8093540"/>
                </a:cubicBezTo>
                <a:cubicBezTo>
                  <a:pt x="5200406" y="8093540"/>
                  <a:pt x="5200406" y="8093540"/>
                  <a:pt x="5207899" y="8105909"/>
                </a:cubicBezTo>
                <a:cubicBezTo>
                  <a:pt x="5207899" y="8105909"/>
                  <a:pt x="5207899" y="8105909"/>
                  <a:pt x="5222886" y="8097663"/>
                </a:cubicBezTo>
                <a:cubicBezTo>
                  <a:pt x="5237872" y="8105909"/>
                  <a:pt x="5185418" y="8023448"/>
                  <a:pt x="5245366" y="8122401"/>
                </a:cubicBezTo>
                <a:cubicBezTo>
                  <a:pt x="5237872" y="8122401"/>
                  <a:pt x="5222886" y="8126524"/>
                  <a:pt x="5200406" y="8130647"/>
                </a:cubicBezTo>
                <a:cubicBezTo>
                  <a:pt x="5200406" y="8130647"/>
                  <a:pt x="5200406" y="8130647"/>
                  <a:pt x="5215392" y="8188370"/>
                </a:cubicBezTo>
                <a:cubicBezTo>
                  <a:pt x="5215392" y="8188370"/>
                  <a:pt x="5215392" y="8188370"/>
                  <a:pt x="5237872" y="8204862"/>
                </a:cubicBezTo>
                <a:cubicBezTo>
                  <a:pt x="5243493" y="8201770"/>
                  <a:pt x="5253327" y="8194039"/>
                  <a:pt x="5254733" y="8190367"/>
                </a:cubicBezTo>
                <a:lnTo>
                  <a:pt x="5253564" y="8189122"/>
                </a:lnTo>
                <a:lnTo>
                  <a:pt x="5264334" y="8190109"/>
                </a:lnTo>
                <a:cubicBezTo>
                  <a:pt x="5270656" y="8190689"/>
                  <a:pt x="5279086" y="8191462"/>
                  <a:pt x="5290326" y="8192493"/>
                </a:cubicBezTo>
                <a:cubicBezTo>
                  <a:pt x="5297820" y="8192493"/>
                  <a:pt x="5290326" y="8167755"/>
                  <a:pt x="5312806" y="8188370"/>
                </a:cubicBezTo>
                <a:cubicBezTo>
                  <a:pt x="5312806" y="8188370"/>
                  <a:pt x="5312806" y="8188370"/>
                  <a:pt x="5327793" y="8200739"/>
                </a:cubicBezTo>
                <a:cubicBezTo>
                  <a:pt x="5327793" y="8200739"/>
                  <a:pt x="5327793" y="8200739"/>
                  <a:pt x="5320300" y="8204862"/>
                </a:cubicBezTo>
                <a:cubicBezTo>
                  <a:pt x="5327793" y="8204862"/>
                  <a:pt x="5350273" y="8221354"/>
                  <a:pt x="5290326" y="8200739"/>
                </a:cubicBezTo>
                <a:cubicBezTo>
                  <a:pt x="5290326" y="8200739"/>
                  <a:pt x="5290326" y="8200739"/>
                  <a:pt x="5282832" y="8213108"/>
                </a:cubicBezTo>
                <a:cubicBezTo>
                  <a:pt x="5282832" y="8213108"/>
                  <a:pt x="5282832" y="8213108"/>
                  <a:pt x="5290326" y="8221354"/>
                </a:cubicBezTo>
                <a:cubicBezTo>
                  <a:pt x="5290326" y="8221354"/>
                  <a:pt x="5290326" y="8221354"/>
                  <a:pt x="5267846" y="8204862"/>
                </a:cubicBezTo>
                <a:cubicBezTo>
                  <a:pt x="5267846" y="8204862"/>
                  <a:pt x="5267846" y="8204862"/>
                  <a:pt x="5252859" y="8204862"/>
                </a:cubicBezTo>
                <a:cubicBezTo>
                  <a:pt x="5237872" y="8221354"/>
                  <a:pt x="5260352" y="8246093"/>
                  <a:pt x="5252859" y="8250216"/>
                </a:cubicBezTo>
                <a:cubicBezTo>
                  <a:pt x="5252859" y="8250216"/>
                  <a:pt x="5252859" y="8250216"/>
                  <a:pt x="5290326" y="8283200"/>
                </a:cubicBezTo>
                <a:cubicBezTo>
                  <a:pt x="5290326" y="8283200"/>
                  <a:pt x="5290326" y="8283200"/>
                  <a:pt x="5297820" y="8295569"/>
                </a:cubicBezTo>
                <a:cubicBezTo>
                  <a:pt x="5297820" y="8295569"/>
                  <a:pt x="5297820" y="8295569"/>
                  <a:pt x="5320300" y="8307938"/>
                </a:cubicBezTo>
                <a:cubicBezTo>
                  <a:pt x="5327793" y="8307938"/>
                  <a:pt x="5327793" y="8303815"/>
                  <a:pt x="5327793" y="8303815"/>
                </a:cubicBezTo>
                <a:cubicBezTo>
                  <a:pt x="5327793" y="8303815"/>
                  <a:pt x="5327793" y="8303815"/>
                  <a:pt x="5350273" y="8320307"/>
                </a:cubicBezTo>
                <a:cubicBezTo>
                  <a:pt x="5350273" y="8320307"/>
                  <a:pt x="5350273" y="8320307"/>
                  <a:pt x="5327793" y="8332677"/>
                </a:cubicBezTo>
                <a:cubicBezTo>
                  <a:pt x="5335286" y="8336800"/>
                  <a:pt x="5342780" y="8345046"/>
                  <a:pt x="5357766" y="8357415"/>
                </a:cubicBezTo>
                <a:cubicBezTo>
                  <a:pt x="5357766" y="8357415"/>
                  <a:pt x="5357766" y="8357415"/>
                  <a:pt x="5350273" y="8365661"/>
                </a:cubicBezTo>
                <a:cubicBezTo>
                  <a:pt x="5350273" y="8365661"/>
                  <a:pt x="5350273" y="8365661"/>
                  <a:pt x="5372753" y="8369784"/>
                </a:cubicBezTo>
                <a:cubicBezTo>
                  <a:pt x="5372753" y="8369784"/>
                  <a:pt x="5372753" y="8369784"/>
                  <a:pt x="5372753" y="8382153"/>
                </a:cubicBezTo>
                <a:cubicBezTo>
                  <a:pt x="5372753" y="8382153"/>
                  <a:pt x="5372753" y="8382153"/>
                  <a:pt x="5342780" y="8378030"/>
                </a:cubicBezTo>
                <a:cubicBezTo>
                  <a:pt x="5342780" y="8378030"/>
                  <a:pt x="5335286" y="8386276"/>
                  <a:pt x="5327793" y="8365661"/>
                </a:cubicBezTo>
                <a:cubicBezTo>
                  <a:pt x="5297820" y="8378030"/>
                  <a:pt x="5335286" y="8386276"/>
                  <a:pt x="5342780" y="8394522"/>
                </a:cubicBezTo>
                <a:cubicBezTo>
                  <a:pt x="5342780" y="8394522"/>
                  <a:pt x="5342780" y="8394522"/>
                  <a:pt x="5350273" y="8402768"/>
                </a:cubicBezTo>
                <a:cubicBezTo>
                  <a:pt x="5365260" y="8390399"/>
                  <a:pt x="5402726" y="8386276"/>
                  <a:pt x="5395234" y="8369784"/>
                </a:cubicBezTo>
                <a:cubicBezTo>
                  <a:pt x="5395234" y="8378030"/>
                  <a:pt x="5410220" y="8394522"/>
                  <a:pt x="5395234" y="8402768"/>
                </a:cubicBezTo>
                <a:cubicBezTo>
                  <a:pt x="5395234" y="8402768"/>
                  <a:pt x="5395234" y="8402768"/>
                  <a:pt x="5380246" y="8394522"/>
                </a:cubicBezTo>
                <a:cubicBezTo>
                  <a:pt x="5372753" y="8402768"/>
                  <a:pt x="5357766" y="8406891"/>
                  <a:pt x="5342780" y="8402768"/>
                </a:cubicBezTo>
                <a:cubicBezTo>
                  <a:pt x="5342780" y="8402768"/>
                  <a:pt x="5335286" y="8406891"/>
                  <a:pt x="5335286" y="8411014"/>
                </a:cubicBezTo>
                <a:cubicBezTo>
                  <a:pt x="5335286" y="8411014"/>
                  <a:pt x="5335286" y="8411014"/>
                  <a:pt x="5350273" y="8415137"/>
                </a:cubicBezTo>
                <a:cubicBezTo>
                  <a:pt x="5350273" y="8415137"/>
                  <a:pt x="5350273" y="8415137"/>
                  <a:pt x="5357766" y="8452245"/>
                </a:cubicBezTo>
                <a:cubicBezTo>
                  <a:pt x="5357766" y="8452245"/>
                  <a:pt x="5357766" y="8452245"/>
                  <a:pt x="5402726" y="8456368"/>
                </a:cubicBezTo>
                <a:cubicBezTo>
                  <a:pt x="5425207" y="8468737"/>
                  <a:pt x="5380246" y="8489352"/>
                  <a:pt x="5425207" y="8489352"/>
                </a:cubicBezTo>
                <a:cubicBezTo>
                  <a:pt x="5425207" y="8489352"/>
                  <a:pt x="5425207" y="8489352"/>
                  <a:pt x="5432700" y="8497598"/>
                </a:cubicBezTo>
                <a:cubicBezTo>
                  <a:pt x="5432700" y="8497598"/>
                  <a:pt x="5432700" y="8497598"/>
                  <a:pt x="5432700" y="8509967"/>
                </a:cubicBezTo>
                <a:cubicBezTo>
                  <a:pt x="5432700" y="8509967"/>
                  <a:pt x="5432700" y="8509967"/>
                  <a:pt x="5440194" y="8522336"/>
                </a:cubicBezTo>
                <a:cubicBezTo>
                  <a:pt x="5440194" y="8522336"/>
                  <a:pt x="5440194" y="8522336"/>
                  <a:pt x="5410220" y="8530583"/>
                </a:cubicBezTo>
                <a:cubicBezTo>
                  <a:pt x="5410220" y="8530583"/>
                  <a:pt x="5410220" y="8530583"/>
                  <a:pt x="5425207" y="8580059"/>
                </a:cubicBezTo>
                <a:cubicBezTo>
                  <a:pt x="5425207" y="8580059"/>
                  <a:pt x="5425207" y="8580059"/>
                  <a:pt x="5462674" y="8596551"/>
                </a:cubicBezTo>
                <a:cubicBezTo>
                  <a:pt x="5462674" y="8596551"/>
                  <a:pt x="5462674" y="8596551"/>
                  <a:pt x="5477660" y="8613043"/>
                </a:cubicBezTo>
                <a:cubicBezTo>
                  <a:pt x="5477660" y="8613043"/>
                  <a:pt x="5477660" y="8613043"/>
                  <a:pt x="5462674" y="8621290"/>
                </a:cubicBezTo>
                <a:cubicBezTo>
                  <a:pt x="5462674" y="8621290"/>
                  <a:pt x="5462674" y="8621290"/>
                  <a:pt x="5470167" y="8637782"/>
                </a:cubicBezTo>
                <a:cubicBezTo>
                  <a:pt x="5470167" y="8641905"/>
                  <a:pt x="5455180" y="8658397"/>
                  <a:pt x="5447687" y="8679012"/>
                </a:cubicBezTo>
                <a:cubicBezTo>
                  <a:pt x="5447687" y="8679012"/>
                  <a:pt x="5447687" y="8679012"/>
                  <a:pt x="5507634" y="8674889"/>
                </a:cubicBezTo>
                <a:cubicBezTo>
                  <a:pt x="5507634" y="8674889"/>
                  <a:pt x="5507634" y="8674889"/>
                  <a:pt x="5507634" y="8720243"/>
                </a:cubicBezTo>
                <a:cubicBezTo>
                  <a:pt x="5507634" y="8720243"/>
                  <a:pt x="5507634" y="8720243"/>
                  <a:pt x="5530114" y="8736735"/>
                </a:cubicBezTo>
                <a:cubicBezTo>
                  <a:pt x="5530114" y="8736735"/>
                  <a:pt x="5530114" y="8736735"/>
                  <a:pt x="5515128" y="8740858"/>
                </a:cubicBezTo>
                <a:cubicBezTo>
                  <a:pt x="5515128" y="8740858"/>
                  <a:pt x="5515128" y="8740858"/>
                  <a:pt x="5530114" y="8761473"/>
                </a:cubicBezTo>
                <a:cubicBezTo>
                  <a:pt x="5530114" y="8761473"/>
                  <a:pt x="5530114" y="8761473"/>
                  <a:pt x="5545101" y="8765596"/>
                </a:cubicBezTo>
                <a:cubicBezTo>
                  <a:pt x="5545101" y="8765596"/>
                  <a:pt x="5545101" y="8765596"/>
                  <a:pt x="5552594" y="8753227"/>
                </a:cubicBezTo>
                <a:cubicBezTo>
                  <a:pt x="5552594" y="8753227"/>
                  <a:pt x="5552594" y="8753227"/>
                  <a:pt x="5537608" y="8740858"/>
                </a:cubicBezTo>
                <a:cubicBezTo>
                  <a:pt x="5537608" y="8740858"/>
                  <a:pt x="5537608" y="8740858"/>
                  <a:pt x="5552594" y="8740858"/>
                </a:cubicBezTo>
                <a:cubicBezTo>
                  <a:pt x="5552594" y="8740858"/>
                  <a:pt x="5552594" y="8740858"/>
                  <a:pt x="5560088" y="8757350"/>
                </a:cubicBezTo>
                <a:cubicBezTo>
                  <a:pt x="5560088" y="8757350"/>
                  <a:pt x="5560088" y="8757350"/>
                  <a:pt x="5545101" y="8782088"/>
                </a:cubicBezTo>
                <a:cubicBezTo>
                  <a:pt x="5545101" y="8782088"/>
                  <a:pt x="5545101" y="8782088"/>
                  <a:pt x="5575074" y="8794457"/>
                </a:cubicBezTo>
                <a:cubicBezTo>
                  <a:pt x="5582568" y="8798580"/>
                  <a:pt x="5590061" y="8802704"/>
                  <a:pt x="5597554" y="8815073"/>
                </a:cubicBezTo>
                <a:cubicBezTo>
                  <a:pt x="5597554" y="8819196"/>
                  <a:pt x="5590061" y="8819196"/>
                  <a:pt x="5582568" y="8827442"/>
                </a:cubicBezTo>
                <a:cubicBezTo>
                  <a:pt x="5582568" y="8827442"/>
                  <a:pt x="5582568" y="8827442"/>
                  <a:pt x="5620034" y="8864549"/>
                </a:cubicBezTo>
                <a:cubicBezTo>
                  <a:pt x="5620034" y="8864549"/>
                  <a:pt x="5620034" y="8864549"/>
                  <a:pt x="5650008" y="8881041"/>
                </a:cubicBezTo>
                <a:cubicBezTo>
                  <a:pt x="5650008" y="8881041"/>
                  <a:pt x="5650008" y="8881041"/>
                  <a:pt x="5642515" y="8885164"/>
                </a:cubicBezTo>
                <a:cubicBezTo>
                  <a:pt x="5642515" y="8885164"/>
                  <a:pt x="5642515" y="8885164"/>
                  <a:pt x="5657502" y="8889288"/>
                </a:cubicBezTo>
                <a:cubicBezTo>
                  <a:pt x="5657502" y="8889288"/>
                  <a:pt x="5657502" y="8889288"/>
                  <a:pt x="5620034" y="8914026"/>
                </a:cubicBezTo>
                <a:cubicBezTo>
                  <a:pt x="5620034" y="8914026"/>
                  <a:pt x="5620034" y="8914026"/>
                  <a:pt x="5650008" y="8951133"/>
                </a:cubicBezTo>
                <a:cubicBezTo>
                  <a:pt x="5650008" y="8951133"/>
                  <a:pt x="5650008" y="8951133"/>
                  <a:pt x="5672488" y="8955256"/>
                </a:cubicBezTo>
                <a:cubicBezTo>
                  <a:pt x="5672488" y="8955256"/>
                  <a:pt x="5672488" y="8955256"/>
                  <a:pt x="5672488" y="8979995"/>
                </a:cubicBezTo>
                <a:cubicBezTo>
                  <a:pt x="5672488" y="8979995"/>
                  <a:pt x="5672488" y="8979995"/>
                  <a:pt x="5687475" y="8984118"/>
                </a:cubicBezTo>
                <a:cubicBezTo>
                  <a:pt x="5679982" y="8984118"/>
                  <a:pt x="5694968" y="8988241"/>
                  <a:pt x="5679982" y="8984118"/>
                </a:cubicBezTo>
                <a:cubicBezTo>
                  <a:pt x="5679982" y="8984118"/>
                  <a:pt x="5679982" y="8984118"/>
                  <a:pt x="5702462" y="9000610"/>
                </a:cubicBezTo>
                <a:cubicBezTo>
                  <a:pt x="5702462" y="9000610"/>
                  <a:pt x="5702462" y="9000610"/>
                  <a:pt x="5702462" y="9033594"/>
                </a:cubicBezTo>
                <a:cubicBezTo>
                  <a:pt x="5693095" y="9036686"/>
                  <a:pt x="5689817" y="9039779"/>
                  <a:pt x="5690051" y="9042806"/>
                </a:cubicBezTo>
                <a:lnTo>
                  <a:pt x="5690265" y="9043024"/>
                </a:lnTo>
                <a:lnTo>
                  <a:pt x="5679982" y="9033594"/>
                </a:lnTo>
                <a:cubicBezTo>
                  <a:pt x="5679982" y="9033594"/>
                  <a:pt x="5679982" y="9033594"/>
                  <a:pt x="5694968" y="9025348"/>
                </a:cubicBezTo>
                <a:cubicBezTo>
                  <a:pt x="5694968" y="9025348"/>
                  <a:pt x="5694968" y="9025348"/>
                  <a:pt x="5612542" y="8984118"/>
                </a:cubicBezTo>
                <a:cubicBezTo>
                  <a:pt x="5612542" y="8984118"/>
                  <a:pt x="5612542" y="8984118"/>
                  <a:pt x="5597554" y="8967625"/>
                </a:cubicBezTo>
                <a:cubicBezTo>
                  <a:pt x="5597554" y="8967625"/>
                  <a:pt x="5597554" y="8967625"/>
                  <a:pt x="5605048" y="8967625"/>
                </a:cubicBezTo>
                <a:cubicBezTo>
                  <a:pt x="5605048" y="8967625"/>
                  <a:pt x="5605048" y="8967625"/>
                  <a:pt x="5567581" y="8918149"/>
                </a:cubicBezTo>
                <a:cubicBezTo>
                  <a:pt x="5567581" y="8914026"/>
                  <a:pt x="5560088" y="8934641"/>
                  <a:pt x="5552594" y="8909903"/>
                </a:cubicBezTo>
                <a:cubicBezTo>
                  <a:pt x="5530114" y="8922272"/>
                  <a:pt x="5597554" y="8955256"/>
                  <a:pt x="5590061" y="9012979"/>
                </a:cubicBezTo>
                <a:cubicBezTo>
                  <a:pt x="5582568" y="9012979"/>
                  <a:pt x="5567581" y="9037717"/>
                  <a:pt x="5635022" y="9037717"/>
                </a:cubicBezTo>
                <a:cubicBezTo>
                  <a:pt x="5635022" y="9037717"/>
                  <a:pt x="5635022" y="9037717"/>
                  <a:pt x="5620034" y="9037717"/>
                </a:cubicBezTo>
                <a:cubicBezTo>
                  <a:pt x="5620034" y="9037717"/>
                  <a:pt x="5620034" y="9037717"/>
                  <a:pt x="5635022" y="9050086"/>
                </a:cubicBezTo>
                <a:cubicBezTo>
                  <a:pt x="5635022" y="9050086"/>
                  <a:pt x="5635022" y="9050086"/>
                  <a:pt x="5642515" y="9083071"/>
                </a:cubicBezTo>
                <a:cubicBezTo>
                  <a:pt x="5642515" y="9083071"/>
                  <a:pt x="5642515" y="9083071"/>
                  <a:pt x="5620034" y="9066578"/>
                </a:cubicBezTo>
                <a:cubicBezTo>
                  <a:pt x="5620034" y="9066578"/>
                  <a:pt x="5620034" y="9066578"/>
                  <a:pt x="5597554" y="9111932"/>
                </a:cubicBezTo>
                <a:cubicBezTo>
                  <a:pt x="5597554" y="9111932"/>
                  <a:pt x="5597554" y="9111932"/>
                  <a:pt x="5612542" y="9120178"/>
                </a:cubicBezTo>
                <a:cubicBezTo>
                  <a:pt x="5612542" y="9120178"/>
                  <a:pt x="5612542" y="9120178"/>
                  <a:pt x="5590061" y="9120178"/>
                </a:cubicBezTo>
                <a:cubicBezTo>
                  <a:pt x="5590061" y="9124301"/>
                  <a:pt x="5575074" y="9128424"/>
                  <a:pt x="5582568" y="9132547"/>
                </a:cubicBezTo>
                <a:cubicBezTo>
                  <a:pt x="5582568" y="9132547"/>
                  <a:pt x="5582568" y="9132547"/>
                  <a:pt x="5612542" y="9136670"/>
                </a:cubicBezTo>
                <a:cubicBezTo>
                  <a:pt x="5612542" y="9136670"/>
                  <a:pt x="5612542" y="9136670"/>
                  <a:pt x="5627528" y="9153162"/>
                </a:cubicBezTo>
                <a:cubicBezTo>
                  <a:pt x="5627528" y="9153162"/>
                  <a:pt x="5627528" y="9153162"/>
                  <a:pt x="5597554" y="9149039"/>
                </a:cubicBezTo>
                <a:cubicBezTo>
                  <a:pt x="5597554" y="9149039"/>
                  <a:pt x="5597554" y="9149039"/>
                  <a:pt x="5597554" y="9177901"/>
                </a:cubicBezTo>
                <a:cubicBezTo>
                  <a:pt x="5597554" y="9177901"/>
                  <a:pt x="5597554" y="9177901"/>
                  <a:pt x="5627528" y="9186147"/>
                </a:cubicBezTo>
                <a:cubicBezTo>
                  <a:pt x="5627528" y="9194393"/>
                  <a:pt x="5627528" y="9198516"/>
                  <a:pt x="5627528" y="9202639"/>
                </a:cubicBezTo>
                <a:cubicBezTo>
                  <a:pt x="5627528" y="9202639"/>
                  <a:pt x="5627528" y="9202639"/>
                  <a:pt x="5642515" y="9182024"/>
                </a:cubicBezTo>
                <a:cubicBezTo>
                  <a:pt x="5642515" y="9182024"/>
                  <a:pt x="5642515" y="9182024"/>
                  <a:pt x="5642515" y="9177901"/>
                </a:cubicBezTo>
                <a:cubicBezTo>
                  <a:pt x="5642515" y="9177901"/>
                  <a:pt x="5642515" y="9177901"/>
                  <a:pt x="5657502" y="9182024"/>
                </a:cubicBezTo>
                <a:cubicBezTo>
                  <a:pt x="5657502" y="9182024"/>
                  <a:pt x="5657502" y="9182024"/>
                  <a:pt x="5664995" y="9169655"/>
                </a:cubicBezTo>
                <a:cubicBezTo>
                  <a:pt x="5664995" y="9169655"/>
                  <a:pt x="5664995" y="9169655"/>
                  <a:pt x="5702462" y="9169655"/>
                </a:cubicBezTo>
                <a:cubicBezTo>
                  <a:pt x="5702462" y="9169655"/>
                  <a:pt x="5702462" y="9169655"/>
                  <a:pt x="5694968" y="9190270"/>
                </a:cubicBezTo>
                <a:cubicBezTo>
                  <a:pt x="5694968" y="9190270"/>
                  <a:pt x="5694968" y="9190270"/>
                  <a:pt x="5657502" y="9190270"/>
                </a:cubicBezTo>
                <a:cubicBezTo>
                  <a:pt x="5657502" y="9190270"/>
                  <a:pt x="5657502" y="9190270"/>
                  <a:pt x="5679982" y="9210885"/>
                </a:cubicBezTo>
                <a:cubicBezTo>
                  <a:pt x="5679982" y="9210885"/>
                  <a:pt x="5679982" y="9210885"/>
                  <a:pt x="5717448" y="9215008"/>
                </a:cubicBezTo>
                <a:cubicBezTo>
                  <a:pt x="5717448" y="9227377"/>
                  <a:pt x="5739929" y="9235623"/>
                  <a:pt x="5717448" y="9252116"/>
                </a:cubicBezTo>
                <a:cubicBezTo>
                  <a:pt x="5717448" y="9260362"/>
                  <a:pt x="5754916" y="9268608"/>
                  <a:pt x="5717448" y="9276854"/>
                </a:cubicBezTo>
                <a:cubicBezTo>
                  <a:pt x="5717448" y="9276854"/>
                  <a:pt x="5717448" y="9276854"/>
                  <a:pt x="5687475" y="9260362"/>
                </a:cubicBezTo>
                <a:cubicBezTo>
                  <a:pt x="5687475" y="9260362"/>
                  <a:pt x="5687475" y="9260362"/>
                  <a:pt x="5679982" y="9276854"/>
                </a:cubicBezTo>
                <a:cubicBezTo>
                  <a:pt x="5679982" y="9276854"/>
                  <a:pt x="5679982" y="9276854"/>
                  <a:pt x="5717448" y="9326330"/>
                </a:cubicBezTo>
                <a:cubicBezTo>
                  <a:pt x="5717448" y="9326330"/>
                  <a:pt x="5717448" y="9326330"/>
                  <a:pt x="5732436" y="9330453"/>
                </a:cubicBezTo>
                <a:cubicBezTo>
                  <a:pt x="5732436" y="9330453"/>
                  <a:pt x="5732436" y="9330453"/>
                  <a:pt x="5754916" y="9379930"/>
                </a:cubicBezTo>
                <a:cubicBezTo>
                  <a:pt x="5754916" y="9379930"/>
                  <a:pt x="5754916" y="9379930"/>
                  <a:pt x="5799876" y="9425284"/>
                </a:cubicBezTo>
                <a:cubicBezTo>
                  <a:pt x="5799876" y="9425284"/>
                  <a:pt x="5799876" y="9425284"/>
                  <a:pt x="5799876" y="9454145"/>
                </a:cubicBezTo>
                <a:cubicBezTo>
                  <a:pt x="5799876" y="9454145"/>
                  <a:pt x="5799876" y="9454145"/>
                  <a:pt x="5829850" y="9454145"/>
                </a:cubicBezTo>
                <a:cubicBezTo>
                  <a:pt x="5829850" y="9454145"/>
                  <a:pt x="5829850" y="9454145"/>
                  <a:pt x="5829850" y="9474760"/>
                </a:cubicBezTo>
                <a:cubicBezTo>
                  <a:pt x="5837342" y="9478883"/>
                  <a:pt x="5844836" y="9474760"/>
                  <a:pt x="5852330" y="9478883"/>
                </a:cubicBezTo>
                <a:cubicBezTo>
                  <a:pt x="5852330" y="9478883"/>
                  <a:pt x="5852330" y="9478883"/>
                  <a:pt x="5829850" y="9483006"/>
                </a:cubicBezTo>
                <a:cubicBezTo>
                  <a:pt x="5829850" y="9474760"/>
                  <a:pt x="5814862" y="9462391"/>
                  <a:pt x="5784889" y="9454145"/>
                </a:cubicBezTo>
                <a:cubicBezTo>
                  <a:pt x="5792382" y="9441776"/>
                  <a:pt x="5792382" y="9425284"/>
                  <a:pt x="5769902" y="9425284"/>
                </a:cubicBezTo>
                <a:cubicBezTo>
                  <a:pt x="5769902" y="9425284"/>
                  <a:pt x="5769902" y="9425284"/>
                  <a:pt x="5754916" y="9425284"/>
                </a:cubicBezTo>
                <a:cubicBezTo>
                  <a:pt x="5754916" y="9425284"/>
                  <a:pt x="5754916" y="9425284"/>
                  <a:pt x="5747422" y="9450022"/>
                </a:cubicBezTo>
                <a:cubicBezTo>
                  <a:pt x="5747422" y="9450022"/>
                  <a:pt x="5747422" y="9450022"/>
                  <a:pt x="5762409" y="9474760"/>
                </a:cubicBezTo>
                <a:cubicBezTo>
                  <a:pt x="5762409" y="9474760"/>
                  <a:pt x="5762409" y="9474760"/>
                  <a:pt x="5784889" y="9478883"/>
                </a:cubicBezTo>
                <a:cubicBezTo>
                  <a:pt x="5784889" y="9478883"/>
                  <a:pt x="5784889" y="9478883"/>
                  <a:pt x="5784889" y="9503621"/>
                </a:cubicBezTo>
                <a:cubicBezTo>
                  <a:pt x="5792382" y="9503621"/>
                  <a:pt x="5784889" y="9478883"/>
                  <a:pt x="5792382" y="9511867"/>
                </a:cubicBezTo>
                <a:cubicBezTo>
                  <a:pt x="5792382" y="9511867"/>
                  <a:pt x="5792382" y="9511867"/>
                  <a:pt x="5747422" y="9478883"/>
                </a:cubicBezTo>
                <a:cubicBezTo>
                  <a:pt x="5747422" y="9478883"/>
                  <a:pt x="5747422" y="9478883"/>
                  <a:pt x="5769902" y="9524237"/>
                </a:cubicBezTo>
                <a:cubicBezTo>
                  <a:pt x="5769902" y="9528360"/>
                  <a:pt x="5769902" y="9536606"/>
                  <a:pt x="5769902" y="9553098"/>
                </a:cubicBezTo>
                <a:cubicBezTo>
                  <a:pt x="5784889" y="9553098"/>
                  <a:pt x="5784889" y="9540729"/>
                  <a:pt x="5777396" y="9528360"/>
                </a:cubicBezTo>
                <a:cubicBezTo>
                  <a:pt x="5769902" y="9524237"/>
                  <a:pt x="5769902" y="9515991"/>
                  <a:pt x="5769902" y="9520114"/>
                </a:cubicBezTo>
                <a:cubicBezTo>
                  <a:pt x="5762409" y="9503621"/>
                  <a:pt x="5762409" y="9503621"/>
                  <a:pt x="5852330" y="9594328"/>
                </a:cubicBezTo>
                <a:cubicBezTo>
                  <a:pt x="5852330" y="9594328"/>
                  <a:pt x="5852330" y="9594328"/>
                  <a:pt x="5852330" y="9598451"/>
                </a:cubicBezTo>
                <a:cubicBezTo>
                  <a:pt x="5852330" y="9598451"/>
                  <a:pt x="5852330" y="9598451"/>
                  <a:pt x="5874810" y="9614944"/>
                </a:cubicBezTo>
                <a:cubicBezTo>
                  <a:pt x="5874810" y="9614944"/>
                  <a:pt x="5874810" y="9614944"/>
                  <a:pt x="5904783" y="9594328"/>
                </a:cubicBezTo>
                <a:cubicBezTo>
                  <a:pt x="5912276" y="9577836"/>
                  <a:pt x="5852330" y="9586082"/>
                  <a:pt x="5904783" y="9565467"/>
                </a:cubicBezTo>
                <a:cubicBezTo>
                  <a:pt x="5904783" y="9565467"/>
                  <a:pt x="5904783" y="9565467"/>
                  <a:pt x="5889796" y="9557221"/>
                </a:cubicBezTo>
                <a:cubicBezTo>
                  <a:pt x="5889796" y="9557221"/>
                  <a:pt x="5889796" y="9557221"/>
                  <a:pt x="5904783" y="9553098"/>
                </a:cubicBezTo>
                <a:cubicBezTo>
                  <a:pt x="5904783" y="9553098"/>
                  <a:pt x="5904783" y="9553098"/>
                  <a:pt x="5927264" y="9569590"/>
                </a:cubicBezTo>
                <a:cubicBezTo>
                  <a:pt x="5927264" y="9569590"/>
                  <a:pt x="5927264" y="9569590"/>
                  <a:pt x="5934756" y="9565467"/>
                </a:cubicBezTo>
                <a:cubicBezTo>
                  <a:pt x="5934756" y="9565467"/>
                  <a:pt x="5934756" y="9565467"/>
                  <a:pt x="5972224" y="9577836"/>
                </a:cubicBezTo>
                <a:cubicBezTo>
                  <a:pt x="5972224" y="9577836"/>
                  <a:pt x="5972224" y="9577836"/>
                  <a:pt x="5957237" y="9590205"/>
                </a:cubicBezTo>
                <a:cubicBezTo>
                  <a:pt x="5949744" y="9586082"/>
                  <a:pt x="5987210" y="9561344"/>
                  <a:pt x="5927264" y="9581959"/>
                </a:cubicBezTo>
                <a:cubicBezTo>
                  <a:pt x="5927264" y="9581959"/>
                  <a:pt x="5927264" y="9581959"/>
                  <a:pt x="5942250" y="9594328"/>
                </a:cubicBezTo>
                <a:cubicBezTo>
                  <a:pt x="5942250" y="9594328"/>
                  <a:pt x="5942250" y="9594328"/>
                  <a:pt x="5919770" y="9594328"/>
                </a:cubicBezTo>
                <a:cubicBezTo>
                  <a:pt x="5919770" y="9594328"/>
                  <a:pt x="5919770" y="9594328"/>
                  <a:pt x="5919770" y="9619067"/>
                </a:cubicBezTo>
                <a:cubicBezTo>
                  <a:pt x="5919770" y="9619067"/>
                  <a:pt x="5919770" y="9619067"/>
                  <a:pt x="5927264" y="9635559"/>
                </a:cubicBezTo>
                <a:cubicBezTo>
                  <a:pt x="5927264" y="9635559"/>
                  <a:pt x="5927264" y="9635559"/>
                  <a:pt x="5904783" y="9639682"/>
                </a:cubicBezTo>
                <a:cubicBezTo>
                  <a:pt x="5904783" y="9639682"/>
                  <a:pt x="5904783" y="9639682"/>
                  <a:pt x="5942250" y="9668543"/>
                </a:cubicBezTo>
                <a:cubicBezTo>
                  <a:pt x="5942250" y="9668543"/>
                  <a:pt x="5942250" y="9668543"/>
                  <a:pt x="5972224" y="9664420"/>
                </a:cubicBezTo>
                <a:cubicBezTo>
                  <a:pt x="5972224" y="9664420"/>
                  <a:pt x="5972224" y="9664420"/>
                  <a:pt x="5987210" y="9672666"/>
                </a:cubicBezTo>
                <a:cubicBezTo>
                  <a:pt x="5987210" y="9672666"/>
                  <a:pt x="5987210" y="9672666"/>
                  <a:pt x="5972224" y="9693282"/>
                </a:cubicBezTo>
                <a:cubicBezTo>
                  <a:pt x="5972224" y="9693282"/>
                  <a:pt x="5972224" y="9693282"/>
                  <a:pt x="6009690" y="9705651"/>
                </a:cubicBezTo>
                <a:cubicBezTo>
                  <a:pt x="6009690" y="9705651"/>
                  <a:pt x="6009690" y="9705651"/>
                  <a:pt x="6009690" y="9718020"/>
                </a:cubicBezTo>
                <a:cubicBezTo>
                  <a:pt x="6009690" y="9718020"/>
                  <a:pt x="6009690" y="9718020"/>
                  <a:pt x="5957237" y="9713897"/>
                </a:cubicBezTo>
                <a:cubicBezTo>
                  <a:pt x="5957237" y="9713897"/>
                  <a:pt x="5957237" y="9713897"/>
                  <a:pt x="5942250" y="9701528"/>
                </a:cubicBezTo>
                <a:cubicBezTo>
                  <a:pt x="5942250" y="9701528"/>
                  <a:pt x="5942250" y="9701528"/>
                  <a:pt x="5934756" y="9705651"/>
                </a:cubicBezTo>
                <a:cubicBezTo>
                  <a:pt x="5934756" y="9705651"/>
                  <a:pt x="5934756" y="9705651"/>
                  <a:pt x="5912276" y="9689158"/>
                </a:cubicBezTo>
                <a:cubicBezTo>
                  <a:pt x="5912276" y="9689158"/>
                  <a:pt x="5912276" y="9689158"/>
                  <a:pt x="5882303" y="9697405"/>
                </a:cubicBezTo>
                <a:cubicBezTo>
                  <a:pt x="5882303" y="9697405"/>
                  <a:pt x="5882303" y="9697405"/>
                  <a:pt x="5889796" y="9668543"/>
                </a:cubicBezTo>
                <a:cubicBezTo>
                  <a:pt x="5882303" y="9668543"/>
                  <a:pt x="5867316" y="9664420"/>
                  <a:pt x="5867316" y="9680912"/>
                </a:cubicBezTo>
                <a:cubicBezTo>
                  <a:pt x="5867316" y="9680912"/>
                  <a:pt x="5867316" y="9680912"/>
                  <a:pt x="5867316" y="9643805"/>
                </a:cubicBezTo>
                <a:cubicBezTo>
                  <a:pt x="5867316" y="9643805"/>
                  <a:pt x="5867316" y="9643805"/>
                  <a:pt x="5852330" y="9652051"/>
                </a:cubicBezTo>
                <a:cubicBezTo>
                  <a:pt x="5867316" y="9639682"/>
                  <a:pt x="5799876" y="9631436"/>
                  <a:pt x="5867316" y="9627313"/>
                </a:cubicBezTo>
                <a:cubicBezTo>
                  <a:pt x="5867316" y="9627313"/>
                  <a:pt x="5867316" y="9627313"/>
                  <a:pt x="5784889" y="9577836"/>
                </a:cubicBezTo>
                <a:cubicBezTo>
                  <a:pt x="5784889" y="9577836"/>
                  <a:pt x="5784889" y="9577836"/>
                  <a:pt x="5769902" y="9590205"/>
                </a:cubicBezTo>
                <a:cubicBezTo>
                  <a:pt x="5769902" y="9590205"/>
                  <a:pt x="5769902" y="9590205"/>
                  <a:pt x="5792382" y="9631436"/>
                </a:cubicBezTo>
                <a:cubicBezTo>
                  <a:pt x="5792382" y="9631436"/>
                  <a:pt x="5792382" y="9631436"/>
                  <a:pt x="5777396" y="9660297"/>
                </a:cubicBezTo>
                <a:cubicBezTo>
                  <a:pt x="5777396" y="9660297"/>
                  <a:pt x="5777396" y="9660297"/>
                  <a:pt x="5792382" y="9705651"/>
                </a:cubicBezTo>
                <a:cubicBezTo>
                  <a:pt x="5792382" y="9705651"/>
                  <a:pt x="5792382" y="9705651"/>
                  <a:pt x="5814862" y="9920049"/>
                </a:cubicBezTo>
                <a:cubicBezTo>
                  <a:pt x="5814862" y="9920049"/>
                  <a:pt x="5814862" y="9920049"/>
                  <a:pt x="5822356" y="9944787"/>
                </a:cubicBezTo>
                <a:cubicBezTo>
                  <a:pt x="5822356" y="9944787"/>
                  <a:pt x="5822356" y="9944787"/>
                  <a:pt x="5807369" y="9953033"/>
                </a:cubicBezTo>
                <a:cubicBezTo>
                  <a:pt x="5807369" y="9953033"/>
                  <a:pt x="5807369" y="9953033"/>
                  <a:pt x="5784889" y="9907680"/>
                </a:cubicBezTo>
                <a:cubicBezTo>
                  <a:pt x="5784889" y="9907680"/>
                  <a:pt x="5784889" y="9907680"/>
                  <a:pt x="5769902" y="10126201"/>
                </a:cubicBezTo>
                <a:cubicBezTo>
                  <a:pt x="5769902" y="10126201"/>
                  <a:pt x="5769902" y="10126201"/>
                  <a:pt x="5784889" y="10237524"/>
                </a:cubicBezTo>
                <a:cubicBezTo>
                  <a:pt x="5784889" y="10237524"/>
                  <a:pt x="5784889" y="10237524"/>
                  <a:pt x="5777396" y="10229277"/>
                </a:cubicBezTo>
                <a:cubicBezTo>
                  <a:pt x="5777396" y="10229277"/>
                  <a:pt x="5777396" y="10229277"/>
                  <a:pt x="5754916" y="10237524"/>
                </a:cubicBezTo>
                <a:cubicBezTo>
                  <a:pt x="5754916" y="10237524"/>
                  <a:pt x="5754916" y="10237524"/>
                  <a:pt x="5747422" y="10146817"/>
                </a:cubicBezTo>
                <a:cubicBezTo>
                  <a:pt x="5747422" y="10146817"/>
                  <a:pt x="5747422" y="10146817"/>
                  <a:pt x="5709956" y="10155063"/>
                </a:cubicBezTo>
                <a:cubicBezTo>
                  <a:pt x="5709956" y="10155063"/>
                  <a:pt x="5709956" y="10155063"/>
                  <a:pt x="5672488" y="10155063"/>
                </a:cubicBezTo>
                <a:cubicBezTo>
                  <a:pt x="5672488" y="10155063"/>
                  <a:pt x="5672488" y="10155063"/>
                  <a:pt x="5679982" y="10150940"/>
                </a:cubicBezTo>
                <a:cubicBezTo>
                  <a:pt x="5679982" y="10150940"/>
                  <a:pt x="5679982" y="10150940"/>
                  <a:pt x="5664995" y="10146817"/>
                </a:cubicBezTo>
                <a:cubicBezTo>
                  <a:pt x="5664995" y="10146817"/>
                  <a:pt x="5664995" y="10146817"/>
                  <a:pt x="5650008" y="10155063"/>
                </a:cubicBezTo>
                <a:cubicBezTo>
                  <a:pt x="5650008" y="10155063"/>
                  <a:pt x="5650008" y="10155063"/>
                  <a:pt x="5642515" y="10134447"/>
                </a:cubicBezTo>
                <a:cubicBezTo>
                  <a:pt x="5642515" y="10134447"/>
                  <a:pt x="5642515" y="10134447"/>
                  <a:pt x="5657502" y="10122078"/>
                </a:cubicBezTo>
                <a:cubicBezTo>
                  <a:pt x="5657502" y="10122078"/>
                  <a:pt x="5657502" y="10122078"/>
                  <a:pt x="5642515" y="10109709"/>
                </a:cubicBezTo>
                <a:cubicBezTo>
                  <a:pt x="5642515" y="10109709"/>
                  <a:pt x="5642515" y="10109709"/>
                  <a:pt x="5642515" y="10084971"/>
                </a:cubicBezTo>
                <a:cubicBezTo>
                  <a:pt x="5642515" y="10084971"/>
                  <a:pt x="5642515" y="10084971"/>
                  <a:pt x="5620034" y="10064356"/>
                </a:cubicBezTo>
                <a:cubicBezTo>
                  <a:pt x="5620034" y="10064356"/>
                  <a:pt x="5620034" y="10064356"/>
                  <a:pt x="5635022" y="10068479"/>
                </a:cubicBezTo>
                <a:cubicBezTo>
                  <a:pt x="5635022" y="10068479"/>
                  <a:pt x="5635022" y="10068479"/>
                  <a:pt x="5620034" y="10027248"/>
                </a:cubicBezTo>
                <a:cubicBezTo>
                  <a:pt x="5597554" y="10010756"/>
                  <a:pt x="5657502" y="10138570"/>
                  <a:pt x="5582568" y="9986018"/>
                </a:cubicBezTo>
                <a:cubicBezTo>
                  <a:pt x="5582568" y="9986018"/>
                  <a:pt x="5582568" y="9986018"/>
                  <a:pt x="5597554" y="9977772"/>
                </a:cubicBezTo>
                <a:cubicBezTo>
                  <a:pt x="5597554" y="9969526"/>
                  <a:pt x="5575074" y="9994264"/>
                  <a:pt x="5590061" y="9961279"/>
                </a:cubicBezTo>
                <a:cubicBezTo>
                  <a:pt x="5590061" y="9961279"/>
                  <a:pt x="5590061" y="9961279"/>
                  <a:pt x="5567581" y="9965403"/>
                </a:cubicBezTo>
                <a:cubicBezTo>
                  <a:pt x="5567581" y="9965403"/>
                  <a:pt x="5567581" y="9965403"/>
                  <a:pt x="5552594" y="9944787"/>
                </a:cubicBezTo>
                <a:cubicBezTo>
                  <a:pt x="5552594" y="9944787"/>
                  <a:pt x="5552594" y="9944787"/>
                  <a:pt x="5537608" y="9887065"/>
                </a:cubicBezTo>
                <a:cubicBezTo>
                  <a:pt x="5537608" y="9887065"/>
                  <a:pt x="5537608" y="9887065"/>
                  <a:pt x="5515128" y="9858203"/>
                </a:cubicBezTo>
                <a:cubicBezTo>
                  <a:pt x="5515128" y="9858203"/>
                  <a:pt x="5515128" y="9858203"/>
                  <a:pt x="5522621" y="9845834"/>
                </a:cubicBezTo>
                <a:cubicBezTo>
                  <a:pt x="5522621" y="9845834"/>
                  <a:pt x="5522621" y="9845834"/>
                  <a:pt x="5522621" y="9825219"/>
                </a:cubicBezTo>
                <a:cubicBezTo>
                  <a:pt x="5537608" y="9825219"/>
                  <a:pt x="5515128" y="9808727"/>
                  <a:pt x="5545101" y="9816973"/>
                </a:cubicBezTo>
                <a:cubicBezTo>
                  <a:pt x="5545101" y="9816973"/>
                  <a:pt x="5545101" y="9816973"/>
                  <a:pt x="5500140" y="9796358"/>
                </a:cubicBezTo>
                <a:cubicBezTo>
                  <a:pt x="5500140" y="9796358"/>
                  <a:pt x="5500140" y="9796358"/>
                  <a:pt x="5470167" y="9775742"/>
                </a:cubicBezTo>
                <a:cubicBezTo>
                  <a:pt x="5470167" y="9775742"/>
                  <a:pt x="5470167" y="9775742"/>
                  <a:pt x="5477660" y="9775742"/>
                </a:cubicBezTo>
                <a:cubicBezTo>
                  <a:pt x="5477660" y="9775742"/>
                  <a:pt x="5477660" y="9775742"/>
                  <a:pt x="5447687" y="9734512"/>
                </a:cubicBezTo>
                <a:cubicBezTo>
                  <a:pt x="5447687" y="9734512"/>
                  <a:pt x="5447687" y="9734512"/>
                  <a:pt x="5432700" y="9730389"/>
                </a:cubicBezTo>
                <a:cubicBezTo>
                  <a:pt x="5432700" y="9730389"/>
                  <a:pt x="5432700" y="9730389"/>
                  <a:pt x="5425207" y="9746881"/>
                </a:cubicBezTo>
                <a:cubicBezTo>
                  <a:pt x="5425207" y="9746881"/>
                  <a:pt x="5425207" y="9746881"/>
                  <a:pt x="5477660" y="9874696"/>
                </a:cubicBezTo>
                <a:cubicBezTo>
                  <a:pt x="5477660" y="9874696"/>
                  <a:pt x="5477660" y="9874696"/>
                  <a:pt x="5492648" y="9920049"/>
                </a:cubicBezTo>
                <a:cubicBezTo>
                  <a:pt x="5492648" y="9920049"/>
                  <a:pt x="5492648" y="9920049"/>
                  <a:pt x="5485154" y="10002510"/>
                </a:cubicBezTo>
                <a:cubicBezTo>
                  <a:pt x="5485154" y="10002510"/>
                  <a:pt x="5485154" y="10002510"/>
                  <a:pt x="5492648" y="10010756"/>
                </a:cubicBezTo>
                <a:cubicBezTo>
                  <a:pt x="5492648" y="10010756"/>
                  <a:pt x="5492648" y="10010756"/>
                  <a:pt x="5477660" y="10035494"/>
                </a:cubicBezTo>
                <a:cubicBezTo>
                  <a:pt x="5477660" y="10035494"/>
                  <a:pt x="5477660" y="10035494"/>
                  <a:pt x="5455180" y="10035494"/>
                </a:cubicBezTo>
                <a:cubicBezTo>
                  <a:pt x="5455180" y="10035494"/>
                  <a:pt x="5455180" y="10035494"/>
                  <a:pt x="5432700" y="10010756"/>
                </a:cubicBezTo>
                <a:cubicBezTo>
                  <a:pt x="5432700" y="10010756"/>
                  <a:pt x="5432700" y="10010756"/>
                  <a:pt x="5432700" y="9969526"/>
                </a:cubicBezTo>
                <a:cubicBezTo>
                  <a:pt x="5432700" y="9969526"/>
                  <a:pt x="5432700" y="9969526"/>
                  <a:pt x="5440194" y="9965403"/>
                </a:cubicBezTo>
                <a:cubicBezTo>
                  <a:pt x="5440194" y="9965403"/>
                  <a:pt x="5440194" y="9965403"/>
                  <a:pt x="5402726" y="9903557"/>
                </a:cubicBezTo>
                <a:cubicBezTo>
                  <a:pt x="5402726" y="9903557"/>
                  <a:pt x="5402726" y="9903557"/>
                  <a:pt x="5417714" y="9874696"/>
                </a:cubicBezTo>
                <a:cubicBezTo>
                  <a:pt x="5417714" y="9874696"/>
                  <a:pt x="5417714" y="9874696"/>
                  <a:pt x="5410220" y="9825219"/>
                </a:cubicBezTo>
                <a:cubicBezTo>
                  <a:pt x="5410220" y="9825219"/>
                  <a:pt x="5410220" y="9825219"/>
                  <a:pt x="5402726" y="9829342"/>
                </a:cubicBezTo>
                <a:cubicBezTo>
                  <a:pt x="5402726" y="9829342"/>
                  <a:pt x="5402726" y="9829342"/>
                  <a:pt x="5372753" y="9812850"/>
                </a:cubicBezTo>
                <a:cubicBezTo>
                  <a:pt x="5372753" y="9812850"/>
                  <a:pt x="5372753" y="9812850"/>
                  <a:pt x="5387740" y="9808727"/>
                </a:cubicBezTo>
                <a:cubicBezTo>
                  <a:pt x="5387740" y="9808727"/>
                  <a:pt x="5387740" y="9808727"/>
                  <a:pt x="5380246" y="9792235"/>
                </a:cubicBezTo>
                <a:cubicBezTo>
                  <a:pt x="5365260" y="9796358"/>
                  <a:pt x="5387740" y="9783989"/>
                  <a:pt x="5357766" y="9788112"/>
                </a:cubicBezTo>
                <a:cubicBezTo>
                  <a:pt x="5357766" y="9788112"/>
                  <a:pt x="5357766" y="9788112"/>
                  <a:pt x="5380246" y="9878819"/>
                </a:cubicBezTo>
                <a:cubicBezTo>
                  <a:pt x="5380246" y="9878819"/>
                  <a:pt x="5380246" y="9878819"/>
                  <a:pt x="5365260" y="9870572"/>
                </a:cubicBezTo>
                <a:cubicBezTo>
                  <a:pt x="5365260" y="9870572"/>
                  <a:pt x="5365260" y="9870572"/>
                  <a:pt x="5357766" y="9878819"/>
                </a:cubicBezTo>
                <a:cubicBezTo>
                  <a:pt x="5357766" y="9878819"/>
                  <a:pt x="5357766" y="9878819"/>
                  <a:pt x="5365260" y="9862326"/>
                </a:cubicBezTo>
                <a:cubicBezTo>
                  <a:pt x="5365260" y="9862326"/>
                  <a:pt x="5365260" y="9862326"/>
                  <a:pt x="5335286" y="9845834"/>
                </a:cubicBezTo>
                <a:cubicBezTo>
                  <a:pt x="5335286" y="9845834"/>
                  <a:pt x="5335286" y="9845834"/>
                  <a:pt x="5290326" y="9866449"/>
                </a:cubicBezTo>
                <a:cubicBezTo>
                  <a:pt x="5290326" y="9866449"/>
                  <a:pt x="5290326" y="9866449"/>
                  <a:pt x="5297820" y="9903557"/>
                </a:cubicBezTo>
                <a:cubicBezTo>
                  <a:pt x="5297820" y="9903557"/>
                  <a:pt x="5297820" y="9903557"/>
                  <a:pt x="5312806" y="9911803"/>
                </a:cubicBezTo>
                <a:cubicBezTo>
                  <a:pt x="5312806" y="9911803"/>
                  <a:pt x="5312806" y="9911803"/>
                  <a:pt x="5320300" y="9940664"/>
                </a:cubicBezTo>
                <a:cubicBezTo>
                  <a:pt x="5320300" y="9940664"/>
                  <a:pt x="5320300" y="9940664"/>
                  <a:pt x="5327793" y="9940664"/>
                </a:cubicBezTo>
                <a:cubicBezTo>
                  <a:pt x="5327793" y="9940664"/>
                  <a:pt x="5327793" y="9940664"/>
                  <a:pt x="5305313" y="9944787"/>
                </a:cubicBezTo>
                <a:cubicBezTo>
                  <a:pt x="5305313" y="9944787"/>
                  <a:pt x="5305313" y="9944787"/>
                  <a:pt x="5305313" y="9961279"/>
                </a:cubicBezTo>
                <a:cubicBezTo>
                  <a:pt x="5305313" y="9961279"/>
                  <a:pt x="5305313" y="9961279"/>
                  <a:pt x="5290326" y="9961279"/>
                </a:cubicBezTo>
                <a:cubicBezTo>
                  <a:pt x="5290326" y="9961279"/>
                  <a:pt x="5290326" y="9961279"/>
                  <a:pt x="5267846" y="9903557"/>
                </a:cubicBezTo>
                <a:cubicBezTo>
                  <a:pt x="5267846" y="9903557"/>
                  <a:pt x="5260352" y="9895311"/>
                  <a:pt x="5237872" y="9870572"/>
                </a:cubicBezTo>
                <a:cubicBezTo>
                  <a:pt x="5237872" y="9870572"/>
                  <a:pt x="5237872" y="9870572"/>
                  <a:pt x="5237872" y="9837588"/>
                </a:cubicBezTo>
                <a:cubicBezTo>
                  <a:pt x="5237872" y="9837588"/>
                  <a:pt x="5237872" y="9837588"/>
                  <a:pt x="5267846" y="9833465"/>
                </a:cubicBezTo>
                <a:cubicBezTo>
                  <a:pt x="5267846" y="9833465"/>
                  <a:pt x="5267846" y="9833465"/>
                  <a:pt x="5230379" y="9783989"/>
                </a:cubicBezTo>
                <a:cubicBezTo>
                  <a:pt x="5230379" y="9783989"/>
                  <a:pt x="5230379" y="9783989"/>
                  <a:pt x="5230379" y="9751004"/>
                </a:cubicBezTo>
                <a:cubicBezTo>
                  <a:pt x="5230379" y="9751004"/>
                  <a:pt x="5230379" y="9751004"/>
                  <a:pt x="5214573" y="9731871"/>
                </a:cubicBezTo>
                <a:lnTo>
                  <a:pt x="5194541" y="9707622"/>
                </a:lnTo>
                <a:lnTo>
                  <a:pt x="5200406" y="9709774"/>
                </a:lnTo>
                <a:cubicBezTo>
                  <a:pt x="5200406" y="9709774"/>
                  <a:pt x="5200406" y="9709774"/>
                  <a:pt x="5252859" y="9693282"/>
                </a:cubicBezTo>
                <a:cubicBezTo>
                  <a:pt x="5252859" y="9693282"/>
                  <a:pt x="5252859" y="9693282"/>
                  <a:pt x="5252859" y="9718020"/>
                </a:cubicBezTo>
                <a:cubicBezTo>
                  <a:pt x="5252859" y="9718020"/>
                  <a:pt x="5252859" y="9718020"/>
                  <a:pt x="5275339" y="9701528"/>
                </a:cubicBezTo>
                <a:cubicBezTo>
                  <a:pt x="5275339" y="9701528"/>
                  <a:pt x="5275339" y="9701528"/>
                  <a:pt x="5267846" y="9664420"/>
                </a:cubicBezTo>
                <a:cubicBezTo>
                  <a:pt x="5267846" y="9664420"/>
                  <a:pt x="5267846" y="9664420"/>
                  <a:pt x="5305313" y="9647928"/>
                </a:cubicBezTo>
                <a:cubicBezTo>
                  <a:pt x="5305313" y="9647928"/>
                  <a:pt x="5305313" y="9647928"/>
                  <a:pt x="5252859" y="9635559"/>
                </a:cubicBezTo>
                <a:cubicBezTo>
                  <a:pt x="5252859" y="9635559"/>
                  <a:pt x="5252859" y="9635559"/>
                  <a:pt x="5222886" y="9573713"/>
                </a:cubicBezTo>
                <a:cubicBezTo>
                  <a:pt x="5237872" y="9565467"/>
                  <a:pt x="5230379" y="9557221"/>
                  <a:pt x="5215392" y="9553098"/>
                </a:cubicBezTo>
                <a:cubicBezTo>
                  <a:pt x="5215392" y="9553098"/>
                  <a:pt x="5215392" y="9553098"/>
                  <a:pt x="5207899" y="9511867"/>
                </a:cubicBezTo>
                <a:cubicBezTo>
                  <a:pt x="5207899" y="9511867"/>
                  <a:pt x="5207899" y="9511867"/>
                  <a:pt x="5207899" y="9487129"/>
                </a:cubicBezTo>
                <a:cubicBezTo>
                  <a:pt x="5215392" y="9487129"/>
                  <a:pt x="5185418" y="9474760"/>
                  <a:pt x="5222886" y="9483006"/>
                </a:cubicBezTo>
                <a:cubicBezTo>
                  <a:pt x="5222886" y="9483006"/>
                  <a:pt x="5222886" y="9483006"/>
                  <a:pt x="5185418" y="9441776"/>
                </a:cubicBezTo>
                <a:cubicBezTo>
                  <a:pt x="5185418" y="9441776"/>
                  <a:pt x="5185418" y="9441776"/>
                  <a:pt x="5207899" y="9425284"/>
                </a:cubicBezTo>
                <a:cubicBezTo>
                  <a:pt x="5207899" y="9425284"/>
                  <a:pt x="5207899" y="9425284"/>
                  <a:pt x="5162938" y="9412914"/>
                </a:cubicBezTo>
                <a:cubicBezTo>
                  <a:pt x="5162938" y="9412914"/>
                  <a:pt x="5162938" y="9412914"/>
                  <a:pt x="5177926" y="9404668"/>
                </a:cubicBezTo>
                <a:cubicBezTo>
                  <a:pt x="5125472" y="9396422"/>
                  <a:pt x="5207899" y="9404668"/>
                  <a:pt x="5162938" y="9371684"/>
                </a:cubicBezTo>
                <a:cubicBezTo>
                  <a:pt x="5162938" y="9371684"/>
                  <a:pt x="5162938" y="9371684"/>
                  <a:pt x="5155445" y="9392299"/>
                </a:cubicBezTo>
                <a:cubicBezTo>
                  <a:pt x="5155445" y="9392299"/>
                  <a:pt x="5155445" y="9392299"/>
                  <a:pt x="5132965" y="9408791"/>
                </a:cubicBezTo>
                <a:cubicBezTo>
                  <a:pt x="5132965" y="9408791"/>
                  <a:pt x="5132965" y="9408791"/>
                  <a:pt x="5117978" y="9392299"/>
                </a:cubicBezTo>
                <a:cubicBezTo>
                  <a:pt x="5117978" y="9392299"/>
                  <a:pt x="5117978" y="9392299"/>
                  <a:pt x="5095498" y="9425284"/>
                </a:cubicBezTo>
                <a:cubicBezTo>
                  <a:pt x="5095498" y="9425284"/>
                  <a:pt x="5095498" y="9425284"/>
                  <a:pt x="5102992" y="9450022"/>
                </a:cubicBezTo>
                <a:cubicBezTo>
                  <a:pt x="5102992" y="9450022"/>
                  <a:pt x="5102992" y="9450022"/>
                  <a:pt x="5140458" y="9474760"/>
                </a:cubicBezTo>
                <a:cubicBezTo>
                  <a:pt x="5140458" y="9474760"/>
                  <a:pt x="5140458" y="9474760"/>
                  <a:pt x="5162938" y="9548975"/>
                </a:cubicBezTo>
                <a:cubicBezTo>
                  <a:pt x="5162938" y="9548975"/>
                  <a:pt x="5162938" y="9548975"/>
                  <a:pt x="5170432" y="9553098"/>
                </a:cubicBezTo>
                <a:cubicBezTo>
                  <a:pt x="5170432" y="9553098"/>
                  <a:pt x="5170432" y="9553098"/>
                  <a:pt x="5162938" y="9553098"/>
                </a:cubicBezTo>
                <a:cubicBezTo>
                  <a:pt x="5162938" y="9553098"/>
                  <a:pt x="5162938" y="9553098"/>
                  <a:pt x="5117978" y="9487129"/>
                </a:cubicBezTo>
                <a:cubicBezTo>
                  <a:pt x="5117978" y="9487129"/>
                  <a:pt x="5132965" y="9507744"/>
                  <a:pt x="5102992" y="9483006"/>
                </a:cubicBezTo>
                <a:cubicBezTo>
                  <a:pt x="5102992" y="9483006"/>
                  <a:pt x="5102992" y="9483006"/>
                  <a:pt x="5095498" y="9487129"/>
                </a:cubicBezTo>
                <a:cubicBezTo>
                  <a:pt x="5095498" y="9487129"/>
                  <a:pt x="5095498" y="9487129"/>
                  <a:pt x="5073018" y="9487129"/>
                </a:cubicBezTo>
                <a:cubicBezTo>
                  <a:pt x="5073018" y="9487129"/>
                  <a:pt x="5073018" y="9487129"/>
                  <a:pt x="5058031" y="9491252"/>
                </a:cubicBezTo>
                <a:cubicBezTo>
                  <a:pt x="5058031" y="9491252"/>
                  <a:pt x="5058031" y="9491252"/>
                  <a:pt x="5080512" y="9499498"/>
                </a:cubicBezTo>
                <a:cubicBezTo>
                  <a:pt x="5080512" y="9499498"/>
                  <a:pt x="5080512" y="9499498"/>
                  <a:pt x="5058031" y="9503621"/>
                </a:cubicBezTo>
                <a:cubicBezTo>
                  <a:pt x="5080512" y="9536606"/>
                  <a:pt x="5035551" y="9515991"/>
                  <a:pt x="5058031" y="9623190"/>
                </a:cubicBezTo>
                <a:cubicBezTo>
                  <a:pt x="5058031" y="9623190"/>
                  <a:pt x="5058031" y="9623190"/>
                  <a:pt x="5050538" y="9631436"/>
                </a:cubicBezTo>
                <a:cubicBezTo>
                  <a:pt x="5050538" y="9631436"/>
                  <a:pt x="5050538" y="9631436"/>
                  <a:pt x="5028058" y="9606698"/>
                </a:cubicBezTo>
                <a:cubicBezTo>
                  <a:pt x="5028058" y="9606698"/>
                  <a:pt x="5028058" y="9606698"/>
                  <a:pt x="5020564" y="9594328"/>
                </a:cubicBezTo>
                <a:cubicBezTo>
                  <a:pt x="5020564" y="9594328"/>
                  <a:pt x="5020564" y="9594328"/>
                  <a:pt x="5005578" y="9606698"/>
                </a:cubicBezTo>
                <a:cubicBezTo>
                  <a:pt x="5005578" y="9606698"/>
                  <a:pt x="5005578" y="9606698"/>
                  <a:pt x="5043044" y="9668543"/>
                </a:cubicBezTo>
                <a:cubicBezTo>
                  <a:pt x="5043044" y="9668543"/>
                  <a:pt x="5043044" y="9668543"/>
                  <a:pt x="5043044" y="9701528"/>
                </a:cubicBezTo>
                <a:cubicBezTo>
                  <a:pt x="5088004" y="9730389"/>
                  <a:pt x="5043044" y="9738635"/>
                  <a:pt x="5080512" y="9783989"/>
                </a:cubicBezTo>
                <a:cubicBezTo>
                  <a:pt x="5080512" y="9783989"/>
                  <a:pt x="5080512" y="9783989"/>
                  <a:pt x="5095498" y="9854080"/>
                </a:cubicBezTo>
                <a:cubicBezTo>
                  <a:pt x="5095498" y="9854080"/>
                  <a:pt x="5095498" y="9854080"/>
                  <a:pt x="5132965" y="9961279"/>
                </a:cubicBezTo>
                <a:cubicBezTo>
                  <a:pt x="5132965" y="9961279"/>
                  <a:pt x="5132965" y="9961279"/>
                  <a:pt x="5102992" y="10019002"/>
                </a:cubicBezTo>
                <a:cubicBezTo>
                  <a:pt x="5102992" y="10019002"/>
                  <a:pt x="5102992" y="10019002"/>
                  <a:pt x="5080512" y="10047863"/>
                </a:cubicBezTo>
                <a:cubicBezTo>
                  <a:pt x="5080512" y="10047863"/>
                  <a:pt x="5080512" y="10047863"/>
                  <a:pt x="5080512" y="10056110"/>
                </a:cubicBezTo>
                <a:cubicBezTo>
                  <a:pt x="5080512" y="10060233"/>
                  <a:pt x="5073018" y="10064356"/>
                  <a:pt x="5065524" y="10068479"/>
                </a:cubicBezTo>
                <a:cubicBezTo>
                  <a:pt x="5065524" y="10068479"/>
                  <a:pt x="5065524" y="10068479"/>
                  <a:pt x="5102992" y="10072602"/>
                </a:cubicBezTo>
                <a:cubicBezTo>
                  <a:pt x="5102992" y="10072602"/>
                  <a:pt x="5102992" y="10072602"/>
                  <a:pt x="5117978" y="10097340"/>
                </a:cubicBezTo>
                <a:cubicBezTo>
                  <a:pt x="5117978" y="10097340"/>
                  <a:pt x="5117978" y="10097340"/>
                  <a:pt x="5102992" y="10117955"/>
                </a:cubicBezTo>
                <a:cubicBezTo>
                  <a:pt x="5102992" y="10117955"/>
                  <a:pt x="5102992" y="10117955"/>
                  <a:pt x="5125472" y="10146817"/>
                </a:cubicBezTo>
                <a:cubicBezTo>
                  <a:pt x="5125472" y="10146817"/>
                  <a:pt x="5125472" y="10146817"/>
                  <a:pt x="5110485" y="10155063"/>
                </a:cubicBezTo>
                <a:cubicBezTo>
                  <a:pt x="5110485" y="10155063"/>
                  <a:pt x="5110485" y="10155063"/>
                  <a:pt x="5147952" y="10241647"/>
                </a:cubicBezTo>
                <a:cubicBezTo>
                  <a:pt x="5147952" y="10241647"/>
                  <a:pt x="5147952" y="10241647"/>
                  <a:pt x="5140458" y="10262262"/>
                </a:cubicBezTo>
                <a:lnTo>
                  <a:pt x="5117978" y="10249893"/>
                </a:lnTo>
                <a:cubicBezTo>
                  <a:pt x="5117978" y="10249893"/>
                  <a:pt x="5117978" y="10249893"/>
                  <a:pt x="5095498" y="10274631"/>
                </a:cubicBezTo>
                <a:cubicBezTo>
                  <a:pt x="5095498" y="10274631"/>
                  <a:pt x="5095498" y="10274631"/>
                  <a:pt x="5073018" y="10258139"/>
                </a:cubicBezTo>
                <a:cubicBezTo>
                  <a:pt x="5073018" y="10258139"/>
                  <a:pt x="5073018" y="10258139"/>
                  <a:pt x="5073018" y="10212785"/>
                </a:cubicBezTo>
                <a:cubicBezTo>
                  <a:pt x="5073018" y="10212785"/>
                  <a:pt x="5073018" y="10212785"/>
                  <a:pt x="5065524" y="10216908"/>
                </a:cubicBezTo>
                <a:cubicBezTo>
                  <a:pt x="5065524" y="10216908"/>
                  <a:pt x="5065524" y="10216908"/>
                  <a:pt x="5065524" y="10179801"/>
                </a:cubicBezTo>
                <a:cubicBezTo>
                  <a:pt x="5065524" y="10179801"/>
                  <a:pt x="5065524" y="10179801"/>
                  <a:pt x="5043044" y="10183924"/>
                </a:cubicBezTo>
                <a:cubicBezTo>
                  <a:pt x="5043044" y="10183924"/>
                  <a:pt x="5043044" y="10183924"/>
                  <a:pt x="5043044" y="10150940"/>
                </a:cubicBezTo>
                <a:cubicBezTo>
                  <a:pt x="5043044" y="10150940"/>
                  <a:pt x="5043044" y="10150940"/>
                  <a:pt x="5005578" y="10105586"/>
                </a:cubicBezTo>
                <a:cubicBezTo>
                  <a:pt x="5005578" y="10105586"/>
                  <a:pt x="5005578" y="10105586"/>
                  <a:pt x="4953124" y="10035494"/>
                </a:cubicBezTo>
                <a:cubicBezTo>
                  <a:pt x="4953124" y="10035494"/>
                  <a:pt x="4953124" y="10035494"/>
                  <a:pt x="4960618" y="10023125"/>
                </a:cubicBezTo>
                <a:cubicBezTo>
                  <a:pt x="4960618" y="10023125"/>
                  <a:pt x="4960618" y="10023125"/>
                  <a:pt x="4960618" y="10014879"/>
                </a:cubicBezTo>
                <a:cubicBezTo>
                  <a:pt x="4960618" y="10014879"/>
                  <a:pt x="4960618" y="10014879"/>
                  <a:pt x="4930644" y="10010756"/>
                </a:cubicBezTo>
                <a:cubicBezTo>
                  <a:pt x="4930644" y="10010756"/>
                  <a:pt x="4930644" y="10010756"/>
                  <a:pt x="4953124" y="9994264"/>
                </a:cubicBezTo>
                <a:cubicBezTo>
                  <a:pt x="4953124" y="9994264"/>
                  <a:pt x="4953124" y="9994264"/>
                  <a:pt x="4930644" y="9981895"/>
                </a:cubicBezTo>
                <a:cubicBezTo>
                  <a:pt x="4930644" y="9981895"/>
                  <a:pt x="4930644" y="9981895"/>
                  <a:pt x="4923150" y="9994264"/>
                </a:cubicBezTo>
                <a:cubicBezTo>
                  <a:pt x="4923150" y="9994264"/>
                  <a:pt x="4923150" y="9994264"/>
                  <a:pt x="4908164" y="9940664"/>
                </a:cubicBezTo>
                <a:cubicBezTo>
                  <a:pt x="4908164" y="9940664"/>
                  <a:pt x="4908164" y="9940664"/>
                  <a:pt x="4863204" y="9911803"/>
                </a:cubicBezTo>
                <a:cubicBezTo>
                  <a:pt x="4863204" y="9911803"/>
                  <a:pt x="4863204" y="9911803"/>
                  <a:pt x="4818243" y="9841711"/>
                </a:cubicBezTo>
                <a:cubicBezTo>
                  <a:pt x="4818243" y="9841711"/>
                  <a:pt x="4818243" y="9841711"/>
                  <a:pt x="4825736" y="9833465"/>
                </a:cubicBezTo>
                <a:cubicBezTo>
                  <a:pt x="4825736" y="9833465"/>
                  <a:pt x="4825736" y="9833465"/>
                  <a:pt x="4818243" y="9829342"/>
                </a:cubicBezTo>
                <a:cubicBezTo>
                  <a:pt x="4818243" y="9825219"/>
                  <a:pt x="4825736" y="9821096"/>
                  <a:pt x="4840723" y="9821096"/>
                </a:cubicBezTo>
                <a:cubicBezTo>
                  <a:pt x="4840723" y="9821096"/>
                  <a:pt x="4840723" y="9821096"/>
                  <a:pt x="4803256" y="9792235"/>
                </a:cubicBezTo>
                <a:cubicBezTo>
                  <a:pt x="4803256" y="9792235"/>
                  <a:pt x="4803256" y="9792235"/>
                  <a:pt x="4818243" y="9788112"/>
                </a:cubicBezTo>
                <a:cubicBezTo>
                  <a:pt x="4818243" y="9788112"/>
                  <a:pt x="4818243" y="9788112"/>
                  <a:pt x="4795763" y="9779865"/>
                </a:cubicBezTo>
                <a:cubicBezTo>
                  <a:pt x="4795763" y="9779865"/>
                  <a:pt x="4795763" y="9779865"/>
                  <a:pt x="4750802" y="9788112"/>
                </a:cubicBezTo>
                <a:cubicBezTo>
                  <a:pt x="4743310" y="9783989"/>
                  <a:pt x="4743310" y="9783989"/>
                  <a:pt x="4735816" y="9788112"/>
                </a:cubicBezTo>
                <a:cubicBezTo>
                  <a:pt x="4743310" y="9775742"/>
                  <a:pt x="4743310" y="9763373"/>
                  <a:pt x="4750802" y="9751004"/>
                </a:cubicBezTo>
                <a:cubicBezTo>
                  <a:pt x="4750802" y="9751004"/>
                  <a:pt x="4750802" y="9751004"/>
                  <a:pt x="4720829" y="9775742"/>
                </a:cubicBezTo>
                <a:cubicBezTo>
                  <a:pt x="4720829" y="9775742"/>
                  <a:pt x="4720829" y="9775742"/>
                  <a:pt x="4720829" y="9800481"/>
                </a:cubicBezTo>
                <a:cubicBezTo>
                  <a:pt x="4720829" y="9800481"/>
                  <a:pt x="4720829" y="9800481"/>
                  <a:pt x="4728322" y="9804604"/>
                </a:cubicBezTo>
                <a:cubicBezTo>
                  <a:pt x="4728322" y="9804604"/>
                  <a:pt x="4728322" y="9804604"/>
                  <a:pt x="4735816" y="9808727"/>
                </a:cubicBezTo>
                <a:cubicBezTo>
                  <a:pt x="4735816" y="9829342"/>
                  <a:pt x="4773283" y="9816973"/>
                  <a:pt x="4773283" y="9845834"/>
                </a:cubicBezTo>
                <a:cubicBezTo>
                  <a:pt x="4773283" y="9845834"/>
                  <a:pt x="4773283" y="9845834"/>
                  <a:pt x="4765790" y="9862326"/>
                </a:cubicBezTo>
                <a:cubicBezTo>
                  <a:pt x="4765790" y="9862326"/>
                  <a:pt x="4765790" y="9862326"/>
                  <a:pt x="4780776" y="9870572"/>
                </a:cubicBezTo>
                <a:cubicBezTo>
                  <a:pt x="4780776" y="9870572"/>
                  <a:pt x="4780776" y="9870572"/>
                  <a:pt x="4765790" y="9895311"/>
                </a:cubicBezTo>
                <a:cubicBezTo>
                  <a:pt x="4765790" y="9895311"/>
                  <a:pt x="4765790" y="9895311"/>
                  <a:pt x="4788270" y="9920049"/>
                </a:cubicBezTo>
                <a:cubicBezTo>
                  <a:pt x="4788270" y="9920049"/>
                  <a:pt x="4788270" y="9920049"/>
                  <a:pt x="4780776" y="9936541"/>
                </a:cubicBezTo>
                <a:cubicBezTo>
                  <a:pt x="4780776" y="9936541"/>
                  <a:pt x="4780776" y="9936541"/>
                  <a:pt x="4758296" y="9936541"/>
                </a:cubicBezTo>
                <a:cubicBezTo>
                  <a:pt x="4758296" y="9936541"/>
                  <a:pt x="4758296" y="9936541"/>
                  <a:pt x="4728322" y="9924172"/>
                </a:cubicBezTo>
                <a:cubicBezTo>
                  <a:pt x="4728322" y="9924172"/>
                  <a:pt x="4728322" y="9924172"/>
                  <a:pt x="4728322" y="9878819"/>
                </a:cubicBezTo>
                <a:cubicBezTo>
                  <a:pt x="4728322" y="9878819"/>
                  <a:pt x="4728322" y="9878819"/>
                  <a:pt x="4698349" y="9854080"/>
                </a:cubicBezTo>
                <a:cubicBezTo>
                  <a:pt x="4698349" y="9854080"/>
                  <a:pt x="4698349" y="9854080"/>
                  <a:pt x="4668376" y="9833465"/>
                </a:cubicBezTo>
                <a:cubicBezTo>
                  <a:pt x="4668376" y="9833465"/>
                  <a:pt x="4668376" y="9833465"/>
                  <a:pt x="4683362" y="9825219"/>
                </a:cubicBezTo>
                <a:cubicBezTo>
                  <a:pt x="4683362" y="9825219"/>
                  <a:pt x="4683362" y="9825219"/>
                  <a:pt x="4698349" y="9796358"/>
                </a:cubicBezTo>
                <a:cubicBezTo>
                  <a:pt x="4698349" y="9796358"/>
                  <a:pt x="4698349" y="9796358"/>
                  <a:pt x="4698349" y="9788112"/>
                </a:cubicBezTo>
                <a:cubicBezTo>
                  <a:pt x="4698349" y="9788112"/>
                  <a:pt x="4698349" y="9788112"/>
                  <a:pt x="4683362" y="9779865"/>
                </a:cubicBezTo>
                <a:cubicBezTo>
                  <a:pt x="4683362" y="9779865"/>
                  <a:pt x="4683362" y="9779865"/>
                  <a:pt x="4645896" y="9800481"/>
                </a:cubicBezTo>
                <a:cubicBezTo>
                  <a:pt x="4645896" y="9800481"/>
                  <a:pt x="4645896" y="9800481"/>
                  <a:pt x="4630908" y="9788112"/>
                </a:cubicBezTo>
                <a:cubicBezTo>
                  <a:pt x="4630908" y="9788112"/>
                  <a:pt x="4630908" y="9788112"/>
                  <a:pt x="4630908" y="9751004"/>
                </a:cubicBezTo>
                <a:cubicBezTo>
                  <a:pt x="4630908" y="9751004"/>
                  <a:pt x="4630908" y="9751004"/>
                  <a:pt x="4608428" y="9726266"/>
                </a:cubicBezTo>
                <a:cubicBezTo>
                  <a:pt x="4600935" y="9713897"/>
                  <a:pt x="4668376" y="9759250"/>
                  <a:pt x="4593442" y="9701528"/>
                </a:cubicBezTo>
                <a:cubicBezTo>
                  <a:pt x="4593442" y="9701528"/>
                  <a:pt x="4593442" y="9701528"/>
                  <a:pt x="4578455" y="9701528"/>
                </a:cubicBezTo>
                <a:cubicBezTo>
                  <a:pt x="4578455" y="9701528"/>
                  <a:pt x="4578455" y="9701528"/>
                  <a:pt x="4585948" y="9734512"/>
                </a:cubicBezTo>
                <a:cubicBezTo>
                  <a:pt x="4585948" y="9734512"/>
                  <a:pt x="4585948" y="9734512"/>
                  <a:pt x="4555975" y="9705651"/>
                </a:cubicBezTo>
                <a:cubicBezTo>
                  <a:pt x="4555975" y="9705651"/>
                  <a:pt x="4555975" y="9705651"/>
                  <a:pt x="4540988" y="9718020"/>
                </a:cubicBezTo>
                <a:cubicBezTo>
                  <a:pt x="4540988" y="9718020"/>
                  <a:pt x="4540988" y="9718020"/>
                  <a:pt x="4548482" y="9730389"/>
                </a:cubicBezTo>
                <a:cubicBezTo>
                  <a:pt x="4548482" y="9726266"/>
                  <a:pt x="4540988" y="9730389"/>
                  <a:pt x="4526001" y="9751004"/>
                </a:cubicBezTo>
                <a:cubicBezTo>
                  <a:pt x="4526001" y="9751004"/>
                  <a:pt x="4526001" y="9751004"/>
                  <a:pt x="4526001" y="9730389"/>
                </a:cubicBezTo>
                <a:cubicBezTo>
                  <a:pt x="4526001" y="9730389"/>
                  <a:pt x="4526001" y="9730389"/>
                  <a:pt x="4511014" y="9730389"/>
                </a:cubicBezTo>
                <a:cubicBezTo>
                  <a:pt x="4511014" y="9730389"/>
                  <a:pt x="4511014" y="9730389"/>
                  <a:pt x="4496028" y="9734512"/>
                </a:cubicBezTo>
                <a:cubicBezTo>
                  <a:pt x="4496028" y="9734512"/>
                  <a:pt x="4496028" y="9734512"/>
                  <a:pt x="4511014" y="9718020"/>
                </a:cubicBezTo>
                <a:cubicBezTo>
                  <a:pt x="4511014" y="9718020"/>
                  <a:pt x="4511014" y="9718020"/>
                  <a:pt x="4503521" y="9709774"/>
                </a:cubicBezTo>
                <a:cubicBezTo>
                  <a:pt x="4503521" y="9709774"/>
                  <a:pt x="4503521" y="9709774"/>
                  <a:pt x="4548482" y="9693282"/>
                </a:cubicBezTo>
                <a:cubicBezTo>
                  <a:pt x="4548482" y="9693282"/>
                  <a:pt x="4548482" y="9693282"/>
                  <a:pt x="4548482" y="9680912"/>
                </a:cubicBezTo>
                <a:cubicBezTo>
                  <a:pt x="4555975" y="9685035"/>
                  <a:pt x="4555975" y="9685035"/>
                  <a:pt x="4563468" y="9685035"/>
                </a:cubicBezTo>
                <a:cubicBezTo>
                  <a:pt x="4570962" y="9689158"/>
                  <a:pt x="4578455" y="9689158"/>
                  <a:pt x="4593442" y="9693282"/>
                </a:cubicBezTo>
                <a:cubicBezTo>
                  <a:pt x="4593442" y="9693282"/>
                  <a:pt x="4593442" y="9693282"/>
                  <a:pt x="4585948" y="9652051"/>
                </a:cubicBezTo>
                <a:cubicBezTo>
                  <a:pt x="4585948" y="9652051"/>
                  <a:pt x="4585948" y="9652051"/>
                  <a:pt x="4578455" y="9647928"/>
                </a:cubicBezTo>
                <a:cubicBezTo>
                  <a:pt x="4578455" y="9647928"/>
                  <a:pt x="4578455" y="9647928"/>
                  <a:pt x="4563468" y="9594328"/>
                </a:cubicBezTo>
                <a:cubicBezTo>
                  <a:pt x="4563468" y="9594328"/>
                  <a:pt x="4563468" y="9594328"/>
                  <a:pt x="4533494" y="9577836"/>
                </a:cubicBezTo>
                <a:cubicBezTo>
                  <a:pt x="4533494" y="9577836"/>
                  <a:pt x="4533494" y="9577836"/>
                  <a:pt x="4518508" y="9577836"/>
                </a:cubicBezTo>
                <a:cubicBezTo>
                  <a:pt x="4518508" y="9577836"/>
                  <a:pt x="4518508" y="9577836"/>
                  <a:pt x="4540988" y="9569590"/>
                </a:cubicBezTo>
                <a:cubicBezTo>
                  <a:pt x="4540988" y="9569590"/>
                  <a:pt x="4540988" y="9569590"/>
                  <a:pt x="4503521" y="9553098"/>
                </a:cubicBezTo>
                <a:cubicBezTo>
                  <a:pt x="4496028" y="9548975"/>
                  <a:pt x="4488534" y="9544852"/>
                  <a:pt x="4481041" y="9544852"/>
                </a:cubicBezTo>
                <a:cubicBezTo>
                  <a:pt x="4481041" y="9544852"/>
                  <a:pt x="4481041" y="9544852"/>
                  <a:pt x="4488534" y="9581959"/>
                </a:cubicBezTo>
                <a:cubicBezTo>
                  <a:pt x="4488534" y="9581959"/>
                  <a:pt x="4488534" y="9581959"/>
                  <a:pt x="4466054" y="9569590"/>
                </a:cubicBezTo>
                <a:cubicBezTo>
                  <a:pt x="4466054" y="9569590"/>
                  <a:pt x="4466054" y="9569590"/>
                  <a:pt x="4421094" y="9602574"/>
                </a:cubicBezTo>
                <a:cubicBezTo>
                  <a:pt x="4421094" y="9602574"/>
                  <a:pt x="4421094" y="9602574"/>
                  <a:pt x="4428588" y="9610821"/>
                </a:cubicBezTo>
                <a:cubicBezTo>
                  <a:pt x="4428588" y="9610821"/>
                  <a:pt x="4428588" y="9610821"/>
                  <a:pt x="4421094" y="9623190"/>
                </a:cubicBezTo>
                <a:cubicBezTo>
                  <a:pt x="4421094" y="9623190"/>
                  <a:pt x="4421094" y="9623190"/>
                  <a:pt x="4436080" y="9627313"/>
                </a:cubicBezTo>
                <a:cubicBezTo>
                  <a:pt x="4436080" y="9627313"/>
                  <a:pt x="4436080" y="9627313"/>
                  <a:pt x="4436080" y="9660297"/>
                </a:cubicBezTo>
                <a:cubicBezTo>
                  <a:pt x="4436080" y="9660297"/>
                  <a:pt x="4436080" y="9660297"/>
                  <a:pt x="4421094" y="9656174"/>
                </a:cubicBezTo>
                <a:cubicBezTo>
                  <a:pt x="4421094" y="9656174"/>
                  <a:pt x="4421094" y="9656174"/>
                  <a:pt x="4428588" y="9680912"/>
                </a:cubicBezTo>
                <a:cubicBezTo>
                  <a:pt x="4428588" y="9680912"/>
                  <a:pt x="4428588" y="9680912"/>
                  <a:pt x="4443574" y="9668543"/>
                </a:cubicBezTo>
                <a:cubicBezTo>
                  <a:pt x="4443574" y="9668543"/>
                  <a:pt x="4443574" y="9668543"/>
                  <a:pt x="4436080" y="9685035"/>
                </a:cubicBezTo>
                <a:cubicBezTo>
                  <a:pt x="4436080" y="9685035"/>
                  <a:pt x="4436080" y="9685035"/>
                  <a:pt x="4428588" y="9693282"/>
                </a:cubicBezTo>
                <a:cubicBezTo>
                  <a:pt x="4428588" y="9693282"/>
                  <a:pt x="4428588" y="9693282"/>
                  <a:pt x="4436080" y="9697405"/>
                </a:cubicBezTo>
                <a:cubicBezTo>
                  <a:pt x="4436080" y="9697405"/>
                  <a:pt x="4436080" y="9697405"/>
                  <a:pt x="4443574" y="9705651"/>
                </a:cubicBezTo>
                <a:cubicBezTo>
                  <a:pt x="4443574" y="9705651"/>
                  <a:pt x="4443574" y="9705651"/>
                  <a:pt x="4406107" y="9730389"/>
                </a:cubicBezTo>
                <a:cubicBezTo>
                  <a:pt x="4406107" y="9730389"/>
                  <a:pt x="4406107" y="9730389"/>
                  <a:pt x="4413600" y="9738635"/>
                </a:cubicBezTo>
                <a:cubicBezTo>
                  <a:pt x="4413600" y="9738635"/>
                  <a:pt x="4413600" y="9738635"/>
                  <a:pt x="4436080" y="9742758"/>
                </a:cubicBezTo>
                <a:cubicBezTo>
                  <a:pt x="4436080" y="9742758"/>
                  <a:pt x="4436080" y="9742758"/>
                  <a:pt x="4421094" y="9751004"/>
                </a:cubicBezTo>
                <a:cubicBezTo>
                  <a:pt x="4421094" y="9751004"/>
                  <a:pt x="4421094" y="9751004"/>
                  <a:pt x="4443574" y="9763373"/>
                </a:cubicBezTo>
                <a:cubicBezTo>
                  <a:pt x="4443574" y="9763373"/>
                  <a:pt x="4443574" y="9763373"/>
                  <a:pt x="4466054" y="9763373"/>
                </a:cubicBezTo>
                <a:cubicBezTo>
                  <a:pt x="4466054" y="9763373"/>
                  <a:pt x="4466054" y="9763373"/>
                  <a:pt x="4458561" y="9788112"/>
                </a:cubicBezTo>
                <a:cubicBezTo>
                  <a:pt x="4458561" y="9788112"/>
                  <a:pt x="4458561" y="9788112"/>
                  <a:pt x="4473548" y="9792235"/>
                </a:cubicBezTo>
                <a:cubicBezTo>
                  <a:pt x="4466054" y="9804604"/>
                  <a:pt x="4458561" y="9800481"/>
                  <a:pt x="4451068" y="9792235"/>
                </a:cubicBezTo>
                <a:cubicBezTo>
                  <a:pt x="4451068" y="9800481"/>
                  <a:pt x="4458561" y="9808727"/>
                  <a:pt x="4473548" y="9825219"/>
                </a:cubicBezTo>
                <a:cubicBezTo>
                  <a:pt x="4473548" y="9825219"/>
                  <a:pt x="4473548" y="9825219"/>
                  <a:pt x="4481041" y="9849957"/>
                </a:cubicBezTo>
                <a:cubicBezTo>
                  <a:pt x="4481041" y="9849957"/>
                  <a:pt x="4481041" y="9849957"/>
                  <a:pt x="4526001" y="9994264"/>
                </a:cubicBezTo>
                <a:cubicBezTo>
                  <a:pt x="4526001" y="9994264"/>
                  <a:pt x="4526001" y="9994264"/>
                  <a:pt x="4563468" y="10072602"/>
                </a:cubicBezTo>
                <a:cubicBezTo>
                  <a:pt x="4563468" y="10072602"/>
                  <a:pt x="4563468" y="10072602"/>
                  <a:pt x="4570962" y="10212785"/>
                </a:cubicBezTo>
                <a:cubicBezTo>
                  <a:pt x="4570962" y="10212785"/>
                  <a:pt x="4570962" y="10212785"/>
                  <a:pt x="4570962" y="10225154"/>
                </a:cubicBezTo>
                <a:cubicBezTo>
                  <a:pt x="4570962" y="10225154"/>
                  <a:pt x="4570962" y="10225154"/>
                  <a:pt x="4540988" y="10196293"/>
                </a:cubicBezTo>
                <a:cubicBezTo>
                  <a:pt x="4540988" y="10196293"/>
                  <a:pt x="4540988" y="10196293"/>
                  <a:pt x="4503521" y="10122078"/>
                </a:cubicBezTo>
                <a:cubicBezTo>
                  <a:pt x="4503521" y="10122078"/>
                  <a:pt x="4503521" y="10122078"/>
                  <a:pt x="4473548" y="10084971"/>
                </a:cubicBezTo>
                <a:cubicBezTo>
                  <a:pt x="4473548" y="10084971"/>
                  <a:pt x="4473548" y="10084971"/>
                  <a:pt x="4451068" y="10039617"/>
                </a:cubicBezTo>
                <a:cubicBezTo>
                  <a:pt x="4451068" y="10039617"/>
                  <a:pt x="4451068" y="10039617"/>
                  <a:pt x="4391120" y="10035494"/>
                </a:cubicBezTo>
                <a:cubicBezTo>
                  <a:pt x="4391120" y="10035494"/>
                  <a:pt x="4391120" y="10035494"/>
                  <a:pt x="4413600" y="10072602"/>
                </a:cubicBezTo>
                <a:cubicBezTo>
                  <a:pt x="4413600" y="10072602"/>
                  <a:pt x="4413600" y="10072602"/>
                  <a:pt x="4406107" y="10076725"/>
                </a:cubicBezTo>
                <a:cubicBezTo>
                  <a:pt x="4406107" y="10076725"/>
                  <a:pt x="4406107" y="10076725"/>
                  <a:pt x="4361147" y="10031371"/>
                </a:cubicBezTo>
                <a:cubicBezTo>
                  <a:pt x="4361147" y="10031371"/>
                  <a:pt x="4361147" y="10031371"/>
                  <a:pt x="4323680" y="9940664"/>
                </a:cubicBezTo>
                <a:cubicBezTo>
                  <a:pt x="4323680" y="9940664"/>
                  <a:pt x="4323680" y="9940664"/>
                  <a:pt x="4293707" y="9895311"/>
                </a:cubicBezTo>
                <a:cubicBezTo>
                  <a:pt x="4293707" y="9895311"/>
                  <a:pt x="4293707" y="9895311"/>
                  <a:pt x="4286213" y="9903557"/>
                </a:cubicBezTo>
                <a:cubicBezTo>
                  <a:pt x="4286213" y="9899434"/>
                  <a:pt x="4293707" y="9895311"/>
                  <a:pt x="4263733" y="9903557"/>
                </a:cubicBezTo>
                <a:cubicBezTo>
                  <a:pt x="4263733" y="9903557"/>
                  <a:pt x="4263733" y="9903557"/>
                  <a:pt x="4308693" y="9870572"/>
                </a:cubicBezTo>
                <a:cubicBezTo>
                  <a:pt x="4308693" y="9874696"/>
                  <a:pt x="4323680" y="9882942"/>
                  <a:pt x="4308693" y="9866449"/>
                </a:cubicBezTo>
                <a:cubicBezTo>
                  <a:pt x="4308693" y="9862326"/>
                  <a:pt x="4301200" y="9854080"/>
                  <a:pt x="4293707" y="9849957"/>
                </a:cubicBezTo>
                <a:cubicBezTo>
                  <a:pt x="4293707" y="9849957"/>
                  <a:pt x="4293707" y="9849957"/>
                  <a:pt x="4256240" y="9862326"/>
                </a:cubicBezTo>
                <a:cubicBezTo>
                  <a:pt x="4256240" y="9862326"/>
                  <a:pt x="4256240" y="9862326"/>
                  <a:pt x="4248747" y="9841711"/>
                </a:cubicBezTo>
                <a:cubicBezTo>
                  <a:pt x="4248747" y="9841711"/>
                  <a:pt x="4248747" y="9841711"/>
                  <a:pt x="4218773" y="9841711"/>
                </a:cubicBezTo>
                <a:cubicBezTo>
                  <a:pt x="4218773" y="9841711"/>
                  <a:pt x="4218773" y="9841711"/>
                  <a:pt x="4218773" y="9816973"/>
                </a:cubicBezTo>
                <a:cubicBezTo>
                  <a:pt x="4218773" y="9816973"/>
                  <a:pt x="4218773" y="9816973"/>
                  <a:pt x="4181306" y="9788112"/>
                </a:cubicBezTo>
                <a:cubicBezTo>
                  <a:pt x="4181306" y="9788112"/>
                  <a:pt x="4181306" y="9788112"/>
                  <a:pt x="4166319" y="9755127"/>
                </a:cubicBezTo>
                <a:cubicBezTo>
                  <a:pt x="4166319" y="9755127"/>
                  <a:pt x="4166319" y="9755127"/>
                  <a:pt x="4136346" y="9751004"/>
                </a:cubicBezTo>
                <a:cubicBezTo>
                  <a:pt x="4136346" y="9751004"/>
                  <a:pt x="4136346" y="9751004"/>
                  <a:pt x="4121359" y="9755127"/>
                </a:cubicBezTo>
                <a:cubicBezTo>
                  <a:pt x="4121359" y="9755127"/>
                  <a:pt x="4121359" y="9755127"/>
                  <a:pt x="4113866" y="9751004"/>
                </a:cubicBezTo>
                <a:cubicBezTo>
                  <a:pt x="4113866" y="9751004"/>
                  <a:pt x="4113866" y="9751004"/>
                  <a:pt x="4143839" y="9693282"/>
                </a:cubicBezTo>
                <a:cubicBezTo>
                  <a:pt x="4158826" y="9668543"/>
                  <a:pt x="4083892" y="9788112"/>
                  <a:pt x="4151333" y="9652051"/>
                </a:cubicBezTo>
                <a:cubicBezTo>
                  <a:pt x="4151333" y="9652051"/>
                  <a:pt x="4151333" y="9652051"/>
                  <a:pt x="4136346" y="9623190"/>
                </a:cubicBezTo>
                <a:cubicBezTo>
                  <a:pt x="4136346" y="9623190"/>
                  <a:pt x="4136346" y="9623190"/>
                  <a:pt x="4083892" y="9664420"/>
                </a:cubicBezTo>
                <a:cubicBezTo>
                  <a:pt x="4083892" y="9664420"/>
                  <a:pt x="4083892" y="9664420"/>
                  <a:pt x="4061412" y="9668543"/>
                </a:cubicBezTo>
                <a:cubicBezTo>
                  <a:pt x="4061412" y="9668543"/>
                  <a:pt x="4061412" y="9668543"/>
                  <a:pt x="4053919" y="9647928"/>
                </a:cubicBezTo>
                <a:cubicBezTo>
                  <a:pt x="4053919" y="9647928"/>
                  <a:pt x="4053919" y="9647928"/>
                  <a:pt x="4083892" y="9614944"/>
                </a:cubicBezTo>
                <a:cubicBezTo>
                  <a:pt x="4083892" y="9614944"/>
                  <a:pt x="4083892" y="9614944"/>
                  <a:pt x="4083892" y="9594328"/>
                </a:cubicBezTo>
                <a:cubicBezTo>
                  <a:pt x="4083892" y="9594328"/>
                  <a:pt x="4083892" y="9594328"/>
                  <a:pt x="4083892" y="9586082"/>
                </a:cubicBezTo>
                <a:cubicBezTo>
                  <a:pt x="4083892" y="9586082"/>
                  <a:pt x="4083892" y="9586082"/>
                  <a:pt x="4106372" y="9598451"/>
                </a:cubicBezTo>
                <a:cubicBezTo>
                  <a:pt x="4106372" y="9598451"/>
                  <a:pt x="4106372" y="9598451"/>
                  <a:pt x="4106372" y="9553098"/>
                </a:cubicBezTo>
                <a:cubicBezTo>
                  <a:pt x="4106372" y="9553098"/>
                  <a:pt x="4106372" y="9553098"/>
                  <a:pt x="4083892" y="9536606"/>
                </a:cubicBezTo>
                <a:cubicBezTo>
                  <a:pt x="4083892" y="9536606"/>
                  <a:pt x="4083892" y="9536606"/>
                  <a:pt x="4083892" y="9474760"/>
                </a:cubicBezTo>
                <a:cubicBezTo>
                  <a:pt x="4083892" y="9474760"/>
                  <a:pt x="4083892" y="9474760"/>
                  <a:pt x="4031438" y="9466514"/>
                </a:cubicBezTo>
                <a:lnTo>
                  <a:pt x="4029484" y="9470458"/>
                </a:lnTo>
                <a:lnTo>
                  <a:pt x="4025116" y="9460845"/>
                </a:lnTo>
                <a:lnTo>
                  <a:pt x="4018209" y="9445642"/>
                </a:lnTo>
                <a:lnTo>
                  <a:pt x="4023945" y="9458268"/>
                </a:lnTo>
                <a:cubicBezTo>
                  <a:pt x="4023945" y="9458268"/>
                  <a:pt x="4023945" y="9458268"/>
                  <a:pt x="4046425" y="9441776"/>
                </a:cubicBezTo>
                <a:cubicBezTo>
                  <a:pt x="4046425" y="9441776"/>
                  <a:pt x="4046425" y="9441776"/>
                  <a:pt x="4038932" y="9421160"/>
                </a:cubicBezTo>
                <a:cubicBezTo>
                  <a:pt x="4038932" y="9421160"/>
                  <a:pt x="4038932" y="9421160"/>
                  <a:pt x="4023945" y="9363438"/>
                </a:cubicBezTo>
                <a:cubicBezTo>
                  <a:pt x="4023945" y="9363438"/>
                  <a:pt x="4023945" y="9363438"/>
                  <a:pt x="3993972" y="9322207"/>
                </a:cubicBezTo>
                <a:cubicBezTo>
                  <a:pt x="3993972" y="9322207"/>
                  <a:pt x="3993972" y="9322207"/>
                  <a:pt x="4001465" y="9313961"/>
                </a:cubicBezTo>
                <a:cubicBezTo>
                  <a:pt x="4001465" y="9313961"/>
                  <a:pt x="4001465" y="9313961"/>
                  <a:pt x="3956505" y="9231500"/>
                </a:cubicBezTo>
                <a:cubicBezTo>
                  <a:pt x="3956505" y="9231500"/>
                  <a:pt x="3956505" y="9231500"/>
                  <a:pt x="3956505" y="9210885"/>
                </a:cubicBezTo>
                <a:cubicBezTo>
                  <a:pt x="3971491" y="9210885"/>
                  <a:pt x="3978985" y="9215008"/>
                  <a:pt x="3963998" y="9227377"/>
                </a:cubicBezTo>
                <a:cubicBezTo>
                  <a:pt x="3963998" y="9227377"/>
                  <a:pt x="3963998" y="9227377"/>
                  <a:pt x="3971491" y="9227377"/>
                </a:cubicBezTo>
                <a:cubicBezTo>
                  <a:pt x="3978985" y="9227377"/>
                  <a:pt x="3978985" y="9231500"/>
                  <a:pt x="3978985" y="9235623"/>
                </a:cubicBezTo>
                <a:cubicBezTo>
                  <a:pt x="3978985" y="9231500"/>
                  <a:pt x="3986478" y="9219131"/>
                  <a:pt x="3993972" y="9206762"/>
                </a:cubicBezTo>
                <a:cubicBezTo>
                  <a:pt x="3993972" y="9206762"/>
                  <a:pt x="3993972" y="9206762"/>
                  <a:pt x="3978985" y="9202639"/>
                </a:cubicBezTo>
                <a:cubicBezTo>
                  <a:pt x="3978985" y="9202639"/>
                  <a:pt x="3978985" y="9202639"/>
                  <a:pt x="3963998" y="9198516"/>
                </a:cubicBezTo>
                <a:cubicBezTo>
                  <a:pt x="3963998" y="9198516"/>
                  <a:pt x="3971491" y="9194393"/>
                  <a:pt x="3971491" y="9198516"/>
                </a:cubicBezTo>
                <a:cubicBezTo>
                  <a:pt x="3963998" y="9194393"/>
                  <a:pt x="3963998" y="9190270"/>
                  <a:pt x="3956505" y="9182024"/>
                </a:cubicBezTo>
                <a:cubicBezTo>
                  <a:pt x="3956505" y="9182024"/>
                  <a:pt x="3956505" y="9182024"/>
                  <a:pt x="3978985" y="9173778"/>
                </a:cubicBezTo>
                <a:cubicBezTo>
                  <a:pt x="3978985" y="9173778"/>
                  <a:pt x="3978985" y="9173778"/>
                  <a:pt x="3941518" y="9173778"/>
                </a:cubicBezTo>
                <a:cubicBezTo>
                  <a:pt x="3941518" y="9173778"/>
                  <a:pt x="3941518" y="9173778"/>
                  <a:pt x="3956505" y="9165532"/>
                </a:cubicBezTo>
                <a:cubicBezTo>
                  <a:pt x="3956505" y="9165532"/>
                  <a:pt x="3956505" y="9165532"/>
                  <a:pt x="3941518" y="9140793"/>
                </a:cubicBezTo>
                <a:cubicBezTo>
                  <a:pt x="3949011" y="9140793"/>
                  <a:pt x="3949011" y="9136670"/>
                  <a:pt x="3956505" y="9132547"/>
                </a:cubicBezTo>
                <a:cubicBezTo>
                  <a:pt x="3956505" y="9132547"/>
                  <a:pt x="3956505" y="9132547"/>
                  <a:pt x="3934024" y="9111932"/>
                </a:cubicBezTo>
                <a:cubicBezTo>
                  <a:pt x="3934024" y="9111932"/>
                  <a:pt x="3934024" y="9111932"/>
                  <a:pt x="3926531" y="9087194"/>
                </a:cubicBezTo>
                <a:cubicBezTo>
                  <a:pt x="3926531" y="9087194"/>
                  <a:pt x="3926531" y="9087194"/>
                  <a:pt x="3904051" y="9074825"/>
                </a:cubicBezTo>
                <a:cubicBezTo>
                  <a:pt x="3904051" y="9074825"/>
                  <a:pt x="3904051" y="9074825"/>
                  <a:pt x="3904051" y="9050086"/>
                </a:cubicBezTo>
                <a:cubicBezTo>
                  <a:pt x="3904051" y="9050086"/>
                  <a:pt x="3904051" y="9050086"/>
                  <a:pt x="3881571" y="9021225"/>
                </a:cubicBezTo>
                <a:cubicBezTo>
                  <a:pt x="3881571" y="9021225"/>
                  <a:pt x="3881571" y="9021225"/>
                  <a:pt x="3889064" y="9012979"/>
                </a:cubicBezTo>
                <a:cubicBezTo>
                  <a:pt x="3889064" y="9025348"/>
                  <a:pt x="3896558" y="9041840"/>
                  <a:pt x="3889064" y="9012979"/>
                </a:cubicBezTo>
                <a:cubicBezTo>
                  <a:pt x="3889064" y="9012979"/>
                  <a:pt x="3889064" y="9012979"/>
                  <a:pt x="3896558" y="9008856"/>
                </a:cubicBezTo>
                <a:cubicBezTo>
                  <a:pt x="3889064" y="9008856"/>
                  <a:pt x="3889064" y="9008856"/>
                  <a:pt x="3889064" y="9008856"/>
                </a:cubicBezTo>
                <a:cubicBezTo>
                  <a:pt x="3889064" y="9004733"/>
                  <a:pt x="3881571" y="8992364"/>
                  <a:pt x="3881571" y="8984118"/>
                </a:cubicBezTo>
                <a:cubicBezTo>
                  <a:pt x="3874077" y="8975871"/>
                  <a:pt x="3874077" y="8992364"/>
                  <a:pt x="3866584" y="8979995"/>
                </a:cubicBezTo>
                <a:cubicBezTo>
                  <a:pt x="3866584" y="8979995"/>
                  <a:pt x="3866584" y="8979995"/>
                  <a:pt x="3844104" y="9012979"/>
                </a:cubicBezTo>
                <a:cubicBezTo>
                  <a:pt x="3844104" y="9012979"/>
                  <a:pt x="3844104" y="9012979"/>
                  <a:pt x="3814130" y="8984118"/>
                </a:cubicBezTo>
                <a:cubicBezTo>
                  <a:pt x="3814130" y="8984118"/>
                  <a:pt x="3814130" y="8984118"/>
                  <a:pt x="3799144" y="8955256"/>
                </a:cubicBezTo>
                <a:cubicBezTo>
                  <a:pt x="3799144" y="8955256"/>
                  <a:pt x="3799144" y="8955256"/>
                  <a:pt x="3784157" y="8942887"/>
                </a:cubicBezTo>
                <a:cubicBezTo>
                  <a:pt x="3784157" y="8942887"/>
                  <a:pt x="3784157" y="8942887"/>
                  <a:pt x="3791650" y="8934641"/>
                </a:cubicBezTo>
                <a:cubicBezTo>
                  <a:pt x="3791650" y="8934641"/>
                  <a:pt x="3791650" y="8934641"/>
                  <a:pt x="3709223" y="8905780"/>
                </a:cubicBezTo>
                <a:cubicBezTo>
                  <a:pt x="3709223" y="8905780"/>
                  <a:pt x="3709223" y="8905780"/>
                  <a:pt x="3634289" y="8864549"/>
                </a:cubicBezTo>
                <a:cubicBezTo>
                  <a:pt x="3634289" y="8864549"/>
                  <a:pt x="3634289" y="8864549"/>
                  <a:pt x="3611809" y="8872795"/>
                </a:cubicBezTo>
                <a:cubicBezTo>
                  <a:pt x="3611809" y="8872795"/>
                  <a:pt x="3611809" y="8872795"/>
                  <a:pt x="3641783" y="8905780"/>
                </a:cubicBezTo>
                <a:cubicBezTo>
                  <a:pt x="3641783" y="8905780"/>
                  <a:pt x="3641783" y="8905780"/>
                  <a:pt x="3626796" y="8942887"/>
                </a:cubicBezTo>
                <a:cubicBezTo>
                  <a:pt x="3626796" y="8942887"/>
                  <a:pt x="3626796" y="8942887"/>
                  <a:pt x="3656769" y="8922272"/>
                </a:cubicBezTo>
                <a:cubicBezTo>
                  <a:pt x="3656769" y="8922272"/>
                  <a:pt x="3656769" y="8922272"/>
                  <a:pt x="3664263" y="8930518"/>
                </a:cubicBezTo>
                <a:cubicBezTo>
                  <a:pt x="3664263" y="8930518"/>
                  <a:pt x="3664263" y="8930518"/>
                  <a:pt x="3641783" y="8947010"/>
                </a:cubicBezTo>
                <a:cubicBezTo>
                  <a:pt x="3641783" y="8947010"/>
                  <a:pt x="3641783" y="8947010"/>
                  <a:pt x="3686743" y="9012979"/>
                </a:cubicBezTo>
                <a:cubicBezTo>
                  <a:pt x="3686743" y="9012979"/>
                  <a:pt x="3686743" y="9012979"/>
                  <a:pt x="3656769" y="9004733"/>
                </a:cubicBezTo>
                <a:cubicBezTo>
                  <a:pt x="3656769" y="9004733"/>
                  <a:pt x="3656769" y="9004733"/>
                  <a:pt x="3664263" y="9050086"/>
                </a:cubicBezTo>
                <a:cubicBezTo>
                  <a:pt x="3664263" y="9050086"/>
                  <a:pt x="3664263" y="9050086"/>
                  <a:pt x="3679250" y="9058332"/>
                </a:cubicBezTo>
                <a:cubicBezTo>
                  <a:pt x="3679250" y="9058332"/>
                  <a:pt x="3679250" y="9058332"/>
                  <a:pt x="3686743" y="9029471"/>
                </a:cubicBezTo>
                <a:cubicBezTo>
                  <a:pt x="3686743" y="9029471"/>
                  <a:pt x="3686743" y="9029471"/>
                  <a:pt x="3709223" y="9029471"/>
                </a:cubicBezTo>
                <a:cubicBezTo>
                  <a:pt x="3731703" y="9054209"/>
                  <a:pt x="3626796" y="9029471"/>
                  <a:pt x="3731703" y="9062455"/>
                </a:cubicBezTo>
                <a:cubicBezTo>
                  <a:pt x="3731703" y="9062455"/>
                  <a:pt x="3731703" y="9062455"/>
                  <a:pt x="3701730" y="9070702"/>
                </a:cubicBezTo>
                <a:cubicBezTo>
                  <a:pt x="3701730" y="9070702"/>
                  <a:pt x="3701730" y="9070702"/>
                  <a:pt x="3709223" y="9124301"/>
                </a:cubicBezTo>
                <a:cubicBezTo>
                  <a:pt x="3709223" y="9124301"/>
                  <a:pt x="3709223" y="9124301"/>
                  <a:pt x="3709223" y="9153162"/>
                </a:cubicBezTo>
                <a:cubicBezTo>
                  <a:pt x="3701730" y="9149039"/>
                  <a:pt x="3679250" y="9149039"/>
                  <a:pt x="3709223" y="9153162"/>
                </a:cubicBezTo>
                <a:cubicBezTo>
                  <a:pt x="3709223" y="9153162"/>
                  <a:pt x="3709223" y="9153162"/>
                  <a:pt x="3709223" y="9157286"/>
                </a:cubicBezTo>
                <a:cubicBezTo>
                  <a:pt x="3716716" y="9157286"/>
                  <a:pt x="3716716" y="9153162"/>
                  <a:pt x="3716716" y="9153162"/>
                </a:cubicBezTo>
                <a:cubicBezTo>
                  <a:pt x="3724210" y="9153162"/>
                  <a:pt x="3731703" y="9157286"/>
                  <a:pt x="3739197" y="9157286"/>
                </a:cubicBezTo>
                <a:cubicBezTo>
                  <a:pt x="3739197" y="9157286"/>
                  <a:pt x="3739197" y="9157286"/>
                  <a:pt x="3739197" y="9165532"/>
                </a:cubicBezTo>
                <a:cubicBezTo>
                  <a:pt x="3739197" y="9165532"/>
                  <a:pt x="3739197" y="9165532"/>
                  <a:pt x="3724210" y="9165532"/>
                </a:cubicBezTo>
                <a:cubicBezTo>
                  <a:pt x="3724210" y="9165532"/>
                  <a:pt x="3724210" y="9165532"/>
                  <a:pt x="3731703" y="9194393"/>
                </a:cubicBezTo>
                <a:cubicBezTo>
                  <a:pt x="3731703" y="9194393"/>
                  <a:pt x="3731703" y="9194393"/>
                  <a:pt x="3746690" y="9194393"/>
                </a:cubicBezTo>
                <a:cubicBezTo>
                  <a:pt x="3769170" y="9210885"/>
                  <a:pt x="3739197" y="9231500"/>
                  <a:pt x="3769170" y="9227377"/>
                </a:cubicBezTo>
                <a:cubicBezTo>
                  <a:pt x="3761677" y="9227377"/>
                  <a:pt x="3776664" y="9243869"/>
                  <a:pt x="3746690" y="9227377"/>
                </a:cubicBezTo>
                <a:cubicBezTo>
                  <a:pt x="3761677" y="9235623"/>
                  <a:pt x="3724210" y="9235623"/>
                  <a:pt x="3769170" y="9243869"/>
                </a:cubicBezTo>
                <a:cubicBezTo>
                  <a:pt x="3769170" y="9243869"/>
                  <a:pt x="3769170" y="9243869"/>
                  <a:pt x="3769170" y="9239746"/>
                </a:cubicBezTo>
                <a:cubicBezTo>
                  <a:pt x="3769170" y="9239746"/>
                  <a:pt x="3769170" y="9239746"/>
                  <a:pt x="3806637" y="9264485"/>
                </a:cubicBezTo>
                <a:cubicBezTo>
                  <a:pt x="3806637" y="9260362"/>
                  <a:pt x="3806637" y="9272731"/>
                  <a:pt x="3806637" y="9272731"/>
                </a:cubicBezTo>
                <a:cubicBezTo>
                  <a:pt x="3806637" y="9272731"/>
                  <a:pt x="3806637" y="9272731"/>
                  <a:pt x="3806637" y="9276854"/>
                </a:cubicBezTo>
                <a:cubicBezTo>
                  <a:pt x="3806637" y="9276854"/>
                  <a:pt x="3806637" y="9276854"/>
                  <a:pt x="3821624" y="9322207"/>
                </a:cubicBezTo>
                <a:cubicBezTo>
                  <a:pt x="3821624" y="9322207"/>
                  <a:pt x="3821624" y="9322207"/>
                  <a:pt x="3806637" y="9330453"/>
                </a:cubicBezTo>
                <a:cubicBezTo>
                  <a:pt x="3806637" y="9330453"/>
                  <a:pt x="3806637" y="9330453"/>
                  <a:pt x="3806637" y="9309838"/>
                </a:cubicBezTo>
                <a:cubicBezTo>
                  <a:pt x="3806637" y="9309838"/>
                  <a:pt x="3806637" y="9309838"/>
                  <a:pt x="3791650" y="9309838"/>
                </a:cubicBezTo>
                <a:cubicBezTo>
                  <a:pt x="3791650" y="9309838"/>
                  <a:pt x="3791650" y="9309838"/>
                  <a:pt x="3791650" y="9326330"/>
                </a:cubicBezTo>
                <a:cubicBezTo>
                  <a:pt x="3791650" y="9326330"/>
                  <a:pt x="3791650" y="9326330"/>
                  <a:pt x="3799144" y="9330453"/>
                </a:cubicBezTo>
                <a:cubicBezTo>
                  <a:pt x="3799144" y="9330453"/>
                  <a:pt x="3806637" y="9334576"/>
                  <a:pt x="3814130" y="9342823"/>
                </a:cubicBezTo>
                <a:cubicBezTo>
                  <a:pt x="3829117" y="9338700"/>
                  <a:pt x="3799144" y="9334576"/>
                  <a:pt x="3821624" y="9334576"/>
                </a:cubicBezTo>
                <a:cubicBezTo>
                  <a:pt x="3829117" y="9334576"/>
                  <a:pt x="3814130" y="9318084"/>
                  <a:pt x="3829117" y="9334576"/>
                </a:cubicBezTo>
                <a:cubicBezTo>
                  <a:pt x="3829117" y="9334576"/>
                  <a:pt x="3829117" y="9334576"/>
                  <a:pt x="3821624" y="9346946"/>
                </a:cubicBezTo>
                <a:cubicBezTo>
                  <a:pt x="3829117" y="9355192"/>
                  <a:pt x="3836611" y="9367561"/>
                  <a:pt x="3851597" y="9384053"/>
                </a:cubicBezTo>
                <a:cubicBezTo>
                  <a:pt x="3851597" y="9384053"/>
                  <a:pt x="3851597" y="9384053"/>
                  <a:pt x="3829117" y="9384053"/>
                </a:cubicBezTo>
                <a:cubicBezTo>
                  <a:pt x="3829117" y="9384053"/>
                  <a:pt x="3829117" y="9384053"/>
                  <a:pt x="3829117" y="9392299"/>
                </a:cubicBezTo>
                <a:cubicBezTo>
                  <a:pt x="3829117" y="9392299"/>
                  <a:pt x="3829117" y="9392299"/>
                  <a:pt x="3851597" y="9400545"/>
                </a:cubicBezTo>
                <a:cubicBezTo>
                  <a:pt x="3851597" y="9400545"/>
                  <a:pt x="3851597" y="9400545"/>
                  <a:pt x="3896558" y="9474760"/>
                </a:cubicBezTo>
                <a:cubicBezTo>
                  <a:pt x="3896558" y="9483006"/>
                  <a:pt x="3911544" y="9483006"/>
                  <a:pt x="3919038" y="9487129"/>
                </a:cubicBezTo>
                <a:cubicBezTo>
                  <a:pt x="3919038" y="9487129"/>
                  <a:pt x="3919038" y="9487129"/>
                  <a:pt x="3934024" y="9470637"/>
                </a:cubicBezTo>
                <a:cubicBezTo>
                  <a:pt x="3934024" y="9470637"/>
                  <a:pt x="3934024" y="9470637"/>
                  <a:pt x="3926531" y="9458268"/>
                </a:cubicBezTo>
                <a:cubicBezTo>
                  <a:pt x="3926531" y="9458268"/>
                  <a:pt x="3926531" y="9458268"/>
                  <a:pt x="3949011" y="9445899"/>
                </a:cubicBezTo>
                <a:cubicBezTo>
                  <a:pt x="3949011" y="9445899"/>
                  <a:pt x="3949011" y="9445899"/>
                  <a:pt x="3949011" y="9392299"/>
                </a:cubicBezTo>
                <a:cubicBezTo>
                  <a:pt x="3934024" y="9388176"/>
                  <a:pt x="3949011" y="9388176"/>
                  <a:pt x="3971491" y="9384053"/>
                </a:cubicBezTo>
                <a:cubicBezTo>
                  <a:pt x="3956505" y="9375807"/>
                  <a:pt x="3911544" y="9384053"/>
                  <a:pt x="3941518" y="9359315"/>
                </a:cubicBezTo>
                <a:cubicBezTo>
                  <a:pt x="3941518" y="9359315"/>
                  <a:pt x="3941518" y="9359315"/>
                  <a:pt x="3971491" y="9346946"/>
                </a:cubicBezTo>
                <a:cubicBezTo>
                  <a:pt x="3971491" y="9346946"/>
                  <a:pt x="3971491" y="9346946"/>
                  <a:pt x="3993972" y="9392299"/>
                </a:cubicBezTo>
                <a:cubicBezTo>
                  <a:pt x="3993972" y="9392299"/>
                  <a:pt x="3993972" y="9392299"/>
                  <a:pt x="3986478" y="9400545"/>
                </a:cubicBezTo>
                <a:cubicBezTo>
                  <a:pt x="3978985" y="9392299"/>
                  <a:pt x="3971491" y="9417037"/>
                  <a:pt x="3978985" y="9392299"/>
                </a:cubicBezTo>
                <a:cubicBezTo>
                  <a:pt x="3978985" y="9392299"/>
                  <a:pt x="3978985" y="9392299"/>
                  <a:pt x="3956505" y="9421160"/>
                </a:cubicBezTo>
                <a:cubicBezTo>
                  <a:pt x="3956505" y="9421160"/>
                  <a:pt x="3956505" y="9421160"/>
                  <a:pt x="3956505" y="9425284"/>
                </a:cubicBezTo>
                <a:cubicBezTo>
                  <a:pt x="3978985" y="9421160"/>
                  <a:pt x="3934024" y="9470637"/>
                  <a:pt x="3993972" y="9412914"/>
                </a:cubicBezTo>
                <a:cubicBezTo>
                  <a:pt x="3993972" y="9412914"/>
                  <a:pt x="3993972" y="9412914"/>
                  <a:pt x="4001465" y="9408791"/>
                </a:cubicBezTo>
                <a:cubicBezTo>
                  <a:pt x="4001465" y="9412914"/>
                  <a:pt x="4023945" y="9425284"/>
                  <a:pt x="4008958" y="9425284"/>
                </a:cubicBezTo>
                <a:cubicBezTo>
                  <a:pt x="4008958" y="9425284"/>
                  <a:pt x="4008958" y="9425284"/>
                  <a:pt x="4001465" y="9425284"/>
                </a:cubicBezTo>
                <a:cubicBezTo>
                  <a:pt x="4001465" y="9425284"/>
                  <a:pt x="4001465" y="9425284"/>
                  <a:pt x="3949011" y="9462391"/>
                </a:cubicBezTo>
                <a:cubicBezTo>
                  <a:pt x="3949011" y="9462391"/>
                  <a:pt x="3949011" y="9462391"/>
                  <a:pt x="3941518" y="9511867"/>
                </a:cubicBezTo>
                <a:cubicBezTo>
                  <a:pt x="3904051" y="9507744"/>
                  <a:pt x="3934024" y="9528360"/>
                  <a:pt x="3919038" y="9540729"/>
                </a:cubicBezTo>
                <a:cubicBezTo>
                  <a:pt x="3919038" y="9540729"/>
                  <a:pt x="3919038" y="9540729"/>
                  <a:pt x="3881571" y="9536606"/>
                </a:cubicBezTo>
                <a:cubicBezTo>
                  <a:pt x="3851597" y="9544852"/>
                  <a:pt x="3889064" y="9561344"/>
                  <a:pt x="3859091" y="9561344"/>
                </a:cubicBezTo>
                <a:cubicBezTo>
                  <a:pt x="3859091" y="9561344"/>
                  <a:pt x="3859091" y="9561344"/>
                  <a:pt x="3866584" y="9561344"/>
                </a:cubicBezTo>
                <a:cubicBezTo>
                  <a:pt x="3866584" y="9561344"/>
                  <a:pt x="3866584" y="9561344"/>
                  <a:pt x="3859091" y="9569590"/>
                </a:cubicBezTo>
                <a:cubicBezTo>
                  <a:pt x="3859091" y="9569590"/>
                  <a:pt x="3859091" y="9569590"/>
                  <a:pt x="3859091" y="9573713"/>
                </a:cubicBezTo>
                <a:cubicBezTo>
                  <a:pt x="3859091" y="9573713"/>
                  <a:pt x="3859091" y="9573713"/>
                  <a:pt x="3866584" y="9581959"/>
                </a:cubicBezTo>
                <a:cubicBezTo>
                  <a:pt x="3866584" y="9581959"/>
                  <a:pt x="3866584" y="9581959"/>
                  <a:pt x="3881571" y="9569590"/>
                </a:cubicBezTo>
                <a:cubicBezTo>
                  <a:pt x="3881571" y="9569590"/>
                  <a:pt x="3881571" y="9569590"/>
                  <a:pt x="3874077" y="9623190"/>
                </a:cubicBezTo>
                <a:cubicBezTo>
                  <a:pt x="3874077" y="9623190"/>
                  <a:pt x="3874077" y="9623190"/>
                  <a:pt x="3911544" y="9660297"/>
                </a:cubicBezTo>
                <a:cubicBezTo>
                  <a:pt x="3911544" y="9660297"/>
                  <a:pt x="3911544" y="9660297"/>
                  <a:pt x="3934024" y="9713897"/>
                </a:cubicBezTo>
                <a:cubicBezTo>
                  <a:pt x="3956505" y="9713897"/>
                  <a:pt x="3911544" y="9693282"/>
                  <a:pt x="3956505" y="9718020"/>
                </a:cubicBezTo>
                <a:cubicBezTo>
                  <a:pt x="3956505" y="9718020"/>
                  <a:pt x="3956505" y="9718020"/>
                  <a:pt x="3949011" y="9746881"/>
                </a:cubicBezTo>
                <a:cubicBezTo>
                  <a:pt x="3949011" y="9746881"/>
                  <a:pt x="3949011" y="9746881"/>
                  <a:pt x="3978985" y="9841711"/>
                </a:cubicBezTo>
                <a:cubicBezTo>
                  <a:pt x="3978985" y="9841711"/>
                  <a:pt x="3978985" y="9841711"/>
                  <a:pt x="3971491" y="9841711"/>
                </a:cubicBezTo>
                <a:cubicBezTo>
                  <a:pt x="3971491" y="9841711"/>
                  <a:pt x="3971491" y="9841711"/>
                  <a:pt x="3971491" y="9866449"/>
                </a:cubicBezTo>
                <a:cubicBezTo>
                  <a:pt x="3978985" y="9870572"/>
                  <a:pt x="3978985" y="9878819"/>
                  <a:pt x="3993972" y="9891188"/>
                </a:cubicBezTo>
                <a:cubicBezTo>
                  <a:pt x="3993972" y="9891188"/>
                  <a:pt x="3993972" y="9891188"/>
                  <a:pt x="3971491" y="9891188"/>
                </a:cubicBezTo>
                <a:cubicBezTo>
                  <a:pt x="3971491" y="9891188"/>
                  <a:pt x="3971491" y="9891188"/>
                  <a:pt x="3978985" y="9928295"/>
                </a:cubicBezTo>
                <a:cubicBezTo>
                  <a:pt x="3978985" y="9928295"/>
                  <a:pt x="3978985" y="9928295"/>
                  <a:pt x="3993972" y="9936541"/>
                </a:cubicBezTo>
                <a:cubicBezTo>
                  <a:pt x="3993972" y="9936541"/>
                  <a:pt x="3993972" y="9936541"/>
                  <a:pt x="4008958" y="9920049"/>
                </a:cubicBezTo>
                <a:cubicBezTo>
                  <a:pt x="4008958" y="9920049"/>
                  <a:pt x="4008958" y="9920049"/>
                  <a:pt x="4016452" y="9944787"/>
                </a:cubicBezTo>
                <a:cubicBezTo>
                  <a:pt x="4016452" y="9944787"/>
                  <a:pt x="4016452" y="9944787"/>
                  <a:pt x="4016452" y="9953033"/>
                </a:cubicBezTo>
                <a:cubicBezTo>
                  <a:pt x="4016452" y="9953033"/>
                  <a:pt x="4016452" y="9953033"/>
                  <a:pt x="4061412" y="10006633"/>
                </a:cubicBezTo>
                <a:cubicBezTo>
                  <a:pt x="4053919" y="10023125"/>
                  <a:pt x="4128852" y="10039617"/>
                  <a:pt x="4053919" y="10051987"/>
                </a:cubicBezTo>
                <a:cubicBezTo>
                  <a:pt x="4053919" y="10051987"/>
                  <a:pt x="4053919" y="10051987"/>
                  <a:pt x="4106372" y="10122078"/>
                </a:cubicBezTo>
                <a:cubicBezTo>
                  <a:pt x="4106372" y="10122078"/>
                  <a:pt x="4106372" y="10122078"/>
                  <a:pt x="4121359" y="10130324"/>
                </a:cubicBezTo>
                <a:cubicBezTo>
                  <a:pt x="4121359" y="10130324"/>
                  <a:pt x="4121359" y="10130324"/>
                  <a:pt x="4106372" y="10134447"/>
                </a:cubicBezTo>
                <a:cubicBezTo>
                  <a:pt x="4106372" y="10134447"/>
                  <a:pt x="4106372" y="10134447"/>
                  <a:pt x="4113866" y="10146817"/>
                </a:cubicBezTo>
                <a:cubicBezTo>
                  <a:pt x="4113866" y="10146817"/>
                  <a:pt x="4113866" y="10146817"/>
                  <a:pt x="4098879" y="10175678"/>
                </a:cubicBezTo>
                <a:cubicBezTo>
                  <a:pt x="4098879" y="10175678"/>
                  <a:pt x="4098879" y="10175678"/>
                  <a:pt x="4053919" y="10200416"/>
                </a:cubicBezTo>
                <a:cubicBezTo>
                  <a:pt x="4053919" y="10200416"/>
                  <a:pt x="4053919" y="10200416"/>
                  <a:pt x="4016452" y="10179801"/>
                </a:cubicBezTo>
                <a:cubicBezTo>
                  <a:pt x="4016452" y="10179801"/>
                  <a:pt x="4016452" y="10179801"/>
                  <a:pt x="4031438" y="10163309"/>
                </a:cubicBezTo>
                <a:cubicBezTo>
                  <a:pt x="4016452" y="10159186"/>
                  <a:pt x="4046425" y="10138570"/>
                  <a:pt x="3993972" y="10150940"/>
                </a:cubicBezTo>
                <a:cubicBezTo>
                  <a:pt x="3993972" y="10150940"/>
                  <a:pt x="3993972" y="10150940"/>
                  <a:pt x="4008958" y="10146817"/>
                </a:cubicBezTo>
                <a:cubicBezTo>
                  <a:pt x="4008958" y="10146817"/>
                  <a:pt x="4008958" y="10146817"/>
                  <a:pt x="3963998" y="10072602"/>
                </a:cubicBezTo>
                <a:cubicBezTo>
                  <a:pt x="3963998" y="10072602"/>
                  <a:pt x="3963998" y="10072602"/>
                  <a:pt x="3934024" y="10068479"/>
                </a:cubicBezTo>
                <a:cubicBezTo>
                  <a:pt x="3934024" y="10068479"/>
                  <a:pt x="3934024" y="10068479"/>
                  <a:pt x="3919038" y="9990141"/>
                </a:cubicBezTo>
                <a:cubicBezTo>
                  <a:pt x="3919038" y="9990141"/>
                  <a:pt x="3919038" y="9990141"/>
                  <a:pt x="3896558" y="9977772"/>
                </a:cubicBezTo>
                <a:cubicBezTo>
                  <a:pt x="3896558" y="9977772"/>
                  <a:pt x="3896558" y="9977772"/>
                  <a:pt x="3866584" y="9932418"/>
                </a:cubicBezTo>
                <a:cubicBezTo>
                  <a:pt x="3866584" y="9932418"/>
                  <a:pt x="3866584" y="9932418"/>
                  <a:pt x="3844104" y="9915926"/>
                </a:cubicBezTo>
                <a:cubicBezTo>
                  <a:pt x="3844104" y="9915926"/>
                  <a:pt x="3844104" y="9915926"/>
                  <a:pt x="3821624" y="9870572"/>
                </a:cubicBezTo>
                <a:cubicBezTo>
                  <a:pt x="3821624" y="9870572"/>
                  <a:pt x="3821624" y="9870572"/>
                  <a:pt x="3791650" y="9866449"/>
                </a:cubicBezTo>
                <a:cubicBezTo>
                  <a:pt x="3791650" y="9866449"/>
                  <a:pt x="3791650" y="9866449"/>
                  <a:pt x="3791650" y="9833465"/>
                </a:cubicBezTo>
                <a:cubicBezTo>
                  <a:pt x="3791650" y="9833465"/>
                  <a:pt x="3791650" y="9833465"/>
                  <a:pt x="3799144" y="9829342"/>
                </a:cubicBezTo>
                <a:cubicBezTo>
                  <a:pt x="3799144" y="9829342"/>
                  <a:pt x="3799144" y="9829342"/>
                  <a:pt x="3746690" y="9788112"/>
                </a:cubicBezTo>
                <a:cubicBezTo>
                  <a:pt x="3746690" y="9788112"/>
                  <a:pt x="3746690" y="9788112"/>
                  <a:pt x="3746690" y="9767496"/>
                </a:cubicBezTo>
                <a:cubicBezTo>
                  <a:pt x="3746690" y="9767496"/>
                  <a:pt x="3746690" y="9767496"/>
                  <a:pt x="3716716" y="9755127"/>
                </a:cubicBezTo>
                <a:cubicBezTo>
                  <a:pt x="3716716" y="9755127"/>
                  <a:pt x="3716716" y="9755127"/>
                  <a:pt x="3746690" y="9751004"/>
                </a:cubicBezTo>
                <a:cubicBezTo>
                  <a:pt x="3746690" y="9751004"/>
                  <a:pt x="3746690" y="9751004"/>
                  <a:pt x="3724210" y="9726266"/>
                </a:cubicBezTo>
                <a:cubicBezTo>
                  <a:pt x="3724210" y="9726266"/>
                  <a:pt x="3746690" y="9701528"/>
                  <a:pt x="3694236" y="9726266"/>
                </a:cubicBezTo>
                <a:cubicBezTo>
                  <a:pt x="3694236" y="9726266"/>
                  <a:pt x="3694236" y="9726266"/>
                  <a:pt x="3694236" y="9709774"/>
                </a:cubicBezTo>
                <a:cubicBezTo>
                  <a:pt x="3694236" y="9709774"/>
                  <a:pt x="3694236" y="9709774"/>
                  <a:pt x="3679250" y="9701528"/>
                </a:cubicBezTo>
                <a:cubicBezTo>
                  <a:pt x="3679250" y="9701528"/>
                  <a:pt x="3679250" y="9701528"/>
                  <a:pt x="3671756" y="9685035"/>
                </a:cubicBezTo>
                <a:cubicBezTo>
                  <a:pt x="3671756" y="9685035"/>
                  <a:pt x="3671756" y="9685035"/>
                  <a:pt x="3641783" y="9668543"/>
                </a:cubicBezTo>
                <a:cubicBezTo>
                  <a:pt x="3641783" y="9668543"/>
                  <a:pt x="3641783" y="9668543"/>
                  <a:pt x="3656769" y="9631436"/>
                </a:cubicBezTo>
                <a:cubicBezTo>
                  <a:pt x="3656769" y="9631436"/>
                  <a:pt x="3656769" y="9631436"/>
                  <a:pt x="3649276" y="9606698"/>
                </a:cubicBezTo>
                <a:cubicBezTo>
                  <a:pt x="3649276" y="9606698"/>
                  <a:pt x="3649276" y="9606698"/>
                  <a:pt x="3626796" y="9606698"/>
                </a:cubicBezTo>
                <a:cubicBezTo>
                  <a:pt x="3626796" y="9606698"/>
                  <a:pt x="3626796" y="9606698"/>
                  <a:pt x="3596822" y="9631436"/>
                </a:cubicBezTo>
                <a:cubicBezTo>
                  <a:pt x="3596822" y="9631436"/>
                  <a:pt x="3596822" y="9631436"/>
                  <a:pt x="3559355" y="9660297"/>
                </a:cubicBezTo>
                <a:cubicBezTo>
                  <a:pt x="3559355" y="9660297"/>
                  <a:pt x="3559355" y="9660297"/>
                  <a:pt x="3536875" y="9643805"/>
                </a:cubicBezTo>
                <a:cubicBezTo>
                  <a:pt x="3536875" y="9643805"/>
                  <a:pt x="3536875" y="9643805"/>
                  <a:pt x="3574342" y="9614944"/>
                </a:cubicBezTo>
                <a:cubicBezTo>
                  <a:pt x="3574342" y="9614944"/>
                  <a:pt x="3574342" y="9614944"/>
                  <a:pt x="3544369" y="9503621"/>
                </a:cubicBezTo>
                <a:cubicBezTo>
                  <a:pt x="3544369" y="9503621"/>
                  <a:pt x="3544369" y="9503621"/>
                  <a:pt x="3559355" y="9495375"/>
                </a:cubicBezTo>
                <a:cubicBezTo>
                  <a:pt x="3559355" y="9495375"/>
                  <a:pt x="3559355" y="9495375"/>
                  <a:pt x="3521889" y="9425284"/>
                </a:cubicBezTo>
                <a:cubicBezTo>
                  <a:pt x="3521889" y="9425284"/>
                  <a:pt x="3521889" y="9425284"/>
                  <a:pt x="3521889" y="9388176"/>
                </a:cubicBezTo>
                <a:cubicBezTo>
                  <a:pt x="3521889" y="9388176"/>
                  <a:pt x="3521889" y="9388176"/>
                  <a:pt x="3506902" y="9388176"/>
                </a:cubicBezTo>
                <a:cubicBezTo>
                  <a:pt x="3506902" y="9388176"/>
                  <a:pt x="3506902" y="9388176"/>
                  <a:pt x="3521889" y="9375807"/>
                </a:cubicBezTo>
                <a:cubicBezTo>
                  <a:pt x="3521889" y="9375807"/>
                  <a:pt x="3521889" y="9375807"/>
                  <a:pt x="3491915" y="9351069"/>
                </a:cubicBezTo>
                <a:cubicBezTo>
                  <a:pt x="3491915" y="9346946"/>
                  <a:pt x="3476928" y="9338700"/>
                  <a:pt x="3506902" y="9338700"/>
                </a:cubicBezTo>
                <a:cubicBezTo>
                  <a:pt x="3506902" y="9338700"/>
                  <a:pt x="3506902" y="9338700"/>
                  <a:pt x="3499408" y="9334576"/>
                </a:cubicBezTo>
                <a:cubicBezTo>
                  <a:pt x="3499408" y="9334576"/>
                  <a:pt x="3499408" y="9334576"/>
                  <a:pt x="3469435" y="9260362"/>
                </a:cubicBezTo>
                <a:cubicBezTo>
                  <a:pt x="3469435" y="9260362"/>
                  <a:pt x="3469435" y="9260362"/>
                  <a:pt x="3372021" y="9095440"/>
                </a:cubicBezTo>
                <a:cubicBezTo>
                  <a:pt x="3372021" y="9095440"/>
                  <a:pt x="3372021" y="9095440"/>
                  <a:pt x="3349541" y="9066578"/>
                </a:cubicBezTo>
                <a:cubicBezTo>
                  <a:pt x="3349541" y="9066578"/>
                  <a:pt x="3349541" y="9066578"/>
                  <a:pt x="3357034" y="9050086"/>
                </a:cubicBezTo>
                <a:cubicBezTo>
                  <a:pt x="3357034" y="9050086"/>
                  <a:pt x="3357034" y="9050086"/>
                  <a:pt x="3349541" y="9033594"/>
                </a:cubicBezTo>
                <a:cubicBezTo>
                  <a:pt x="3349541" y="9033594"/>
                  <a:pt x="3349541" y="9033594"/>
                  <a:pt x="3334554" y="9033594"/>
                </a:cubicBezTo>
                <a:cubicBezTo>
                  <a:pt x="3334554" y="9033594"/>
                  <a:pt x="3334554" y="9033594"/>
                  <a:pt x="3319567" y="9041840"/>
                </a:cubicBezTo>
                <a:cubicBezTo>
                  <a:pt x="3319567" y="9041840"/>
                  <a:pt x="3319567" y="9041840"/>
                  <a:pt x="3229647" y="8893411"/>
                </a:cubicBezTo>
                <a:cubicBezTo>
                  <a:pt x="3229647" y="8893411"/>
                  <a:pt x="3229647" y="8893411"/>
                  <a:pt x="3184686" y="8848057"/>
                </a:cubicBezTo>
                <a:cubicBezTo>
                  <a:pt x="3184686" y="8848057"/>
                  <a:pt x="3184686" y="8848057"/>
                  <a:pt x="3184686" y="8831565"/>
                </a:cubicBezTo>
                <a:cubicBezTo>
                  <a:pt x="3184686" y="8831565"/>
                  <a:pt x="3184686" y="8831565"/>
                  <a:pt x="3169700" y="8827442"/>
                </a:cubicBezTo>
                <a:cubicBezTo>
                  <a:pt x="3169700" y="8827442"/>
                  <a:pt x="3169700" y="8827442"/>
                  <a:pt x="3177193" y="8810950"/>
                </a:cubicBezTo>
                <a:cubicBezTo>
                  <a:pt x="3177193" y="8810950"/>
                  <a:pt x="3177193" y="8810950"/>
                  <a:pt x="3147220" y="8777965"/>
                </a:cubicBezTo>
                <a:cubicBezTo>
                  <a:pt x="3147220" y="8777965"/>
                  <a:pt x="3154713" y="8777965"/>
                  <a:pt x="3154713" y="8773842"/>
                </a:cubicBezTo>
                <a:cubicBezTo>
                  <a:pt x="3154713" y="8773842"/>
                  <a:pt x="3154713" y="8773842"/>
                  <a:pt x="3117246" y="8679012"/>
                </a:cubicBezTo>
                <a:cubicBezTo>
                  <a:pt x="3117246" y="8679012"/>
                  <a:pt x="3117246" y="8679012"/>
                  <a:pt x="3102259" y="8654274"/>
                </a:cubicBezTo>
                <a:cubicBezTo>
                  <a:pt x="3102259" y="8654274"/>
                  <a:pt x="3102259" y="8654274"/>
                  <a:pt x="3064792" y="8584182"/>
                </a:cubicBezTo>
                <a:cubicBezTo>
                  <a:pt x="3064792" y="8584182"/>
                  <a:pt x="3064792" y="8584182"/>
                  <a:pt x="3034819" y="8551198"/>
                </a:cubicBezTo>
                <a:cubicBezTo>
                  <a:pt x="3034819" y="8551198"/>
                  <a:pt x="3034819" y="8551198"/>
                  <a:pt x="2869964" y="8464614"/>
                </a:cubicBezTo>
                <a:cubicBezTo>
                  <a:pt x="2869964" y="8464614"/>
                  <a:pt x="2869964" y="8464614"/>
                  <a:pt x="2802524" y="8431629"/>
                </a:cubicBezTo>
                <a:cubicBezTo>
                  <a:pt x="2802524" y="8431629"/>
                  <a:pt x="2802524" y="8431629"/>
                  <a:pt x="2757564" y="8402768"/>
                </a:cubicBezTo>
                <a:cubicBezTo>
                  <a:pt x="2757564" y="8402768"/>
                  <a:pt x="2750070" y="8402768"/>
                  <a:pt x="2750070" y="8402768"/>
                </a:cubicBezTo>
                <a:cubicBezTo>
                  <a:pt x="2735083" y="8394522"/>
                  <a:pt x="2720097" y="8382153"/>
                  <a:pt x="2690123" y="8369784"/>
                </a:cubicBezTo>
                <a:cubicBezTo>
                  <a:pt x="2690123" y="8369784"/>
                  <a:pt x="2690123" y="8369784"/>
                  <a:pt x="2630176" y="8324430"/>
                </a:cubicBezTo>
                <a:cubicBezTo>
                  <a:pt x="2630176" y="8324430"/>
                  <a:pt x="2630176" y="8324430"/>
                  <a:pt x="2622683" y="8316184"/>
                </a:cubicBezTo>
                <a:cubicBezTo>
                  <a:pt x="2622683" y="8316184"/>
                  <a:pt x="2622683" y="8316184"/>
                  <a:pt x="2607696" y="8324430"/>
                </a:cubicBezTo>
                <a:cubicBezTo>
                  <a:pt x="2607696" y="8324430"/>
                  <a:pt x="2607696" y="8324430"/>
                  <a:pt x="2585216" y="8316184"/>
                </a:cubicBezTo>
                <a:cubicBezTo>
                  <a:pt x="2585216" y="8316184"/>
                  <a:pt x="2585216" y="8316184"/>
                  <a:pt x="2600203" y="8312061"/>
                </a:cubicBezTo>
                <a:cubicBezTo>
                  <a:pt x="2600203" y="8312061"/>
                  <a:pt x="2600203" y="8312061"/>
                  <a:pt x="2555242" y="8279077"/>
                </a:cubicBezTo>
                <a:cubicBezTo>
                  <a:pt x="2555242" y="8279077"/>
                  <a:pt x="2555242" y="8279077"/>
                  <a:pt x="2532762" y="8279077"/>
                </a:cubicBezTo>
                <a:cubicBezTo>
                  <a:pt x="2532762" y="8279077"/>
                  <a:pt x="2532762" y="8279077"/>
                  <a:pt x="2495295" y="8258462"/>
                </a:cubicBezTo>
                <a:cubicBezTo>
                  <a:pt x="2495295" y="8258462"/>
                  <a:pt x="2495295" y="8258462"/>
                  <a:pt x="2390388" y="8188370"/>
                </a:cubicBezTo>
                <a:cubicBezTo>
                  <a:pt x="2390388" y="8188370"/>
                  <a:pt x="2390388" y="8188370"/>
                  <a:pt x="2345428" y="8176001"/>
                </a:cubicBezTo>
                <a:cubicBezTo>
                  <a:pt x="2345428" y="8176001"/>
                  <a:pt x="2345428" y="8176001"/>
                  <a:pt x="2315454" y="8138893"/>
                </a:cubicBezTo>
                <a:cubicBezTo>
                  <a:pt x="2322948" y="8134770"/>
                  <a:pt x="2322948" y="8130647"/>
                  <a:pt x="2315454" y="8126524"/>
                </a:cubicBezTo>
                <a:cubicBezTo>
                  <a:pt x="2315454" y="8126524"/>
                  <a:pt x="2315454" y="8126524"/>
                  <a:pt x="2270494" y="8126524"/>
                </a:cubicBezTo>
                <a:cubicBezTo>
                  <a:pt x="2270494" y="8126524"/>
                  <a:pt x="2270494" y="8126524"/>
                  <a:pt x="2195560" y="8077048"/>
                </a:cubicBezTo>
                <a:cubicBezTo>
                  <a:pt x="2195560" y="8077048"/>
                  <a:pt x="2195560" y="8077048"/>
                  <a:pt x="2195560" y="8072925"/>
                </a:cubicBezTo>
                <a:cubicBezTo>
                  <a:pt x="2195560" y="8072925"/>
                  <a:pt x="2195560" y="8072925"/>
                  <a:pt x="2195560" y="8064679"/>
                </a:cubicBezTo>
                <a:cubicBezTo>
                  <a:pt x="2195560" y="8064679"/>
                  <a:pt x="2195560" y="8064679"/>
                  <a:pt x="2165587" y="8060555"/>
                </a:cubicBezTo>
                <a:cubicBezTo>
                  <a:pt x="2165587" y="8060555"/>
                  <a:pt x="2165587" y="8060555"/>
                  <a:pt x="2105640" y="8027571"/>
                </a:cubicBezTo>
                <a:cubicBezTo>
                  <a:pt x="2105640" y="8027571"/>
                  <a:pt x="2105640" y="8027571"/>
                  <a:pt x="2099318" y="8018874"/>
                </a:cubicBezTo>
                <a:lnTo>
                  <a:pt x="2091916" y="8008692"/>
                </a:lnTo>
                <a:lnTo>
                  <a:pt x="2101191" y="8011015"/>
                </a:lnTo>
                <a:cubicBezTo>
                  <a:pt x="2118753" y="8015460"/>
                  <a:pt x="2096273" y="8010048"/>
                  <a:pt x="2090653" y="8006956"/>
                </a:cubicBezTo>
                <a:lnTo>
                  <a:pt x="2091916" y="8008692"/>
                </a:lnTo>
                <a:lnTo>
                  <a:pt x="2088809" y="8007914"/>
                </a:lnTo>
                <a:cubicBezTo>
                  <a:pt x="2083394" y="8006569"/>
                  <a:pt x="2076603" y="8004894"/>
                  <a:pt x="2068173" y="8002833"/>
                </a:cubicBezTo>
                <a:cubicBezTo>
                  <a:pt x="2068173" y="8002833"/>
                  <a:pt x="2068173" y="8002833"/>
                  <a:pt x="2075666" y="7998710"/>
                </a:cubicBezTo>
                <a:cubicBezTo>
                  <a:pt x="2075666" y="7998710"/>
                  <a:pt x="2075666" y="7998710"/>
                  <a:pt x="2045692" y="8002833"/>
                </a:cubicBezTo>
                <a:cubicBezTo>
                  <a:pt x="2045692" y="8002833"/>
                  <a:pt x="2045692" y="8002833"/>
                  <a:pt x="2030706" y="7986341"/>
                </a:cubicBezTo>
                <a:cubicBezTo>
                  <a:pt x="2030706" y="7982218"/>
                  <a:pt x="2030706" y="7973972"/>
                  <a:pt x="2023212" y="7953356"/>
                </a:cubicBezTo>
                <a:cubicBezTo>
                  <a:pt x="2023212" y="7953356"/>
                  <a:pt x="2023212" y="7953356"/>
                  <a:pt x="1985745" y="7945110"/>
                </a:cubicBezTo>
                <a:cubicBezTo>
                  <a:pt x="1985745" y="7945110"/>
                  <a:pt x="1985745" y="7945110"/>
                  <a:pt x="1970759" y="7953356"/>
                </a:cubicBezTo>
                <a:cubicBezTo>
                  <a:pt x="1970759" y="7953356"/>
                  <a:pt x="1970759" y="7953356"/>
                  <a:pt x="1933292" y="7924495"/>
                </a:cubicBezTo>
                <a:cubicBezTo>
                  <a:pt x="1933292" y="7924495"/>
                  <a:pt x="1933292" y="7924495"/>
                  <a:pt x="1933292" y="7912126"/>
                </a:cubicBezTo>
                <a:cubicBezTo>
                  <a:pt x="1933292" y="7912126"/>
                  <a:pt x="1933292" y="7912126"/>
                  <a:pt x="1903318" y="7912126"/>
                </a:cubicBezTo>
                <a:cubicBezTo>
                  <a:pt x="1903318" y="7912126"/>
                  <a:pt x="1903318" y="7912126"/>
                  <a:pt x="1873345" y="7883265"/>
                </a:cubicBezTo>
                <a:cubicBezTo>
                  <a:pt x="1873345" y="7883265"/>
                  <a:pt x="1873345" y="7883265"/>
                  <a:pt x="1850865" y="7879141"/>
                </a:cubicBezTo>
                <a:cubicBezTo>
                  <a:pt x="1850865" y="7879141"/>
                  <a:pt x="1850865" y="7879141"/>
                  <a:pt x="1850865" y="7858526"/>
                </a:cubicBezTo>
                <a:cubicBezTo>
                  <a:pt x="1850865" y="7858526"/>
                  <a:pt x="1850865" y="7858526"/>
                  <a:pt x="1828384" y="7858526"/>
                </a:cubicBezTo>
                <a:cubicBezTo>
                  <a:pt x="1828384" y="7858526"/>
                  <a:pt x="1828384" y="7858526"/>
                  <a:pt x="1790918" y="7825542"/>
                </a:cubicBezTo>
                <a:cubicBezTo>
                  <a:pt x="1783424" y="7825542"/>
                  <a:pt x="1768437" y="7825542"/>
                  <a:pt x="1753451" y="7825542"/>
                </a:cubicBezTo>
                <a:cubicBezTo>
                  <a:pt x="1753451" y="7825542"/>
                  <a:pt x="1753451" y="7825542"/>
                  <a:pt x="1753451" y="7809050"/>
                </a:cubicBezTo>
                <a:cubicBezTo>
                  <a:pt x="1753451" y="7809050"/>
                  <a:pt x="1753451" y="7809050"/>
                  <a:pt x="1715984" y="7800804"/>
                </a:cubicBezTo>
                <a:cubicBezTo>
                  <a:pt x="1715984" y="7800804"/>
                  <a:pt x="1715984" y="7800804"/>
                  <a:pt x="1700997" y="7771942"/>
                </a:cubicBezTo>
                <a:cubicBezTo>
                  <a:pt x="1700997" y="7771942"/>
                  <a:pt x="1700997" y="7771942"/>
                  <a:pt x="1671023" y="7771942"/>
                </a:cubicBezTo>
                <a:cubicBezTo>
                  <a:pt x="1671023" y="7771942"/>
                  <a:pt x="1671023" y="7771942"/>
                  <a:pt x="1633557" y="7743081"/>
                </a:cubicBezTo>
                <a:cubicBezTo>
                  <a:pt x="1633557" y="7743081"/>
                  <a:pt x="1633557" y="7743081"/>
                  <a:pt x="1641050" y="7726589"/>
                </a:cubicBezTo>
                <a:cubicBezTo>
                  <a:pt x="1641050" y="7726589"/>
                  <a:pt x="1641050" y="7726589"/>
                  <a:pt x="1611076" y="7730712"/>
                </a:cubicBezTo>
                <a:cubicBezTo>
                  <a:pt x="1611076" y="7730712"/>
                  <a:pt x="1611076" y="7730712"/>
                  <a:pt x="1566116" y="7710097"/>
                </a:cubicBezTo>
                <a:cubicBezTo>
                  <a:pt x="1566116" y="7710097"/>
                  <a:pt x="1566116" y="7710097"/>
                  <a:pt x="1566116" y="7701850"/>
                </a:cubicBezTo>
                <a:cubicBezTo>
                  <a:pt x="1566116" y="7701850"/>
                  <a:pt x="1566116" y="7701850"/>
                  <a:pt x="1461209" y="7623513"/>
                </a:cubicBezTo>
                <a:cubicBezTo>
                  <a:pt x="1461209" y="7623513"/>
                  <a:pt x="1461209" y="7623513"/>
                  <a:pt x="1446222" y="7631759"/>
                </a:cubicBezTo>
                <a:cubicBezTo>
                  <a:pt x="1446222" y="7631759"/>
                  <a:pt x="1446222" y="7631759"/>
                  <a:pt x="1431235" y="7611143"/>
                </a:cubicBezTo>
                <a:cubicBezTo>
                  <a:pt x="1431235" y="7611143"/>
                  <a:pt x="1431235" y="7611143"/>
                  <a:pt x="1423742" y="7611143"/>
                </a:cubicBezTo>
                <a:cubicBezTo>
                  <a:pt x="1423742" y="7611143"/>
                  <a:pt x="1423742" y="7611143"/>
                  <a:pt x="1431235" y="7607020"/>
                </a:cubicBezTo>
                <a:cubicBezTo>
                  <a:pt x="1431235" y="7607020"/>
                  <a:pt x="1431235" y="7607020"/>
                  <a:pt x="1371288" y="7586405"/>
                </a:cubicBezTo>
                <a:cubicBezTo>
                  <a:pt x="1371288" y="7586405"/>
                  <a:pt x="1371288" y="7586405"/>
                  <a:pt x="1363795" y="7561667"/>
                </a:cubicBezTo>
                <a:cubicBezTo>
                  <a:pt x="1356302" y="7574036"/>
                  <a:pt x="1341316" y="7565790"/>
                  <a:pt x="1333821" y="7561667"/>
                </a:cubicBezTo>
                <a:cubicBezTo>
                  <a:pt x="1333821" y="7561667"/>
                  <a:pt x="1333821" y="7561667"/>
                  <a:pt x="1296354" y="7528683"/>
                </a:cubicBezTo>
                <a:cubicBezTo>
                  <a:pt x="1296354" y="7528683"/>
                  <a:pt x="1296354" y="7528683"/>
                  <a:pt x="1266381" y="7524560"/>
                </a:cubicBezTo>
                <a:cubicBezTo>
                  <a:pt x="1266381" y="7524560"/>
                  <a:pt x="1266381" y="7524560"/>
                  <a:pt x="1258888" y="7499821"/>
                </a:cubicBezTo>
                <a:cubicBezTo>
                  <a:pt x="1258888" y="7499821"/>
                  <a:pt x="1258888" y="7499821"/>
                  <a:pt x="1206434" y="7483329"/>
                </a:cubicBezTo>
                <a:cubicBezTo>
                  <a:pt x="1019099" y="7367884"/>
                  <a:pt x="809285" y="7248315"/>
                  <a:pt x="606964" y="7128747"/>
                </a:cubicBezTo>
                <a:cubicBezTo>
                  <a:pt x="606964" y="7128747"/>
                  <a:pt x="606964" y="7128747"/>
                  <a:pt x="599470" y="7128747"/>
                </a:cubicBezTo>
                <a:cubicBezTo>
                  <a:pt x="562003" y="7091640"/>
                  <a:pt x="457096" y="7066901"/>
                  <a:pt x="457096" y="7025671"/>
                </a:cubicBezTo>
                <a:cubicBezTo>
                  <a:pt x="457096" y="7025671"/>
                  <a:pt x="457096" y="7025671"/>
                  <a:pt x="449603" y="7033917"/>
                </a:cubicBezTo>
                <a:cubicBezTo>
                  <a:pt x="404642" y="7009179"/>
                  <a:pt x="322215" y="6959702"/>
                  <a:pt x="277255" y="6947333"/>
                </a:cubicBezTo>
                <a:cubicBezTo>
                  <a:pt x="254775" y="6943210"/>
                  <a:pt x="239788" y="6926718"/>
                  <a:pt x="224801" y="6914349"/>
                </a:cubicBezTo>
                <a:cubicBezTo>
                  <a:pt x="224801" y="6914349"/>
                  <a:pt x="224801" y="6914349"/>
                  <a:pt x="217308" y="6926718"/>
                </a:cubicBezTo>
                <a:cubicBezTo>
                  <a:pt x="209814" y="6922595"/>
                  <a:pt x="224801" y="6947333"/>
                  <a:pt x="202321" y="6918472"/>
                </a:cubicBezTo>
                <a:cubicBezTo>
                  <a:pt x="202321" y="6918472"/>
                  <a:pt x="202321" y="6918472"/>
                  <a:pt x="187334" y="6930841"/>
                </a:cubicBezTo>
                <a:cubicBezTo>
                  <a:pt x="164854" y="6926718"/>
                  <a:pt x="224801" y="6914349"/>
                  <a:pt x="164854" y="6922595"/>
                </a:cubicBezTo>
                <a:cubicBezTo>
                  <a:pt x="164854" y="6922595"/>
                  <a:pt x="164854" y="6922595"/>
                  <a:pt x="187334" y="6901980"/>
                </a:cubicBezTo>
                <a:cubicBezTo>
                  <a:pt x="149867" y="6864872"/>
                  <a:pt x="104907" y="6831888"/>
                  <a:pt x="44960" y="6807149"/>
                </a:cubicBezTo>
                <a:cubicBezTo>
                  <a:pt x="44960" y="6807149"/>
                  <a:pt x="44960" y="6807149"/>
                  <a:pt x="22480" y="6803026"/>
                </a:cubicBezTo>
                <a:cubicBezTo>
                  <a:pt x="22480" y="6803026"/>
                  <a:pt x="22480" y="6803026"/>
                  <a:pt x="0" y="6770042"/>
                </a:cubicBezTo>
                <a:cubicBezTo>
                  <a:pt x="0" y="6770042"/>
                  <a:pt x="0" y="6770042"/>
                  <a:pt x="0" y="6687581"/>
                </a:cubicBezTo>
                <a:cubicBezTo>
                  <a:pt x="0" y="6687581"/>
                  <a:pt x="0" y="6687581"/>
                  <a:pt x="22480" y="6666966"/>
                </a:cubicBezTo>
                <a:cubicBezTo>
                  <a:pt x="22480" y="6666966"/>
                  <a:pt x="22480" y="6666966"/>
                  <a:pt x="37467" y="6679335"/>
                </a:cubicBezTo>
                <a:cubicBezTo>
                  <a:pt x="37467" y="6679335"/>
                  <a:pt x="37467" y="6679335"/>
                  <a:pt x="59947" y="6683458"/>
                </a:cubicBezTo>
                <a:cubicBezTo>
                  <a:pt x="59947" y="6683458"/>
                  <a:pt x="59947" y="6683458"/>
                  <a:pt x="119894" y="6712319"/>
                </a:cubicBezTo>
                <a:cubicBezTo>
                  <a:pt x="119894" y="6712319"/>
                  <a:pt x="119894" y="6712319"/>
                  <a:pt x="134881" y="6704073"/>
                </a:cubicBezTo>
                <a:cubicBezTo>
                  <a:pt x="134881" y="6704073"/>
                  <a:pt x="134881" y="6704073"/>
                  <a:pt x="149867" y="6712319"/>
                </a:cubicBezTo>
                <a:cubicBezTo>
                  <a:pt x="149867" y="6712319"/>
                  <a:pt x="149867" y="6712319"/>
                  <a:pt x="172348" y="6712319"/>
                </a:cubicBezTo>
                <a:cubicBezTo>
                  <a:pt x="149867" y="6695827"/>
                  <a:pt x="149867" y="6671089"/>
                  <a:pt x="127387" y="6662843"/>
                </a:cubicBezTo>
                <a:cubicBezTo>
                  <a:pt x="127387" y="6662843"/>
                  <a:pt x="127387" y="6662843"/>
                  <a:pt x="59947" y="6646351"/>
                </a:cubicBezTo>
                <a:cubicBezTo>
                  <a:pt x="59947" y="6646351"/>
                  <a:pt x="59947" y="6646351"/>
                  <a:pt x="37467" y="6621612"/>
                </a:cubicBezTo>
                <a:cubicBezTo>
                  <a:pt x="37467" y="6621612"/>
                  <a:pt x="37467" y="6621612"/>
                  <a:pt x="22480" y="6625735"/>
                </a:cubicBezTo>
                <a:cubicBezTo>
                  <a:pt x="22480" y="6625735"/>
                  <a:pt x="22480" y="6625735"/>
                  <a:pt x="0" y="6609243"/>
                </a:cubicBezTo>
                <a:cubicBezTo>
                  <a:pt x="0" y="6609243"/>
                  <a:pt x="0" y="6609243"/>
                  <a:pt x="0" y="6506167"/>
                </a:cubicBezTo>
                <a:cubicBezTo>
                  <a:pt x="0" y="6506167"/>
                  <a:pt x="0" y="6506167"/>
                  <a:pt x="14987" y="6510290"/>
                </a:cubicBezTo>
                <a:cubicBezTo>
                  <a:pt x="14987" y="6510290"/>
                  <a:pt x="14987" y="6510290"/>
                  <a:pt x="37467" y="6539151"/>
                </a:cubicBezTo>
                <a:cubicBezTo>
                  <a:pt x="37467" y="6539151"/>
                  <a:pt x="37467" y="6539151"/>
                  <a:pt x="74934" y="6559767"/>
                </a:cubicBezTo>
                <a:cubicBezTo>
                  <a:pt x="74934" y="6559767"/>
                  <a:pt x="74934" y="6559767"/>
                  <a:pt x="97414" y="6555644"/>
                </a:cubicBezTo>
                <a:cubicBezTo>
                  <a:pt x="97414" y="6555644"/>
                  <a:pt x="97414" y="6555644"/>
                  <a:pt x="134881" y="6584505"/>
                </a:cubicBezTo>
                <a:cubicBezTo>
                  <a:pt x="134881" y="6584505"/>
                  <a:pt x="142374" y="6584505"/>
                  <a:pt x="149867" y="6584505"/>
                </a:cubicBezTo>
                <a:cubicBezTo>
                  <a:pt x="149867" y="6584505"/>
                  <a:pt x="149867" y="6584505"/>
                  <a:pt x="112400" y="6617489"/>
                </a:cubicBezTo>
                <a:cubicBezTo>
                  <a:pt x="112400" y="6617489"/>
                  <a:pt x="112400" y="6617489"/>
                  <a:pt x="119894" y="6621612"/>
                </a:cubicBezTo>
                <a:cubicBezTo>
                  <a:pt x="119894" y="6621612"/>
                  <a:pt x="119894" y="6621612"/>
                  <a:pt x="134881" y="6617489"/>
                </a:cubicBezTo>
                <a:cubicBezTo>
                  <a:pt x="134881" y="6617489"/>
                  <a:pt x="134881" y="6617489"/>
                  <a:pt x="142374" y="6600997"/>
                </a:cubicBezTo>
                <a:cubicBezTo>
                  <a:pt x="142374" y="6600997"/>
                  <a:pt x="142374" y="6600997"/>
                  <a:pt x="172348" y="6609243"/>
                </a:cubicBezTo>
                <a:cubicBezTo>
                  <a:pt x="172348" y="6609243"/>
                  <a:pt x="172348" y="6609243"/>
                  <a:pt x="187334" y="6609243"/>
                </a:cubicBezTo>
                <a:cubicBezTo>
                  <a:pt x="127387" y="6592751"/>
                  <a:pt x="187334" y="6555644"/>
                  <a:pt x="164854" y="6539151"/>
                </a:cubicBezTo>
                <a:cubicBezTo>
                  <a:pt x="164854" y="6539151"/>
                  <a:pt x="164854" y="6539151"/>
                  <a:pt x="104907" y="6502044"/>
                </a:cubicBezTo>
                <a:cubicBezTo>
                  <a:pt x="104907" y="6502044"/>
                  <a:pt x="104907" y="6502044"/>
                  <a:pt x="97414" y="6506167"/>
                </a:cubicBezTo>
                <a:cubicBezTo>
                  <a:pt x="97414" y="6506167"/>
                  <a:pt x="97414" y="6506167"/>
                  <a:pt x="0" y="6448444"/>
                </a:cubicBezTo>
                <a:cubicBezTo>
                  <a:pt x="0" y="6448444"/>
                  <a:pt x="0" y="6448444"/>
                  <a:pt x="0" y="6349491"/>
                </a:cubicBezTo>
                <a:cubicBezTo>
                  <a:pt x="22480" y="6365984"/>
                  <a:pt x="-14987" y="6328876"/>
                  <a:pt x="22480" y="6357737"/>
                </a:cubicBezTo>
                <a:cubicBezTo>
                  <a:pt x="22480" y="6357737"/>
                  <a:pt x="22480" y="6357737"/>
                  <a:pt x="14987" y="6337122"/>
                </a:cubicBezTo>
                <a:cubicBezTo>
                  <a:pt x="14987" y="6337122"/>
                  <a:pt x="14987" y="6337122"/>
                  <a:pt x="22480" y="6341245"/>
                </a:cubicBezTo>
                <a:cubicBezTo>
                  <a:pt x="22480" y="6341245"/>
                  <a:pt x="22480" y="6341245"/>
                  <a:pt x="67440" y="6349491"/>
                </a:cubicBezTo>
                <a:cubicBezTo>
                  <a:pt x="74934" y="6374230"/>
                  <a:pt x="89920" y="6332999"/>
                  <a:pt x="97414" y="6374230"/>
                </a:cubicBezTo>
                <a:cubicBezTo>
                  <a:pt x="97414" y="6374230"/>
                  <a:pt x="97414" y="6374230"/>
                  <a:pt x="104907" y="6365984"/>
                </a:cubicBezTo>
                <a:cubicBezTo>
                  <a:pt x="89920" y="6349491"/>
                  <a:pt x="89920" y="6328876"/>
                  <a:pt x="82427" y="6320630"/>
                </a:cubicBezTo>
                <a:cubicBezTo>
                  <a:pt x="82427" y="6320630"/>
                  <a:pt x="82427" y="6320630"/>
                  <a:pt x="172348" y="6374230"/>
                </a:cubicBezTo>
                <a:cubicBezTo>
                  <a:pt x="172348" y="6374230"/>
                  <a:pt x="172348" y="6374230"/>
                  <a:pt x="247281" y="6431952"/>
                </a:cubicBezTo>
                <a:cubicBezTo>
                  <a:pt x="247281" y="6431952"/>
                  <a:pt x="247281" y="6431952"/>
                  <a:pt x="269761" y="6431952"/>
                </a:cubicBezTo>
                <a:cubicBezTo>
                  <a:pt x="269761" y="6431952"/>
                  <a:pt x="269761" y="6431952"/>
                  <a:pt x="269761" y="6452568"/>
                </a:cubicBezTo>
                <a:cubicBezTo>
                  <a:pt x="299735" y="6464937"/>
                  <a:pt x="337202" y="6477306"/>
                  <a:pt x="367175" y="6477306"/>
                </a:cubicBezTo>
                <a:cubicBezTo>
                  <a:pt x="367175" y="6477306"/>
                  <a:pt x="367175" y="6477306"/>
                  <a:pt x="337202" y="6460814"/>
                </a:cubicBezTo>
                <a:cubicBezTo>
                  <a:pt x="284748" y="6398968"/>
                  <a:pt x="142374" y="6337122"/>
                  <a:pt x="67440" y="6279400"/>
                </a:cubicBezTo>
                <a:cubicBezTo>
                  <a:pt x="67440" y="6279400"/>
                  <a:pt x="67440" y="6279400"/>
                  <a:pt x="44960" y="6279400"/>
                </a:cubicBezTo>
                <a:cubicBezTo>
                  <a:pt x="44960" y="6279400"/>
                  <a:pt x="44960" y="6279400"/>
                  <a:pt x="0" y="6254661"/>
                </a:cubicBezTo>
                <a:cubicBezTo>
                  <a:pt x="0" y="6254661"/>
                  <a:pt x="0" y="6254661"/>
                  <a:pt x="0" y="6176323"/>
                </a:cubicBezTo>
                <a:cubicBezTo>
                  <a:pt x="0" y="6176323"/>
                  <a:pt x="0" y="6176323"/>
                  <a:pt x="82427" y="6217554"/>
                </a:cubicBezTo>
                <a:cubicBezTo>
                  <a:pt x="82427" y="6217554"/>
                  <a:pt x="82427" y="6217554"/>
                  <a:pt x="97414" y="6213431"/>
                </a:cubicBezTo>
                <a:cubicBezTo>
                  <a:pt x="97414" y="6213431"/>
                  <a:pt x="97414" y="6213431"/>
                  <a:pt x="209814" y="6279400"/>
                </a:cubicBezTo>
                <a:cubicBezTo>
                  <a:pt x="239788" y="6258784"/>
                  <a:pt x="239788" y="6283523"/>
                  <a:pt x="269761" y="6275277"/>
                </a:cubicBezTo>
                <a:cubicBezTo>
                  <a:pt x="269761" y="6275277"/>
                  <a:pt x="269761" y="6275277"/>
                  <a:pt x="277255" y="6271153"/>
                </a:cubicBezTo>
                <a:cubicBezTo>
                  <a:pt x="277255" y="6271153"/>
                  <a:pt x="277255" y="6271153"/>
                  <a:pt x="247281" y="6238169"/>
                </a:cubicBezTo>
                <a:cubicBezTo>
                  <a:pt x="247281" y="6238169"/>
                  <a:pt x="247281" y="6238169"/>
                  <a:pt x="194828" y="6209308"/>
                </a:cubicBezTo>
                <a:cubicBezTo>
                  <a:pt x="194828" y="6209308"/>
                  <a:pt x="194828" y="6209308"/>
                  <a:pt x="277255" y="6238169"/>
                </a:cubicBezTo>
                <a:cubicBezTo>
                  <a:pt x="277255" y="6238169"/>
                  <a:pt x="277255" y="6238169"/>
                  <a:pt x="299735" y="6254661"/>
                </a:cubicBezTo>
                <a:cubicBezTo>
                  <a:pt x="299735" y="6254661"/>
                  <a:pt x="299735" y="6254661"/>
                  <a:pt x="314722" y="6246415"/>
                </a:cubicBezTo>
                <a:cubicBezTo>
                  <a:pt x="314722" y="6246415"/>
                  <a:pt x="314722" y="6246415"/>
                  <a:pt x="337202" y="6258784"/>
                </a:cubicBezTo>
                <a:cubicBezTo>
                  <a:pt x="337202" y="6258784"/>
                  <a:pt x="337202" y="6258784"/>
                  <a:pt x="352189" y="6254661"/>
                </a:cubicBezTo>
                <a:cubicBezTo>
                  <a:pt x="352189" y="6254661"/>
                  <a:pt x="352189" y="6254661"/>
                  <a:pt x="337202" y="6234046"/>
                </a:cubicBezTo>
                <a:cubicBezTo>
                  <a:pt x="329708" y="6217554"/>
                  <a:pt x="322215" y="6250538"/>
                  <a:pt x="307228" y="6225800"/>
                </a:cubicBezTo>
                <a:cubicBezTo>
                  <a:pt x="307228" y="6225800"/>
                  <a:pt x="307228" y="6225800"/>
                  <a:pt x="299735" y="6234046"/>
                </a:cubicBezTo>
                <a:cubicBezTo>
                  <a:pt x="299735" y="6234046"/>
                  <a:pt x="299735" y="6234046"/>
                  <a:pt x="284748" y="6225800"/>
                </a:cubicBezTo>
                <a:cubicBezTo>
                  <a:pt x="284748" y="6225800"/>
                  <a:pt x="284748" y="6225800"/>
                  <a:pt x="307228" y="6217554"/>
                </a:cubicBezTo>
                <a:cubicBezTo>
                  <a:pt x="307228" y="6217554"/>
                  <a:pt x="307228" y="6217554"/>
                  <a:pt x="217308" y="6159831"/>
                </a:cubicBezTo>
                <a:cubicBezTo>
                  <a:pt x="217308" y="6159831"/>
                  <a:pt x="217308" y="6159831"/>
                  <a:pt x="232295" y="6147462"/>
                </a:cubicBezTo>
                <a:cubicBezTo>
                  <a:pt x="247281" y="6172200"/>
                  <a:pt x="254775" y="6143339"/>
                  <a:pt x="284748" y="6155708"/>
                </a:cubicBezTo>
                <a:cubicBezTo>
                  <a:pt x="284748" y="6155708"/>
                  <a:pt x="284748" y="6155708"/>
                  <a:pt x="284748" y="6172200"/>
                </a:cubicBezTo>
                <a:cubicBezTo>
                  <a:pt x="284748" y="6172200"/>
                  <a:pt x="284748" y="6172200"/>
                  <a:pt x="277255" y="6159831"/>
                </a:cubicBezTo>
                <a:cubicBezTo>
                  <a:pt x="277255" y="6159831"/>
                  <a:pt x="277255" y="6159831"/>
                  <a:pt x="277255" y="6176323"/>
                </a:cubicBezTo>
                <a:cubicBezTo>
                  <a:pt x="277255" y="6176323"/>
                  <a:pt x="277255" y="6176323"/>
                  <a:pt x="299735" y="6184570"/>
                </a:cubicBezTo>
                <a:cubicBezTo>
                  <a:pt x="292242" y="6172200"/>
                  <a:pt x="314722" y="6196939"/>
                  <a:pt x="322215" y="6172200"/>
                </a:cubicBezTo>
                <a:cubicBezTo>
                  <a:pt x="322215" y="6172200"/>
                  <a:pt x="322215" y="6172200"/>
                  <a:pt x="329708" y="6172200"/>
                </a:cubicBezTo>
                <a:cubicBezTo>
                  <a:pt x="329708" y="6172200"/>
                  <a:pt x="329708" y="6172200"/>
                  <a:pt x="292242" y="6135093"/>
                </a:cubicBezTo>
                <a:cubicBezTo>
                  <a:pt x="292242" y="6135093"/>
                  <a:pt x="292242" y="6135093"/>
                  <a:pt x="262268" y="6122724"/>
                </a:cubicBezTo>
                <a:cubicBezTo>
                  <a:pt x="262268" y="6122724"/>
                  <a:pt x="262268" y="6122724"/>
                  <a:pt x="247281" y="6114478"/>
                </a:cubicBezTo>
                <a:cubicBezTo>
                  <a:pt x="247281" y="6114478"/>
                  <a:pt x="247281" y="6114478"/>
                  <a:pt x="269761" y="6106232"/>
                </a:cubicBezTo>
                <a:cubicBezTo>
                  <a:pt x="269761" y="6106232"/>
                  <a:pt x="269761" y="6106232"/>
                  <a:pt x="232295" y="6077370"/>
                </a:cubicBezTo>
                <a:cubicBezTo>
                  <a:pt x="232295" y="6077370"/>
                  <a:pt x="232295" y="6077370"/>
                  <a:pt x="202321" y="6081493"/>
                </a:cubicBezTo>
                <a:cubicBezTo>
                  <a:pt x="202321" y="6081493"/>
                  <a:pt x="202321" y="6081493"/>
                  <a:pt x="187334" y="6052632"/>
                </a:cubicBezTo>
                <a:cubicBezTo>
                  <a:pt x="187334" y="6052632"/>
                  <a:pt x="187334" y="6052632"/>
                  <a:pt x="149867" y="6027894"/>
                </a:cubicBezTo>
                <a:cubicBezTo>
                  <a:pt x="149867" y="6027894"/>
                  <a:pt x="149867" y="6027894"/>
                  <a:pt x="119894" y="6027894"/>
                </a:cubicBezTo>
                <a:cubicBezTo>
                  <a:pt x="119894" y="6027894"/>
                  <a:pt x="119894" y="6027894"/>
                  <a:pt x="112400" y="6019648"/>
                </a:cubicBezTo>
                <a:cubicBezTo>
                  <a:pt x="112400" y="6019648"/>
                  <a:pt x="112400" y="6019648"/>
                  <a:pt x="142374" y="5994909"/>
                </a:cubicBezTo>
                <a:cubicBezTo>
                  <a:pt x="142374" y="5994909"/>
                  <a:pt x="142374" y="5994909"/>
                  <a:pt x="127387" y="5982540"/>
                </a:cubicBezTo>
                <a:cubicBezTo>
                  <a:pt x="127387" y="5982540"/>
                  <a:pt x="127387" y="5982540"/>
                  <a:pt x="119894" y="5966048"/>
                </a:cubicBezTo>
                <a:cubicBezTo>
                  <a:pt x="119894" y="5966048"/>
                  <a:pt x="119894" y="5966048"/>
                  <a:pt x="119894" y="5961925"/>
                </a:cubicBezTo>
                <a:cubicBezTo>
                  <a:pt x="119894" y="5961925"/>
                  <a:pt x="127387" y="5961925"/>
                  <a:pt x="127387" y="5966048"/>
                </a:cubicBezTo>
                <a:cubicBezTo>
                  <a:pt x="142374" y="5970171"/>
                  <a:pt x="149867" y="5970171"/>
                  <a:pt x="172348" y="5961925"/>
                </a:cubicBezTo>
                <a:cubicBezTo>
                  <a:pt x="172348" y="5961925"/>
                  <a:pt x="172348" y="5961925"/>
                  <a:pt x="232295" y="6011402"/>
                </a:cubicBezTo>
                <a:cubicBezTo>
                  <a:pt x="232295" y="6011402"/>
                  <a:pt x="232295" y="6011402"/>
                  <a:pt x="262268" y="6015525"/>
                </a:cubicBezTo>
                <a:cubicBezTo>
                  <a:pt x="262268" y="6015525"/>
                  <a:pt x="262268" y="6015525"/>
                  <a:pt x="277255" y="5994909"/>
                </a:cubicBezTo>
                <a:cubicBezTo>
                  <a:pt x="277255" y="5994909"/>
                  <a:pt x="277255" y="5994909"/>
                  <a:pt x="277255" y="5978417"/>
                </a:cubicBezTo>
                <a:cubicBezTo>
                  <a:pt x="277255" y="5978417"/>
                  <a:pt x="277255" y="5978417"/>
                  <a:pt x="247281" y="5966048"/>
                </a:cubicBezTo>
                <a:cubicBezTo>
                  <a:pt x="247281" y="5966048"/>
                  <a:pt x="247281" y="5966048"/>
                  <a:pt x="254775" y="5953679"/>
                </a:cubicBezTo>
                <a:cubicBezTo>
                  <a:pt x="254775" y="5953679"/>
                  <a:pt x="254775" y="5953679"/>
                  <a:pt x="224801" y="5933064"/>
                </a:cubicBezTo>
                <a:cubicBezTo>
                  <a:pt x="224801" y="5933064"/>
                  <a:pt x="224801" y="5933064"/>
                  <a:pt x="247281" y="5924818"/>
                </a:cubicBezTo>
                <a:cubicBezTo>
                  <a:pt x="247281" y="5924818"/>
                  <a:pt x="247281" y="5924818"/>
                  <a:pt x="224801" y="5912448"/>
                </a:cubicBezTo>
                <a:cubicBezTo>
                  <a:pt x="224801" y="5912448"/>
                  <a:pt x="224801" y="5912448"/>
                  <a:pt x="224801" y="5904202"/>
                </a:cubicBezTo>
                <a:cubicBezTo>
                  <a:pt x="314722" y="5924818"/>
                  <a:pt x="314722" y="5966048"/>
                  <a:pt x="404642" y="5978417"/>
                </a:cubicBezTo>
                <a:cubicBezTo>
                  <a:pt x="404642" y="5978417"/>
                  <a:pt x="404642" y="5978417"/>
                  <a:pt x="412136" y="5974294"/>
                </a:cubicBezTo>
                <a:cubicBezTo>
                  <a:pt x="389656" y="5949556"/>
                  <a:pt x="337202" y="5933064"/>
                  <a:pt x="344695" y="5900079"/>
                </a:cubicBezTo>
                <a:cubicBezTo>
                  <a:pt x="344695" y="5900079"/>
                  <a:pt x="344695" y="5900079"/>
                  <a:pt x="359682" y="5912448"/>
                </a:cubicBezTo>
                <a:cubicBezTo>
                  <a:pt x="359682" y="5912448"/>
                  <a:pt x="359682" y="5912448"/>
                  <a:pt x="397149" y="5916572"/>
                </a:cubicBezTo>
                <a:cubicBezTo>
                  <a:pt x="397149" y="5916572"/>
                  <a:pt x="397149" y="5916572"/>
                  <a:pt x="397149" y="5904202"/>
                </a:cubicBezTo>
                <a:cubicBezTo>
                  <a:pt x="367175" y="5883587"/>
                  <a:pt x="337202" y="5862972"/>
                  <a:pt x="299735" y="5850603"/>
                </a:cubicBezTo>
                <a:cubicBezTo>
                  <a:pt x="307228" y="5842357"/>
                  <a:pt x="262268" y="5854726"/>
                  <a:pt x="307228" y="5842357"/>
                </a:cubicBezTo>
                <a:cubicBezTo>
                  <a:pt x="307228" y="5842357"/>
                  <a:pt x="307228" y="5842357"/>
                  <a:pt x="299735" y="5834111"/>
                </a:cubicBezTo>
                <a:cubicBezTo>
                  <a:pt x="299735" y="5834111"/>
                  <a:pt x="299735" y="5834111"/>
                  <a:pt x="284748" y="5842357"/>
                </a:cubicBezTo>
                <a:cubicBezTo>
                  <a:pt x="284748" y="5842357"/>
                  <a:pt x="284748" y="5842357"/>
                  <a:pt x="292242" y="5829988"/>
                </a:cubicBezTo>
                <a:cubicBezTo>
                  <a:pt x="284748" y="5809372"/>
                  <a:pt x="314722" y="5842357"/>
                  <a:pt x="284748" y="5809372"/>
                </a:cubicBezTo>
                <a:cubicBezTo>
                  <a:pt x="284748" y="5809372"/>
                  <a:pt x="284748" y="5809372"/>
                  <a:pt x="307228" y="5825865"/>
                </a:cubicBezTo>
                <a:cubicBezTo>
                  <a:pt x="307228" y="5825865"/>
                  <a:pt x="307228" y="5825865"/>
                  <a:pt x="337202" y="5825865"/>
                </a:cubicBezTo>
                <a:cubicBezTo>
                  <a:pt x="337202" y="5825865"/>
                  <a:pt x="337202" y="5825865"/>
                  <a:pt x="382162" y="5862972"/>
                </a:cubicBezTo>
                <a:cubicBezTo>
                  <a:pt x="382162" y="5862972"/>
                  <a:pt x="382162" y="5862972"/>
                  <a:pt x="412136" y="5867095"/>
                </a:cubicBezTo>
                <a:cubicBezTo>
                  <a:pt x="412136" y="5867095"/>
                  <a:pt x="412136" y="5867095"/>
                  <a:pt x="419629" y="5867095"/>
                </a:cubicBezTo>
                <a:cubicBezTo>
                  <a:pt x="419629" y="5867095"/>
                  <a:pt x="419629" y="5867095"/>
                  <a:pt x="442109" y="5858849"/>
                </a:cubicBezTo>
                <a:cubicBezTo>
                  <a:pt x="442109" y="5858849"/>
                  <a:pt x="442109" y="5858849"/>
                  <a:pt x="457096" y="5867095"/>
                </a:cubicBezTo>
                <a:cubicBezTo>
                  <a:pt x="457096" y="5867095"/>
                  <a:pt x="457096" y="5867095"/>
                  <a:pt x="472083" y="5862972"/>
                </a:cubicBezTo>
                <a:cubicBezTo>
                  <a:pt x="479576" y="5842357"/>
                  <a:pt x="457096" y="5838234"/>
                  <a:pt x="449603" y="5821741"/>
                </a:cubicBezTo>
                <a:cubicBezTo>
                  <a:pt x="449603" y="5821741"/>
                  <a:pt x="449603" y="5821741"/>
                  <a:pt x="442109" y="5813495"/>
                </a:cubicBezTo>
                <a:cubicBezTo>
                  <a:pt x="442109" y="5813495"/>
                  <a:pt x="442109" y="5813495"/>
                  <a:pt x="442109" y="5846480"/>
                </a:cubicBezTo>
                <a:cubicBezTo>
                  <a:pt x="434616" y="5825865"/>
                  <a:pt x="434616" y="5809372"/>
                  <a:pt x="427123" y="5788757"/>
                </a:cubicBezTo>
                <a:cubicBezTo>
                  <a:pt x="427123" y="5788757"/>
                  <a:pt x="427123" y="5788757"/>
                  <a:pt x="472083" y="5805249"/>
                </a:cubicBezTo>
                <a:cubicBezTo>
                  <a:pt x="472083" y="5805249"/>
                  <a:pt x="472083" y="5805249"/>
                  <a:pt x="494563" y="5797003"/>
                </a:cubicBezTo>
                <a:cubicBezTo>
                  <a:pt x="487069" y="5797003"/>
                  <a:pt x="502056" y="5792880"/>
                  <a:pt x="502056" y="5792880"/>
                </a:cubicBezTo>
                <a:cubicBezTo>
                  <a:pt x="517043" y="5801126"/>
                  <a:pt x="547016" y="5801126"/>
                  <a:pt x="554510" y="5809372"/>
                </a:cubicBezTo>
                <a:cubicBezTo>
                  <a:pt x="554510" y="5809372"/>
                  <a:pt x="554510" y="5809372"/>
                  <a:pt x="584483" y="5842357"/>
                </a:cubicBezTo>
                <a:cubicBezTo>
                  <a:pt x="584483" y="5842357"/>
                  <a:pt x="584483" y="5842357"/>
                  <a:pt x="629444" y="5858849"/>
                </a:cubicBezTo>
                <a:cubicBezTo>
                  <a:pt x="629444" y="5858849"/>
                  <a:pt x="629444" y="5858849"/>
                  <a:pt x="644430" y="5875341"/>
                </a:cubicBezTo>
                <a:cubicBezTo>
                  <a:pt x="644430" y="5875341"/>
                  <a:pt x="644430" y="5875341"/>
                  <a:pt x="659417" y="5883587"/>
                </a:cubicBezTo>
                <a:cubicBezTo>
                  <a:pt x="659417" y="5883587"/>
                  <a:pt x="659417" y="5883587"/>
                  <a:pt x="659417" y="5858849"/>
                </a:cubicBezTo>
                <a:cubicBezTo>
                  <a:pt x="659417" y="5858849"/>
                  <a:pt x="659417" y="5858849"/>
                  <a:pt x="621950" y="5846480"/>
                </a:cubicBezTo>
                <a:cubicBezTo>
                  <a:pt x="621950" y="5846480"/>
                  <a:pt x="621950" y="5846480"/>
                  <a:pt x="644430" y="5834111"/>
                </a:cubicBezTo>
                <a:cubicBezTo>
                  <a:pt x="644430" y="5834111"/>
                  <a:pt x="644430" y="5834111"/>
                  <a:pt x="651924" y="5842357"/>
                </a:cubicBezTo>
                <a:cubicBezTo>
                  <a:pt x="651924" y="5842357"/>
                  <a:pt x="651924" y="5842357"/>
                  <a:pt x="659417" y="5834111"/>
                </a:cubicBezTo>
                <a:cubicBezTo>
                  <a:pt x="659417" y="5834111"/>
                  <a:pt x="659417" y="5834111"/>
                  <a:pt x="719657" y="5850683"/>
                </a:cubicBezTo>
                <a:lnTo>
                  <a:pt x="749191" y="5858808"/>
                </a:lnTo>
                <a:lnTo>
                  <a:pt x="750626" y="5860008"/>
                </a:lnTo>
                <a:lnTo>
                  <a:pt x="751369" y="5860338"/>
                </a:lnTo>
                <a:lnTo>
                  <a:pt x="757768" y="5865033"/>
                </a:lnTo>
                <a:cubicBezTo>
                  <a:pt x="766198" y="5871218"/>
                  <a:pt x="783058" y="5883587"/>
                  <a:pt x="816778" y="5908325"/>
                </a:cubicBezTo>
                <a:cubicBezTo>
                  <a:pt x="816778" y="5908325"/>
                  <a:pt x="816778" y="5908325"/>
                  <a:pt x="824272" y="5908325"/>
                </a:cubicBezTo>
                <a:cubicBezTo>
                  <a:pt x="824272" y="5908325"/>
                  <a:pt x="824272" y="5908325"/>
                  <a:pt x="831766" y="5900079"/>
                </a:cubicBezTo>
                <a:cubicBezTo>
                  <a:pt x="831766" y="5900079"/>
                  <a:pt x="831766" y="5900079"/>
                  <a:pt x="816778" y="5891833"/>
                </a:cubicBezTo>
                <a:cubicBezTo>
                  <a:pt x="816778" y="5891833"/>
                  <a:pt x="816778" y="5891833"/>
                  <a:pt x="801791" y="5875341"/>
                </a:cubicBezTo>
                <a:cubicBezTo>
                  <a:pt x="790551" y="5874310"/>
                  <a:pt x="780951" y="5872378"/>
                  <a:pt x="772565" y="5869752"/>
                </a:cubicBezTo>
                <a:lnTo>
                  <a:pt x="751369" y="5860338"/>
                </a:lnTo>
                <a:lnTo>
                  <a:pt x="750392" y="5859622"/>
                </a:lnTo>
                <a:cubicBezTo>
                  <a:pt x="749338" y="5858849"/>
                  <a:pt x="749338" y="5858849"/>
                  <a:pt x="749338" y="5858849"/>
                </a:cubicBezTo>
                <a:lnTo>
                  <a:pt x="749191" y="5858808"/>
                </a:lnTo>
                <a:lnTo>
                  <a:pt x="718428" y="5833080"/>
                </a:lnTo>
                <a:cubicBezTo>
                  <a:pt x="698758" y="5813495"/>
                  <a:pt x="678151" y="5792880"/>
                  <a:pt x="629444" y="5784634"/>
                </a:cubicBezTo>
                <a:cubicBezTo>
                  <a:pt x="629444" y="5784634"/>
                  <a:pt x="629444" y="5784634"/>
                  <a:pt x="629444" y="5759896"/>
                </a:cubicBezTo>
                <a:cubicBezTo>
                  <a:pt x="629444" y="5759896"/>
                  <a:pt x="629444" y="5759896"/>
                  <a:pt x="606964" y="5751650"/>
                </a:cubicBezTo>
                <a:cubicBezTo>
                  <a:pt x="606964" y="5751650"/>
                  <a:pt x="606964" y="5751650"/>
                  <a:pt x="584483" y="5726911"/>
                </a:cubicBezTo>
                <a:cubicBezTo>
                  <a:pt x="584483" y="5726911"/>
                  <a:pt x="584483" y="5726911"/>
                  <a:pt x="562003" y="5731034"/>
                </a:cubicBezTo>
                <a:cubicBezTo>
                  <a:pt x="562003" y="5731034"/>
                  <a:pt x="562003" y="5731034"/>
                  <a:pt x="524536" y="5702173"/>
                </a:cubicBezTo>
                <a:cubicBezTo>
                  <a:pt x="524536" y="5702173"/>
                  <a:pt x="524536" y="5702173"/>
                  <a:pt x="532030" y="5689804"/>
                </a:cubicBezTo>
                <a:cubicBezTo>
                  <a:pt x="532030" y="5689804"/>
                  <a:pt x="532030" y="5689804"/>
                  <a:pt x="509550" y="5689804"/>
                </a:cubicBezTo>
                <a:cubicBezTo>
                  <a:pt x="509550" y="5689804"/>
                  <a:pt x="509550" y="5689804"/>
                  <a:pt x="457096" y="5669189"/>
                </a:cubicBezTo>
                <a:cubicBezTo>
                  <a:pt x="457096" y="5669189"/>
                  <a:pt x="457096" y="5669189"/>
                  <a:pt x="427123" y="5669189"/>
                </a:cubicBezTo>
                <a:cubicBezTo>
                  <a:pt x="427123" y="5669189"/>
                  <a:pt x="427123" y="5669189"/>
                  <a:pt x="434616" y="5648574"/>
                </a:cubicBezTo>
                <a:cubicBezTo>
                  <a:pt x="434616" y="5648574"/>
                  <a:pt x="434616" y="5632081"/>
                  <a:pt x="449603" y="5652697"/>
                </a:cubicBezTo>
                <a:cubicBezTo>
                  <a:pt x="449603" y="5652697"/>
                  <a:pt x="449603" y="5652697"/>
                  <a:pt x="457096" y="5640327"/>
                </a:cubicBezTo>
                <a:cubicBezTo>
                  <a:pt x="457096" y="5640327"/>
                  <a:pt x="457096" y="5640327"/>
                  <a:pt x="434616" y="5627958"/>
                </a:cubicBezTo>
                <a:cubicBezTo>
                  <a:pt x="434616" y="5627958"/>
                  <a:pt x="434616" y="5627958"/>
                  <a:pt x="457096" y="5607343"/>
                </a:cubicBezTo>
                <a:cubicBezTo>
                  <a:pt x="457096" y="5607343"/>
                  <a:pt x="457096" y="5607343"/>
                  <a:pt x="442109" y="5599097"/>
                </a:cubicBezTo>
                <a:cubicBezTo>
                  <a:pt x="442109" y="5599097"/>
                  <a:pt x="442109" y="5599097"/>
                  <a:pt x="404642" y="5590851"/>
                </a:cubicBezTo>
                <a:cubicBezTo>
                  <a:pt x="404642" y="5590851"/>
                  <a:pt x="404642" y="5590851"/>
                  <a:pt x="427123" y="5582605"/>
                </a:cubicBezTo>
                <a:cubicBezTo>
                  <a:pt x="427123" y="5582605"/>
                  <a:pt x="427123" y="5582605"/>
                  <a:pt x="397149" y="5557867"/>
                </a:cubicBezTo>
                <a:cubicBezTo>
                  <a:pt x="374669" y="5545497"/>
                  <a:pt x="359682" y="5541374"/>
                  <a:pt x="329708" y="5533128"/>
                </a:cubicBezTo>
                <a:cubicBezTo>
                  <a:pt x="329708" y="5533128"/>
                  <a:pt x="329708" y="5533128"/>
                  <a:pt x="329708" y="5524882"/>
                </a:cubicBezTo>
                <a:cubicBezTo>
                  <a:pt x="329708" y="5524882"/>
                  <a:pt x="329708" y="5524882"/>
                  <a:pt x="367175" y="5529005"/>
                </a:cubicBezTo>
                <a:cubicBezTo>
                  <a:pt x="367175" y="5529005"/>
                  <a:pt x="367175" y="5529005"/>
                  <a:pt x="367175" y="5504267"/>
                </a:cubicBezTo>
                <a:cubicBezTo>
                  <a:pt x="367175" y="5504267"/>
                  <a:pt x="367175" y="5504267"/>
                  <a:pt x="382162" y="5529005"/>
                </a:cubicBezTo>
                <a:cubicBezTo>
                  <a:pt x="382162" y="5529005"/>
                  <a:pt x="382162" y="5529005"/>
                  <a:pt x="412136" y="5529005"/>
                </a:cubicBezTo>
                <a:cubicBezTo>
                  <a:pt x="412136" y="5529005"/>
                  <a:pt x="412136" y="5529005"/>
                  <a:pt x="412136" y="5533128"/>
                </a:cubicBezTo>
                <a:cubicBezTo>
                  <a:pt x="412136" y="5533128"/>
                  <a:pt x="412136" y="5533128"/>
                  <a:pt x="449603" y="5537251"/>
                </a:cubicBezTo>
                <a:cubicBezTo>
                  <a:pt x="449603" y="5537251"/>
                  <a:pt x="449603" y="5537251"/>
                  <a:pt x="442109" y="5553743"/>
                </a:cubicBezTo>
                <a:cubicBezTo>
                  <a:pt x="442109" y="5553743"/>
                  <a:pt x="442109" y="5553743"/>
                  <a:pt x="472083" y="5586728"/>
                </a:cubicBezTo>
                <a:cubicBezTo>
                  <a:pt x="472083" y="5586728"/>
                  <a:pt x="472083" y="5586728"/>
                  <a:pt x="502056" y="5590851"/>
                </a:cubicBezTo>
                <a:cubicBezTo>
                  <a:pt x="502056" y="5590851"/>
                  <a:pt x="502056" y="5590851"/>
                  <a:pt x="502056" y="5578482"/>
                </a:cubicBezTo>
                <a:cubicBezTo>
                  <a:pt x="502056" y="5578482"/>
                  <a:pt x="502056" y="5578482"/>
                  <a:pt x="479576" y="5566113"/>
                </a:cubicBezTo>
                <a:cubicBezTo>
                  <a:pt x="487069" y="5557867"/>
                  <a:pt x="494563" y="5582605"/>
                  <a:pt x="487069" y="5549620"/>
                </a:cubicBezTo>
                <a:cubicBezTo>
                  <a:pt x="487069" y="5549620"/>
                  <a:pt x="509550" y="5574359"/>
                  <a:pt x="524536" y="5570236"/>
                </a:cubicBezTo>
                <a:cubicBezTo>
                  <a:pt x="524536" y="5570236"/>
                  <a:pt x="524536" y="5570236"/>
                  <a:pt x="524536" y="5545497"/>
                </a:cubicBezTo>
                <a:cubicBezTo>
                  <a:pt x="524536" y="5545497"/>
                  <a:pt x="524536" y="5545497"/>
                  <a:pt x="547016" y="5566113"/>
                </a:cubicBezTo>
                <a:cubicBezTo>
                  <a:pt x="547016" y="5566113"/>
                  <a:pt x="547016" y="5566113"/>
                  <a:pt x="584483" y="5566113"/>
                </a:cubicBezTo>
                <a:cubicBezTo>
                  <a:pt x="569497" y="5549620"/>
                  <a:pt x="517043" y="5533128"/>
                  <a:pt x="524536" y="5512513"/>
                </a:cubicBezTo>
                <a:cubicBezTo>
                  <a:pt x="524536" y="5512513"/>
                  <a:pt x="524536" y="5512513"/>
                  <a:pt x="554510" y="5512513"/>
                </a:cubicBezTo>
                <a:cubicBezTo>
                  <a:pt x="554510" y="5512513"/>
                  <a:pt x="554510" y="5512513"/>
                  <a:pt x="539523" y="5496021"/>
                </a:cubicBezTo>
                <a:cubicBezTo>
                  <a:pt x="539523" y="5496021"/>
                  <a:pt x="539523" y="5496021"/>
                  <a:pt x="562003" y="5504267"/>
                </a:cubicBezTo>
                <a:cubicBezTo>
                  <a:pt x="562003" y="5504267"/>
                  <a:pt x="562003" y="5504267"/>
                  <a:pt x="562003" y="5516636"/>
                </a:cubicBezTo>
                <a:cubicBezTo>
                  <a:pt x="562003" y="5516636"/>
                  <a:pt x="562003" y="5516636"/>
                  <a:pt x="591977" y="5529005"/>
                </a:cubicBezTo>
                <a:cubicBezTo>
                  <a:pt x="591977" y="5529005"/>
                  <a:pt x="591977" y="5529005"/>
                  <a:pt x="584483" y="5537251"/>
                </a:cubicBezTo>
                <a:cubicBezTo>
                  <a:pt x="584483" y="5545497"/>
                  <a:pt x="599470" y="5520759"/>
                  <a:pt x="591977" y="5549620"/>
                </a:cubicBezTo>
                <a:cubicBezTo>
                  <a:pt x="591977" y="5549620"/>
                  <a:pt x="591977" y="5549620"/>
                  <a:pt x="606964" y="5545497"/>
                </a:cubicBezTo>
                <a:cubicBezTo>
                  <a:pt x="606964" y="5545497"/>
                  <a:pt x="606964" y="5545497"/>
                  <a:pt x="614457" y="5520759"/>
                </a:cubicBezTo>
                <a:cubicBezTo>
                  <a:pt x="614457" y="5520759"/>
                  <a:pt x="614457" y="5520759"/>
                  <a:pt x="636937" y="5533128"/>
                </a:cubicBezTo>
                <a:cubicBezTo>
                  <a:pt x="636937" y="5533128"/>
                  <a:pt x="636937" y="5533128"/>
                  <a:pt x="644430" y="5529005"/>
                </a:cubicBezTo>
                <a:cubicBezTo>
                  <a:pt x="644430" y="5545497"/>
                  <a:pt x="689391" y="5516636"/>
                  <a:pt x="674404" y="5533128"/>
                </a:cubicBezTo>
                <a:cubicBezTo>
                  <a:pt x="674404" y="5533128"/>
                  <a:pt x="674404" y="5533128"/>
                  <a:pt x="681897" y="5529005"/>
                </a:cubicBezTo>
                <a:cubicBezTo>
                  <a:pt x="681897" y="5529005"/>
                  <a:pt x="681897" y="5529005"/>
                  <a:pt x="659417" y="5516636"/>
                </a:cubicBezTo>
                <a:cubicBezTo>
                  <a:pt x="659417" y="5516636"/>
                  <a:pt x="659417" y="5516636"/>
                  <a:pt x="711871" y="5533128"/>
                </a:cubicBezTo>
                <a:cubicBezTo>
                  <a:pt x="711871" y="5533128"/>
                  <a:pt x="711871" y="5533128"/>
                  <a:pt x="771818" y="5520759"/>
                </a:cubicBezTo>
                <a:cubicBezTo>
                  <a:pt x="771818" y="5520759"/>
                  <a:pt x="771818" y="5520759"/>
                  <a:pt x="794298" y="5533128"/>
                </a:cubicBezTo>
                <a:cubicBezTo>
                  <a:pt x="794298" y="5533128"/>
                  <a:pt x="794298" y="5533128"/>
                  <a:pt x="794298" y="5557867"/>
                </a:cubicBezTo>
                <a:cubicBezTo>
                  <a:pt x="794298" y="5557867"/>
                  <a:pt x="794298" y="5557867"/>
                  <a:pt x="794298" y="5566113"/>
                </a:cubicBezTo>
                <a:cubicBezTo>
                  <a:pt x="794298" y="5566113"/>
                  <a:pt x="794298" y="5566113"/>
                  <a:pt x="801791" y="5570236"/>
                </a:cubicBezTo>
                <a:cubicBezTo>
                  <a:pt x="801791" y="5570236"/>
                  <a:pt x="801791" y="5570236"/>
                  <a:pt x="831766" y="5557867"/>
                </a:cubicBezTo>
                <a:cubicBezTo>
                  <a:pt x="846752" y="5578482"/>
                  <a:pt x="884219" y="5561990"/>
                  <a:pt x="899205" y="5570236"/>
                </a:cubicBezTo>
                <a:cubicBezTo>
                  <a:pt x="899205" y="5570236"/>
                  <a:pt x="899205" y="5570236"/>
                  <a:pt x="899205" y="5590851"/>
                </a:cubicBezTo>
                <a:cubicBezTo>
                  <a:pt x="899205" y="5590851"/>
                  <a:pt x="899205" y="5590851"/>
                  <a:pt x="974139" y="5623835"/>
                </a:cubicBezTo>
                <a:cubicBezTo>
                  <a:pt x="974139" y="5623835"/>
                  <a:pt x="974139" y="5623835"/>
                  <a:pt x="1004113" y="5623835"/>
                </a:cubicBezTo>
                <a:cubicBezTo>
                  <a:pt x="1004113" y="5623835"/>
                  <a:pt x="1004113" y="5623835"/>
                  <a:pt x="1019099" y="5632081"/>
                </a:cubicBezTo>
                <a:cubicBezTo>
                  <a:pt x="1019099" y="5632081"/>
                  <a:pt x="1019099" y="5632081"/>
                  <a:pt x="981633" y="5636204"/>
                </a:cubicBezTo>
                <a:cubicBezTo>
                  <a:pt x="981633" y="5636204"/>
                  <a:pt x="981633" y="5636204"/>
                  <a:pt x="989126" y="5656820"/>
                </a:cubicBezTo>
                <a:cubicBezTo>
                  <a:pt x="989126" y="5656820"/>
                  <a:pt x="989126" y="5656820"/>
                  <a:pt x="1011606" y="5656820"/>
                </a:cubicBezTo>
                <a:cubicBezTo>
                  <a:pt x="1011606" y="5656820"/>
                  <a:pt x="1011606" y="5656820"/>
                  <a:pt x="1026593" y="5673312"/>
                </a:cubicBezTo>
                <a:cubicBezTo>
                  <a:pt x="1026593" y="5673312"/>
                  <a:pt x="1026593" y="5673312"/>
                  <a:pt x="1071553" y="5689804"/>
                </a:cubicBezTo>
                <a:cubicBezTo>
                  <a:pt x="1071553" y="5689804"/>
                  <a:pt x="1071553" y="5689804"/>
                  <a:pt x="1101527" y="5722788"/>
                </a:cubicBezTo>
                <a:cubicBezTo>
                  <a:pt x="1101527" y="5722788"/>
                  <a:pt x="1101527" y="5722788"/>
                  <a:pt x="1131500" y="5726911"/>
                </a:cubicBezTo>
                <a:cubicBezTo>
                  <a:pt x="1191447" y="5776388"/>
                  <a:pt x="1251394" y="5797003"/>
                  <a:pt x="1311341" y="5850603"/>
                </a:cubicBezTo>
                <a:cubicBezTo>
                  <a:pt x="1311341" y="5850603"/>
                  <a:pt x="1311341" y="5850603"/>
                  <a:pt x="1348808" y="5850603"/>
                </a:cubicBezTo>
                <a:cubicBezTo>
                  <a:pt x="1348808" y="5850603"/>
                  <a:pt x="1348808" y="5850603"/>
                  <a:pt x="1333821" y="5858849"/>
                </a:cubicBezTo>
                <a:cubicBezTo>
                  <a:pt x="1333821" y="5858849"/>
                  <a:pt x="1333821" y="5858849"/>
                  <a:pt x="1348808" y="5875341"/>
                </a:cubicBezTo>
                <a:cubicBezTo>
                  <a:pt x="1348808" y="5875341"/>
                  <a:pt x="1348808" y="5875341"/>
                  <a:pt x="1386275" y="5879464"/>
                </a:cubicBezTo>
                <a:cubicBezTo>
                  <a:pt x="1386275" y="5879464"/>
                  <a:pt x="1386275" y="5879464"/>
                  <a:pt x="1371288" y="5891833"/>
                </a:cubicBezTo>
                <a:cubicBezTo>
                  <a:pt x="1371288" y="5891833"/>
                  <a:pt x="1371288" y="5891833"/>
                  <a:pt x="1438729" y="5916572"/>
                </a:cubicBezTo>
                <a:cubicBezTo>
                  <a:pt x="1438729" y="5916572"/>
                  <a:pt x="1438729" y="5916572"/>
                  <a:pt x="1461209" y="5891833"/>
                </a:cubicBezTo>
                <a:cubicBezTo>
                  <a:pt x="1461209" y="5912448"/>
                  <a:pt x="1528649" y="5920695"/>
                  <a:pt x="1521156" y="5920695"/>
                </a:cubicBezTo>
                <a:cubicBezTo>
                  <a:pt x="1521156" y="5920695"/>
                  <a:pt x="1521156" y="5920695"/>
                  <a:pt x="1521156" y="5937187"/>
                </a:cubicBezTo>
                <a:cubicBezTo>
                  <a:pt x="1521156" y="5937187"/>
                  <a:pt x="1521156" y="5937187"/>
                  <a:pt x="1528649" y="5937187"/>
                </a:cubicBezTo>
                <a:cubicBezTo>
                  <a:pt x="1498676" y="5953679"/>
                  <a:pt x="1558623" y="5945433"/>
                  <a:pt x="1543636" y="5966048"/>
                </a:cubicBezTo>
                <a:cubicBezTo>
                  <a:pt x="1543636" y="5966048"/>
                  <a:pt x="1543636" y="5966048"/>
                  <a:pt x="1558623" y="5949556"/>
                </a:cubicBezTo>
                <a:cubicBezTo>
                  <a:pt x="1558623" y="5949556"/>
                  <a:pt x="1558623" y="5949556"/>
                  <a:pt x="1558623" y="5966048"/>
                </a:cubicBezTo>
                <a:cubicBezTo>
                  <a:pt x="1558623" y="5966048"/>
                  <a:pt x="1558623" y="5966048"/>
                  <a:pt x="1581103" y="5978417"/>
                </a:cubicBezTo>
                <a:cubicBezTo>
                  <a:pt x="1581103" y="5978417"/>
                  <a:pt x="1581103" y="5978417"/>
                  <a:pt x="1588596" y="5970171"/>
                </a:cubicBezTo>
                <a:cubicBezTo>
                  <a:pt x="1588596" y="5970171"/>
                  <a:pt x="1588596" y="5970171"/>
                  <a:pt x="1618570" y="6003155"/>
                </a:cubicBezTo>
                <a:cubicBezTo>
                  <a:pt x="1618570" y="6003155"/>
                  <a:pt x="1618570" y="6003155"/>
                  <a:pt x="1618570" y="6015525"/>
                </a:cubicBezTo>
                <a:cubicBezTo>
                  <a:pt x="1618570" y="6015525"/>
                  <a:pt x="1618570" y="6015525"/>
                  <a:pt x="1618570" y="6023771"/>
                </a:cubicBezTo>
                <a:cubicBezTo>
                  <a:pt x="1618570" y="6023771"/>
                  <a:pt x="1618570" y="6023771"/>
                  <a:pt x="1626063" y="6027894"/>
                </a:cubicBezTo>
                <a:cubicBezTo>
                  <a:pt x="1626063" y="6027894"/>
                  <a:pt x="1626063" y="6027894"/>
                  <a:pt x="1633557" y="5999032"/>
                </a:cubicBezTo>
                <a:cubicBezTo>
                  <a:pt x="1633557" y="5999032"/>
                  <a:pt x="1633557" y="5999032"/>
                  <a:pt x="1648543" y="6015525"/>
                </a:cubicBezTo>
                <a:cubicBezTo>
                  <a:pt x="1648543" y="6015525"/>
                  <a:pt x="1648543" y="6015525"/>
                  <a:pt x="1633557" y="6040263"/>
                </a:cubicBezTo>
                <a:cubicBezTo>
                  <a:pt x="1633557" y="6040263"/>
                  <a:pt x="1633557" y="6040263"/>
                  <a:pt x="1648543" y="6044386"/>
                </a:cubicBezTo>
                <a:cubicBezTo>
                  <a:pt x="1648543" y="6044386"/>
                  <a:pt x="1648543" y="6044386"/>
                  <a:pt x="1693504" y="6032017"/>
                </a:cubicBezTo>
                <a:cubicBezTo>
                  <a:pt x="1693504" y="6032017"/>
                  <a:pt x="1693504" y="6032017"/>
                  <a:pt x="1775931" y="6065001"/>
                </a:cubicBezTo>
                <a:cubicBezTo>
                  <a:pt x="1775931" y="6065001"/>
                  <a:pt x="1775931" y="6065001"/>
                  <a:pt x="1760944" y="6073247"/>
                </a:cubicBezTo>
                <a:cubicBezTo>
                  <a:pt x="1760944" y="6073247"/>
                  <a:pt x="1760944" y="6073247"/>
                  <a:pt x="1790918" y="6093863"/>
                </a:cubicBezTo>
                <a:cubicBezTo>
                  <a:pt x="1790918" y="6093863"/>
                  <a:pt x="1790918" y="6093863"/>
                  <a:pt x="1768437" y="6093863"/>
                </a:cubicBezTo>
                <a:cubicBezTo>
                  <a:pt x="1768437" y="6093863"/>
                  <a:pt x="1768437" y="6093863"/>
                  <a:pt x="1775931" y="6114478"/>
                </a:cubicBezTo>
                <a:cubicBezTo>
                  <a:pt x="1775931" y="6114478"/>
                  <a:pt x="1775931" y="6114478"/>
                  <a:pt x="1798411" y="6118601"/>
                </a:cubicBezTo>
                <a:cubicBezTo>
                  <a:pt x="1798411" y="6118601"/>
                  <a:pt x="1798411" y="6118601"/>
                  <a:pt x="1835878" y="6110355"/>
                </a:cubicBezTo>
                <a:cubicBezTo>
                  <a:pt x="1835878" y="6110355"/>
                  <a:pt x="1835878" y="6110355"/>
                  <a:pt x="1828384" y="6097986"/>
                </a:cubicBezTo>
                <a:cubicBezTo>
                  <a:pt x="1828384" y="6097986"/>
                  <a:pt x="1828384" y="6097986"/>
                  <a:pt x="1798411" y="6077370"/>
                </a:cubicBezTo>
                <a:cubicBezTo>
                  <a:pt x="1798411" y="6077370"/>
                  <a:pt x="1798411" y="6077370"/>
                  <a:pt x="1805904" y="6036140"/>
                </a:cubicBezTo>
                <a:cubicBezTo>
                  <a:pt x="1805904" y="6036140"/>
                  <a:pt x="1805904" y="6036140"/>
                  <a:pt x="1835878" y="6032017"/>
                </a:cubicBezTo>
                <a:cubicBezTo>
                  <a:pt x="1835878" y="6032017"/>
                  <a:pt x="1835878" y="6032017"/>
                  <a:pt x="1835878" y="6048509"/>
                </a:cubicBezTo>
                <a:cubicBezTo>
                  <a:pt x="1873345" y="6048509"/>
                  <a:pt x="1850865" y="6060878"/>
                  <a:pt x="1880838" y="6069124"/>
                </a:cubicBezTo>
                <a:cubicBezTo>
                  <a:pt x="1880838" y="6069124"/>
                  <a:pt x="1880838" y="6069124"/>
                  <a:pt x="1858358" y="6069124"/>
                </a:cubicBezTo>
                <a:cubicBezTo>
                  <a:pt x="1858358" y="6069124"/>
                  <a:pt x="1858358" y="6069124"/>
                  <a:pt x="1880838" y="6102109"/>
                </a:cubicBezTo>
                <a:cubicBezTo>
                  <a:pt x="1880838" y="6102109"/>
                  <a:pt x="1880838" y="6102109"/>
                  <a:pt x="1865851" y="6110355"/>
                </a:cubicBezTo>
                <a:cubicBezTo>
                  <a:pt x="1865851" y="6110355"/>
                  <a:pt x="1865851" y="6110355"/>
                  <a:pt x="1903318" y="6118601"/>
                </a:cubicBezTo>
                <a:cubicBezTo>
                  <a:pt x="1903318" y="6118601"/>
                  <a:pt x="1903318" y="6118601"/>
                  <a:pt x="1925798" y="6143339"/>
                </a:cubicBezTo>
                <a:cubicBezTo>
                  <a:pt x="1925798" y="6143339"/>
                  <a:pt x="1925798" y="6143339"/>
                  <a:pt x="1903318" y="6155708"/>
                </a:cubicBezTo>
                <a:cubicBezTo>
                  <a:pt x="1903318" y="6155708"/>
                  <a:pt x="1903318" y="6155708"/>
                  <a:pt x="1940785" y="6168077"/>
                </a:cubicBezTo>
                <a:cubicBezTo>
                  <a:pt x="1940785" y="6168077"/>
                  <a:pt x="1940785" y="6168077"/>
                  <a:pt x="1955772" y="6188693"/>
                </a:cubicBezTo>
                <a:cubicBezTo>
                  <a:pt x="1955772" y="6188693"/>
                  <a:pt x="1955772" y="6188693"/>
                  <a:pt x="1978252" y="6192816"/>
                </a:cubicBezTo>
                <a:cubicBezTo>
                  <a:pt x="1978252" y="6192816"/>
                  <a:pt x="1978252" y="6192816"/>
                  <a:pt x="1955772" y="6159831"/>
                </a:cubicBezTo>
                <a:cubicBezTo>
                  <a:pt x="1955772" y="6159831"/>
                  <a:pt x="1955772" y="6159831"/>
                  <a:pt x="1993239" y="6176323"/>
                </a:cubicBezTo>
                <a:cubicBezTo>
                  <a:pt x="2000732" y="6155708"/>
                  <a:pt x="1978252" y="6151585"/>
                  <a:pt x="1985745" y="6135093"/>
                </a:cubicBezTo>
                <a:cubicBezTo>
                  <a:pt x="1985745" y="6135093"/>
                  <a:pt x="1985745" y="6135093"/>
                  <a:pt x="1970759" y="6151585"/>
                </a:cubicBezTo>
                <a:cubicBezTo>
                  <a:pt x="1970759" y="6151585"/>
                  <a:pt x="1970759" y="6151585"/>
                  <a:pt x="1948279" y="6139216"/>
                </a:cubicBezTo>
                <a:cubicBezTo>
                  <a:pt x="1948279" y="6139216"/>
                  <a:pt x="1948279" y="6139216"/>
                  <a:pt x="1955772" y="6122724"/>
                </a:cubicBezTo>
                <a:cubicBezTo>
                  <a:pt x="1955772" y="6122724"/>
                  <a:pt x="1955772" y="6122724"/>
                  <a:pt x="1978252" y="6135093"/>
                </a:cubicBezTo>
                <a:cubicBezTo>
                  <a:pt x="1978252" y="6135093"/>
                  <a:pt x="1978252" y="6135093"/>
                  <a:pt x="1978252" y="6102109"/>
                </a:cubicBezTo>
                <a:cubicBezTo>
                  <a:pt x="1978252" y="6102109"/>
                  <a:pt x="1978252" y="6102109"/>
                  <a:pt x="1933292" y="6110355"/>
                </a:cubicBezTo>
                <a:cubicBezTo>
                  <a:pt x="1933292" y="6110355"/>
                  <a:pt x="1933292" y="6110355"/>
                  <a:pt x="1948279" y="6102109"/>
                </a:cubicBezTo>
                <a:cubicBezTo>
                  <a:pt x="1948279" y="6102109"/>
                  <a:pt x="1948279" y="6102109"/>
                  <a:pt x="1948279" y="6097986"/>
                </a:cubicBezTo>
                <a:cubicBezTo>
                  <a:pt x="1948279" y="6097986"/>
                  <a:pt x="1948279" y="6097986"/>
                  <a:pt x="1918305" y="6093863"/>
                </a:cubicBezTo>
                <a:cubicBezTo>
                  <a:pt x="1918305" y="6093863"/>
                  <a:pt x="1918305" y="6093863"/>
                  <a:pt x="1910812" y="6044386"/>
                </a:cubicBezTo>
                <a:cubicBezTo>
                  <a:pt x="1910812" y="6044386"/>
                  <a:pt x="1910812" y="6044386"/>
                  <a:pt x="1895825" y="6011402"/>
                </a:cubicBezTo>
                <a:cubicBezTo>
                  <a:pt x="1895825" y="6011402"/>
                  <a:pt x="1895825" y="6011402"/>
                  <a:pt x="1895825" y="6003155"/>
                </a:cubicBezTo>
                <a:cubicBezTo>
                  <a:pt x="1895825" y="6003155"/>
                  <a:pt x="1895825" y="6003155"/>
                  <a:pt x="1880838" y="5994909"/>
                </a:cubicBezTo>
                <a:cubicBezTo>
                  <a:pt x="1865851" y="5982540"/>
                  <a:pt x="1895825" y="5966048"/>
                  <a:pt x="1880838" y="5957802"/>
                </a:cubicBezTo>
                <a:cubicBezTo>
                  <a:pt x="1880838" y="5957802"/>
                  <a:pt x="1880838" y="5957802"/>
                  <a:pt x="1888332" y="5957802"/>
                </a:cubicBezTo>
                <a:cubicBezTo>
                  <a:pt x="1888332" y="5957802"/>
                  <a:pt x="1888332" y="5957802"/>
                  <a:pt x="1895825" y="5982540"/>
                </a:cubicBezTo>
                <a:cubicBezTo>
                  <a:pt x="1895825" y="5982540"/>
                  <a:pt x="1895825" y="5982540"/>
                  <a:pt x="1933292" y="5999032"/>
                </a:cubicBezTo>
                <a:cubicBezTo>
                  <a:pt x="1933292" y="5999032"/>
                  <a:pt x="1933292" y="5999032"/>
                  <a:pt x="1940785" y="5999032"/>
                </a:cubicBezTo>
                <a:cubicBezTo>
                  <a:pt x="1933292" y="5986663"/>
                  <a:pt x="1918305" y="5982540"/>
                  <a:pt x="1925798" y="5966048"/>
                </a:cubicBezTo>
                <a:cubicBezTo>
                  <a:pt x="1925798" y="5966048"/>
                  <a:pt x="1925798" y="5966048"/>
                  <a:pt x="1918305" y="5966048"/>
                </a:cubicBezTo>
                <a:cubicBezTo>
                  <a:pt x="1918305" y="5966048"/>
                  <a:pt x="1918305" y="5966048"/>
                  <a:pt x="1955772" y="5953679"/>
                </a:cubicBezTo>
                <a:cubicBezTo>
                  <a:pt x="1955772" y="5953679"/>
                  <a:pt x="1955772" y="5953679"/>
                  <a:pt x="1970759" y="5953679"/>
                </a:cubicBezTo>
                <a:cubicBezTo>
                  <a:pt x="1970759" y="5953679"/>
                  <a:pt x="1970759" y="5953679"/>
                  <a:pt x="1970759" y="5978417"/>
                </a:cubicBezTo>
                <a:cubicBezTo>
                  <a:pt x="1970759" y="5978417"/>
                  <a:pt x="1970759" y="5978417"/>
                  <a:pt x="1993239" y="5990786"/>
                </a:cubicBezTo>
                <a:cubicBezTo>
                  <a:pt x="1993239" y="5990786"/>
                  <a:pt x="1993239" y="5990786"/>
                  <a:pt x="1970759" y="5999032"/>
                </a:cubicBezTo>
                <a:cubicBezTo>
                  <a:pt x="1970759" y="5999032"/>
                  <a:pt x="1963265" y="6015525"/>
                  <a:pt x="1970759" y="5994909"/>
                </a:cubicBezTo>
                <a:cubicBezTo>
                  <a:pt x="1970759" y="5994909"/>
                  <a:pt x="1970759" y="5994909"/>
                  <a:pt x="1955772" y="5994909"/>
                </a:cubicBezTo>
                <a:cubicBezTo>
                  <a:pt x="1955772" y="5994909"/>
                  <a:pt x="1955772" y="5994909"/>
                  <a:pt x="1963265" y="6019648"/>
                </a:cubicBezTo>
                <a:cubicBezTo>
                  <a:pt x="1963265" y="6019648"/>
                  <a:pt x="1963265" y="6019648"/>
                  <a:pt x="1985745" y="6027894"/>
                </a:cubicBezTo>
                <a:cubicBezTo>
                  <a:pt x="2000732" y="6027894"/>
                  <a:pt x="2008226" y="6011402"/>
                  <a:pt x="2023212" y="6019648"/>
                </a:cubicBezTo>
                <a:cubicBezTo>
                  <a:pt x="2023212" y="6019648"/>
                  <a:pt x="2023212" y="6019648"/>
                  <a:pt x="2030706" y="6011402"/>
                </a:cubicBezTo>
                <a:cubicBezTo>
                  <a:pt x="2030706" y="6011402"/>
                  <a:pt x="2030706" y="6011402"/>
                  <a:pt x="2023212" y="5999032"/>
                </a:cubicBezTo>
                <a:cubicBezTo>
                  <a:pt x="2023212" y="5999032"/>
                  <a:pt x="2023212" y="5999032"/>
                  <a:pt x="2038199" y="5990786"/>
                </a:cubicBezTo>
                <a:cubicBezTo>
                  <a:pt x="2038199" y="5990786"/>
                  <a:pt x="2038199" y="5990786"/>
                  <a:pt x="2075666" y="6011402"/>
                </a:cubicBezTo>
                <a:cubicBezTo>
                  <a:pt x="2075666" y="6011402"/>
                  <a:pt x="2075666" y="6011402"/>
                  <a:pt x="2083159" y="5999032"/>
                </a:cubicBezTo>
                <a:cubicBezTo>
                  <a:pt x="2083159" y="5999032"/>
                  <a:pt x="2083159" y="5999032"/>
                  <a:pt x="2105640" y="5999032"/>
                </a:cubicBezTo>
                <a:cubicBezTo>
                  <a:pt x="2120626" y="6019648"/>
                  <a:pt x="2060679" y="5982540"/>
                  <a:pt x="2113133" y="6019648"/>
                </a:cubicBezTo>
                <a:cubicBezTo>
                  <a:pt x="2098146" y="6023771"/>
                  <a:pt x="2090653" y="6015525"/>
                  <a:pt x="2075666" y="6019648"/>
                </a:cubicBezTo>
                <a:cubicBezTo>
                  <a:pt x="2075666" y="6019648"/>
                  <a:pt x="2075666" y="6019648"/>
                  <a:pt x="2060679" y="6011402"/>
                </a:cubicBezTo>
                <a:cubicBezTo>
                  <a:pt x="2060679" y="6011402"/>
                  <a:pt x="2060679" y="6011402"/>
                  <a:pt x="2060679" y="6027894"/>
                </a:cubicBezTo>
                <a:cubicBezTo>
                  <a:pt x="2060679" y="6027894"/>
                  <a:pt x="2060679" y="6027894"/>
                  <a:pt x="2030706" y="6036140"/>
                </a:cubicBezTo>
                <a:cubicBezTo>
                  <a:pt x="2030706" y="6036140"/>
                  <a:pt x="2030706" y="6036140"/>
                  <a:pt x="2023212" y="6044386"/>
                </a:cubicBezTo>
                <a:cubicBezTo>
                  <a:pt x="2023212" y="6044386"/>
                  <a:pt x="2023212" y="6044386"/>
                  <a:pt x="2053186" y="6069124"/>
                </a:cubicBezTo>
                <a:cubicBezTo>
                  <a:pt x="2053186" y="6069124"/>
                  <a:pt x="2053186" y="6069124"/>
                  <a:pt x="2075666" y="6065001"/>
                </a:cubicBezTo>
                <a:cubicBezTo>
                  <a:pt x="2075666" y="6065001"/>
                  <a:pt x="2075666" y="6065001"/>
                  <a:pt x="2083159" y="6089739"/>
                </a:cubicBezTo>
                <a:cubicBezTo>
                  <a:pt x="2083159" y="6089739"/>
                  <a:pt x="2083159" y="6089739"/>
                  <a:pt x="2113133" y="6097986"/>
                </a:cubicBezTo>
                <a:cubicBezTo>
                  <a:pt x="2113133" y="6097986"/>
                  <a:pt x="2113133" y="6097986"/>
                  <a:pt x="2090653" y="6118601"/>
                </a:cubicBezTo>
                <a:cubicBezTo>
                  <a:pt x="2090653" y="6118601"/>
                  <a:pt x="2090653" y="6118601"/>
                  <a:pt x="2120626" y="6135093"/>
                </a:cubicBezTo>
                <a:cubicBezTo>
                  <a:pt x="2120626" y="6135093"/>
                  <a:pt x="2120626" y="6135093"/>
                  <a:pt x="2068173" y="6118601"/>
                </a:cubicBezTo>
                <a:cubicBezTo>
                  <a:pt x="2068173" y="6118601"/>
                  <a:pt x="2068173" y="6118601"/>
                  <a:pt x="2090653" y="6102109"/>
                </a:cubicBezTo>
                <a:cubicBezTo>
                  <a:pt x="2090653" y="6102109"/>
                  <a:pt x="2090653" y="6102109"/>
                  <a:pt x="2083159" y="6093863"/>
                </a:cubicBezTo>
                <a:cubicBezTo>
                  <a:pt x="2075666" y="6093863"/>
                  <a:pt x="2083159" y="6114478"/>
                  <a:pt x="2060679" y="6089739"/>
                </a:cubicBezTo>
                <a:cubicBezTo>
                  <a:pt x="2060679" y="6089739"/>
                  <a:pt x="2060679" y="6089739"/>
                  <a:pt x="2053186" y="6110355"/>
                </a:cubicBezTo>
                <a:cubicBezTo>
                  <a:pt x="2053186" y="6110355"/>
                  <a:pt x="2053186" y="6110355"/>
                  <a:pt x="2045692" y="6097986"/>
                </a:cubicBezTo>
                <a:cubicBezTo>
                  <a:pt x="2045692" y="6097986"/>
                  <a:pt x="2045692" y="6097986"/>
                  <a:pt x="2030706" y="6089739"/>
                </a:cubicBezTo>
                <a:cubicBezTo>
                  <a:pt x="2030706" y="6089739"/>
                  <a:pt x="2030706" y="6089739"/>
                  <a:pt x="2015719" y="6097986"/>
                </a:cubicBezTo>
                <a:cubicBezTo>
                  <a:pt x="2015719" y="6097986"/>
                  <a:pt x="2015719" y="6097986"/>
                  <a:pt x="2060679" y="6135093"/>
                </a:cubicBezTo>
                <a:cubicBezTo>
                  <a:pt x="2060679" y="6135093"/>
                  <a:pt x="2060679" y="6135093"/>
                  <a:pt x="2083159" y="6143339"/>
                </a:cubicBezTo>
                <a:cubicBezTo>
                  <a:pt x="2083159" y="6143339"/>
                  <a:pt x="2083159" y="6143339"/>
                  <a:pt x="2098146" y="6135093"/>
                </a:cubicBezTo>
                <a:cubicBezTo>
                  <a:pt x="2098146" y="6135093"/>
                  <a:pt x="2098146" y="6135093"/>
                  <a:pt x="2105640" y="6155708"/>
                </a:cubicBezTo>
                <a:cubicBezTo>
                  <a:pt x="2105640" y="6155708"/>
                  <a:pt x="2105640" y="6155708"/>
                  <a:pt x="2158094" y="6196939"/>
                </a:cubicBezTo>
                <a:cubicBezTo>
                  <a:pt x="2158094" y="6196939"/>
                  <a:pt x="2158094" y="6196939"/>
                  <a:pt x="2158094" y="6209308"/>
                </a:cubicBezTo>
                <a:cubicBezTo>
                  <a:pt x="2150600" y="6213431"/>
                  <a:pt x="2150600" y="6217554"/>
                  <a:pt x="2143106" y="6225800"/>
                </a:cubicBezTo>
                <a:cubicBezTo>
                  <a:pt x="2143106" y="6225800"/>
                  <a:pt x="2143106" y="6225800"/>
                  <a:pt x="2143106" y="6246415"/>
                </a:cubicBezTo>
                <a:cubicBezTo>
                  <a:pt x="2143106" y="6246415"/>
                  <a:pt x="2180573" y="6254661"/>
                  <a:pt x="2120626" y="6242292"/>
                </a:cubicBezTo>
                <a:cubicBezTo>
                  <a:pt x="2120626" y="6242292"/>
                  <a:pt x="2120626" y="6242292"/>
                  <a:pt x="2158094" y="6258784"/>
                </a:cubicBezTo>
                <a:cubicBezTo>
                  <a:pt x="2143106" y="6258784"/>
                  <a:pt x="2128120" y="6275277"/>
                  <a:pt x="2173080" y="6275277"/>
                </a:cubicBezTo>
                <a:cubicBezTo>
                  <a:pt x="2180573" y="6295892"/>
                  <a:pt x="2173080" y="6312384"/>
                  <a:pt x="2195560" y="6328876"/>
                </a:cubicBezTo>
                <a:cubicBezTo>
                  <a:pt x="2195560" y="6328876"/>
                  <a:pt x="2195560" y="6328876"/>
                  <a:pt x="2270494" y="6349491"/>
                </a:cubicBezTo>
                <a:cubicBezTo>
                  <a:pt x="2270494" y="6349491"/>
                  <a:pt x="2270494" y="6349491"/>
                  <a:pt x="2277987" y="6361861"/>
                </a:cubicBezTo>
                <a:cubicBezTo>
                  <a:pt x="2277987" y="6361861"/>
                  <a:pt x="2277987" y="6361861"/>
                  <a:pt x="2315454" y="6374230"/>
                </a:cubicBezTo>
                <a:cubicBezTo>
                  <a:pt x="2307961" y="6378353"/>
                  <a:pt x="2300467" y="6382476"/>
                  <a:pt x="2292974" y="6390722"/>
                </a:cubicBezTo>
                <a:cubicBezTo>
                  <a:pt x="2292974" y="6390722"/>
                  <a:pt x="2292974" y="6390722"/>
                  <a:pt x="2330441" y="6403091"/>
                </a:cubicBezTo>
                <a:cubicBezTo>
                  <a:pt x="2330441" y="6403091"/>
                  <a:pt x="2330441" y="6403091"/>
                  <a:pt x="2307961" y="6431952"/>
                </a:cubicBezTo>
                <a:cubicBezTo>
                  <a:pt x="2307961" y="6431952"/>
                  <a:pt x="2307961" y="6431952"/>
                  <a:pt x="2330441" y="6440198"/>
                </a:cubicBezTo>
                <a:cubicBezTo>
                  <a:pt x="2330441" y="6440198"/>
                  <a:pt x="2330441" y="6440198"/>
                  <a:pt x="2345428" y="6436075"/>
                </a:cubicBezTo>
                <a:cubicBezTo>
                  <a:pt x="2345428" y="6436075"/>
                  <a:pt x="2345428" y="6436075"/>
                  <a:pt x="2360414" y="6431952"/>
                </a:cubicBezTo>
                <a:cubicBezTo>
                  <a:pt x="2345428" y="6431952"/>
                  <a:pt x="2360414" y="6423706"/>
                  <a:pt x="2345428" y="6415460"/>
                </a:cubicBezTo>
                <a:cubicBezTo>
                  <a:pt x="2345428" y="6415460"/>
                  <a:pt x="2345428" y="6415460"/>
                  <a:pt x="2390388" y="6440198"/>
                </a:cubicBezTo>
                <a:cubicBezTo>
                  <a:pt x="2390388" y="6440198"/>
                  <a:pt x="2390388" y="6440198"/>
                  <a:pt x="2412869" y="6464937"/>
                </a:cubicBezTo>
                <a:cubicBezTo>
                  <a:pt x="2405375" y="6464937"/>
                  <a:pt x="2405375" y="6464937"/>
                  <a:pt x="2397881" y="6473183"/>
                </a:cubicBezTo>
                <a:cubicBezTo>
                  <a:pt x="2397881" y="6473183"/>
                  <a:pt x="2397881" y="6473183"/>
                  <a:pt x="2420361" y="6485552"/>
                </a:cubicBezTo>
                <a:cubicBezTo>
                  <a:pt x="2420361" y="6485552"/>
                  <a:pt x="2420361" y="6485552"/>
                  <a:pt x="2435348" y="6464937"/>
                </a:cubicBezTo>
                <a:cubicBezTo>
                  <a:pt x="2435348" y="6464937"/>
                  <a:pt x="2435348" y="6464937"/>
                  <a:pt x="2472815" y="6489675"/>
                </a:cubicBezTo>
                <a:cubicBezTo>
                  <a:pt x="2472815" y="6489675"/>
                  <a:pt x="2472815" y="6489675"/>
                  <a:pt x="2480309" y="6518536"/>
                </a:cubicBezTo>
                <a:cubicBezTo>
                  <a:pt x="2480309" y="6518536"/>
                  <a:pt x="2480309" y="6518536"/>
                  <a:pt x="2517775" y="6530905"/>
                </a:cubicBezTo>
                <a:cubicBezTo>
                  <a:pt x="2517775" y="6530905"/>
                  <a:pt x="2517775" y="6530905"/>
                  <a:pt x="2600203" y="6580382"/>
                </a:cubicBezTo>
                <a:cubicBezTo>
                  <a:pt x="2600203" y="6576259"/>
                  <a:pt x="2607696" y="6576259"/>
                  <a:pt x="2607696" y="6572136"/>
                </a:cubicBezTo>
                <a:cubicBezTo>
                  <a:pt x="2607696" y="6572136"/>
                  <a:pt x="2607696" y="6572136"/>
                  <a:pt x="2585216" y="6547398"/>
                </a:cubicBezTo>
                <a:cubicBezTo>
                  <a:pt x="2585216" y="6547398"/>
                  <a:pt x="2585216" y="6547398"/>
                  <a:pt x="2600203" y="6530905"/>
                </a:cubicBezTo>
                <a:cubicBezTo>
                  <a:pt x="2600203" y="6530905"/>
                  <a:pt x="2600203" y="6530905"/>
                  <a:pt x="2592709" y="6518536"/>
                </a:cubicBezTo>
                <a:cubicBezTo>
                  <a:pt x="2592709" y="6518536"/>
                  <a:pt x="2592709" y="6518536"/>
                  <a:pt x="2570229" y="6506167"/>
                </a:cubicBezTo>
                <a:cubicBezTo>
                  <a:pt x="2570229" y="6506167"/>
                  <a:pt x="2570229" y="6506167"/>
                  <a:pt x="2547749" y="6448444"/>
                </a:cubicBezTo>
                <a:cubicBezTo>
                  <a:pt x="2547749" y="6448444"/>
                  <a:pt x="2547749" y="6448444"/>
                  <a:pt x="2532762" y="6436075"/>
                </a:cubicBezTo>
                <a:cubicBezTo>
                  <a:pt x="2532762" y="6436075"/>
                  <a:pt x="2532762" y="6436075"/>
                  <a:pt x="2517775" y="6398968"/>
                </a:cubicBezTo>
                <a:cubicBezTo>
                  <a:pt x="2517775" y="6398968"/>
                  <a:pt x="2517775" y="6398968"/>
                  <a:pt x="2547749" y="6378353"/>
                </a:cubicBezTo>
                <a:cubicBezTo>
                  <a:pt x="2547749" y="6378353"/>
                  <a:pt x="2547749" y="6378353"/>
                  <a:pt x="2532762" y="6345368"/>
                </a:cubicBezTo>
                <a:cubicBezTo>
                  <a:pt x="2525269" y="6353614"/>
                  <a:pt x="2510282" y="6316507"/>
                  <a:pt x="2495295" y="6349491"/>
                </a:cubicBezTo>
                <a:cubicBezTo>
                  <a:pt x="2495295" y="6349491"/>
                  <a:pt x="2495295" y="6349491"/>
                  <a:pt x="2480309" y="6337122"/>
                </a:cubicBezTo>
                <a:cubicBezTo>
                  <a:pt x="2480309" y="6337122"/>
                  <a:pt x="2480309" y="6337122"/>
                  <a:pt x="2495295" y="6328876"/>
                </a:cubicBezTo>
                <a:cubicBezTo>
                  <a:pt x="2495295" y="6328876"/>
                  <a:pt x="2495295" y="6328876"/>
                  <a:pt x="2472815" y="6300015"/>
                </a:cubicBezTo>
                <a:cubicBezTo>
                  <a:pt x="2472815" y="6300015"/>
                  <a:pt x="2472815" y="6300015"/>
                  <a:pt x="2495295" y="6279400"/>
                </a:cubicBezTo>
                <a:cubicBezTo>
                  <a:pt x="2495295" y="6279400"/>
                  <a:pt x="2495295" y="6279400"/>
                  <a:pt x="2457828" y="6184570"/>
                </a:cubicBezTo>
                <a:cubicBezTo>
                  <a:pt x="2457828" y="6184570"/>
                  <a:pt x="2457828" y="6184570"/>
                  <a:pt x="2442842" y="6147462"/>
                </a:cubicBezTo>
                <a:cubicBezTo>
                  <a:pt x="2435348" y="6147462"/>
                  <a:pt x="2435348" y="6151585"/>
                  <a:pt x="2435348" y="6151585"/>
                </a:cubicBezTo>
                <a:cubicBezTo>
                  <a:pt x="2427855" y="6151585"/>
                  <a:pt x="2427855" y="6147462"/>
                  <a:pt x="2420361" y="6139216"/>
                </a:cubicBezTo>
                <a:cubicBezTo>
                  <a:pt x="2427855" y="6159831"/>
                  <a:pt x="2420361" y="6184570"/>
                  <a:pt x="2435348" y="6201062"/>
                </a:cubicBezTo>
                <a:cubicBezTo>
                  <a:pt x="2435348" y="6201062"/>
                  <a:pt x="2435348" y="6201062"/>
                  <a:pt x="2420361" y="6205185"/>
                </a:cubicBezTo>
                <a:cubicBezTo>
                  <a:pt x="2420361" y="6205185"/>
                  <a:pt x="2420361" y="6205185"/>
                  <a:pt x="2390388" y="6135093"/>
                </a:cubicBezTo>
                <a:cubicBezTo>
                  <a:pt x="2390388" y="6135093"/>
                  <a:pt x="2390388" y="6135093"/>
                  <a:pt x="2375401" y="6085616"/>
                </a:cubicBezTo>
                <a:cubicBezTo>
                  <a:pt x="2375401" y="6085616"/>
                  <a:pt x="2375401" y="6085616"/>
                  <a:pt x="2405375" y="6102109"/>
                </a:cubicBezTo>
                <a:cubicBezTo>
                  <a:pt x="2405375" y="6102109"/>
                  <a:pt x="2405375" y="6102109"/>
                  <a:pt x="2397881" y="6110355"/>
                </a:cubicBezTo>
                <a:cubicBezTo>
                  <a:pt x="2397881" y="6110355"/>
                  <a:pt x="2397881" y="6110355"/>
                  <a:pt x="2420361" y="6135093"/>
                </a:cubicBezTo>
                <a:cubicBezTo>
                  <a:pt x="2420361" y="6135093"/>
                  <a:pt x="2420361" y="6135093"/>
                  <a:pt x="2435348" y="6110355"/>
                </a:cubicBezTo>
                <a:cubicBezTo>
                  <a:pt x="2435348" y="6110355"/>
                  <a:pt x="2435348" y="6110355"/>
                  <a:pt x="2390388" y="6044386"/>
                </a:cubicBezTo>
                <a:cubicBezTo>
                  <a:pt x="2390388" y="6044386"/>
                  <a:pt x="2390388" y="6044386"/>
                  <a:pt x="2367908" y="6048509"/>
                </a:cubicBezTo>
                <a:cubicBezTo>
                  <a:pt x="2367908" y="6048509"/>
                  <a:pt x="2367908" y="6048509"/>
                  <a:pt x="2367908" y="6060878"/>
                </a:cubicBezTo>
                <a:cubicBezTo>
                  <a:pt x="2367908" y="6060878"/>
                  <a:pt x="2367908" y="6060878"/>
                  <a:pt x="2352921" y="6052632"/>
                </a:cubicBezTo>
                <a:cubicBezTo>
                  <a:pt x="2352921" y="6052632"/>
                  <a:pt x="2352921" y="6052632"/>
                  <a:pt x="2360414" y="6044386"/>
                </a:cubicBezTo>
                <a:cubicBezTo>
                  <a:pt x="2360414" y="6044386"/>
                  <a:pt x="2360414" y="6044386"/>
                  <a:pt x="2337934" y="6011402"/>
                </a:cubicBezTo>
                <a:cubicBezTo>
                  <a:pt x="2337934" y="6011402"/>
                  <a:pt x="2337934" y="6011402"/>
                  <a:pt x="2337934" y="6007279"/>
                </a:cubicBezTo>
                <a:cubicBezTo>
                  <a:pt x="2337934" y="6007279"/>
                  <a:pt x="2337934" y="6007279"/>
                  <a:pt x="2352921" y="6007279"/>
                </a:cubicBezTo>
                <a:cubicBezTo>
                  <a:pt x="2352921" y="6007279"/>
                  <a:pt x="2352921" y="6007279"/>
                  <a:pt x="2352921" y="6027894"/>
                </a:cubicBezTo>
                <a:cubicBezTo>
                  <a:pt x="2352921" y="6027894"/>
                  <a:pt x="2352921" y="6027894"/>
                  <a:pt x="2375401" y="6027894"/>
                </a:cubicBezTo>
                <a:cubicBezTo>
                  <a:pt x="2375401" y="6032017"/>
                  <a:pt x="2375401" y="6032017"/>
                  <a:pt x="2382895" y="6032017"/>
                </a:cubicBezTo>
                <a:cubicBezTo>
                  <a:pt x="2382895" y="6032017"/>
                  <a:pt x="2382895" y="6032017"/>
                  <a:pt x="2397881" y="6019648"/>
                </a:cubicBezTo>
                <a:cubicBezTo>
                  <a:pt x="2397881" y="6019648"/>
                  <a:pt x="2397881" y="6019648"/>
                  <a:pt x="2390388" y="6011402"/>
                </a:cubicBezTo>
                <a:cubicBezTo>
                  <a:pt x="2390388" y="6011402"/>
                  <a:pt x="2382895" y="6011402"/>
                  <a:pt x="2382895" y="6003155"/>
                </a:cubicBezTo>
                <a:cubicBezTo>
                  <a:pt x="2382895" y="5999032"/>
                  <a:pt x="2375401" y="5986663"/>
                  <a:pt x="2375401" y="5974294"/>
                </a:cubicBezTo>
                <a:cubicBezTo>
                  <a:pt x="2375401" y="5974294"/>
                  <a:pt x="2375401" y="5974294"/>
                  <a:pt x="2345428" y="5928941"/>
                </a:cubicBezTo>
                <a:cubicBezTo>
                  <a:pt x="2345428" y="5928941"/>
                  <a:pt x="2345428" y="5928941"/>
                  <a:pt x="2345428" y="5895956"/>
                </a:cubicBezTo>
                <a:cubicBezTo>
                  <a:pt x="2345428" y="5895956"/>
                  <a:pt x="2345428" y="5895956"/>
                  <a:pt x="2330441" y="5829988"/>
                </a:cubicBezTo>
                <a:cubicBezTo>
                  <a:pt x="2330441" y="5829988"/>
                  <a:pt x="2330441" y="5829988"/>
                  <a:pt x="2315454" y="5825865"/>
                </a:cubicBezTo>
                <a:cubicBezTo>
                  <a:pt x="2315454" y="5825865"/>
                  <a:pt x="2315454" y="5825865"/>
                  <a:pt x="2315454" y="5801126"/>
                </a:cubicBezTo>
                <a:cubicBezTo>
                  <a:pt x="2315454" y="5801126"/>
                  <a:pt x="2315454" y="5801126"/>
                  <a:pt x="2292974" y="5776388"/>
                </a:cubicBezTo>
                <a:cubicBezTo>
                  <a:pt x="2292974" y="5776388"/>
                  <a:pt x="2292974" y="5776388"/>
                  <a:pt x="2277987" y="5751650"/>
                </a:cubicBezTo>
                <a:cubicBezTo>
                  <a:pt x="2277987" y="5751650"/>
                  <a:pt x="2277987" y="5751650"/>
                  <a:pt x="2292974" y="5739281"/>
                </a:cubicBezTo>
                <a:cubicBezTo>
                  <a:pt x="2292974" y="5739281"/>
                  <a:pt x="2292974" y="5739281"/>
                  <a:pt x="2270494" y="5726911"/>
                </a:cubicBezTo>
                <a:cubicBezTo>
                  <a:pt x="2270494" y="5726911"/>
                  <a:pt x="2270494" y="5722788"/>
                  <a:pt x="2270494" y="5722788"/>
                </a:cubicBezTo>
                <a:cubicBezTo>
                  <a:pt x="2263001" y="5718665"/>
                  <a:pt x="2263001" y="5714542"/>
                  <a:pt x="2263001" y="5702173"/>
                </a:cubicBezTo>
                <a:cubicBezTo>
                  <a:pt x="2255507" y="5698050"/>
                  <a:pt x="2255507" y="5698050"/>
                  <a:pt x="2248014" y="5693927"/>
                </a:cubicBezTo>
                <a:cubicBezTo>
                  <a:pt x="2248014" y="5693927"/>
                  <a:pt x="2248014" y="5693927"/>
                  <a:pt x="2255507" y="5693927"/>
                </a:cubicBezTo>
                <a:cubicBezTo>
                  <a:pt x="2255507" y="5677435"/>
                  <a:pt x="2248014" y="5660943"/>
                  <a:pt x="2240520" y="5632081"/>
                </a:cubicBezTo>
                <a:cubicBezTo>
                  <a:pt x="2240520" y="5632081"/>
                  <a:pt x="2240520" y="5632081"/>
                  <a:pt x="2218040" y="5566113"/>
                </a:cubicBezTo>
                <a:cubicBezTo>
                  <a:pt x="2218040" y="5566113"/>
                  <a:pt x="2218040" y="5566113"/>
                  <a:pt x="2180573" y="5446544"/>
                </a:cubicBezTo>
                <a:cubicBezTo>
                  <a:pt x="2180573" y="5446544"/>
                  <a:pt x="2180573" y="5446544"/>
                  <a:pt x="2210547" y="5438298"/>
                </a:cubicBezTo>
                <a:cubicBezTo>
                  <a:pt x="2210547" y="5438298"/>
                  <a:pt x="2210547" y="5438298"/>
                  <a:pt x="2210547" y="5425929"/>
                </a:cubicBezTo>
                <a:cubicBezTo>
                  <a:pt x="2210547" y="5425929"/>
                  <a:pt x="2210547" y="5425929"/>
                  <a:pt x="2180573" y="5425929"/>
                </a:cubicBezTo>
                <a:cubicBezTo>
                  <a:pt x="2180573" y="5425929"/>
                  <a:pt x="2180573" y="5425929"/>
                  <a:pt x="2158094" y="5392945"/>
                </a:cubicBezTo>
                <a:cubicBezTo>
                  <a:pt x="2158094" y="5392945"/>
                  <a:pt x="2158094" y="5392945"/>
                  <a:pt x="2143106" y="5293992"/>
                </a:cubicBezTo>
                <a:cubicBezTo>
                  <a:pt x="2143106" y="5293992"/>
                  <a:pt x="2143106" y="5293992"/>
                  <a:pt x="2158094" y="5293992"/>
                </a:cubicBezTo>
                <a:cubicBezTo>
                  <a:pt x="2158094" y="5293992"/>
                  <a:pt x="2158094" y="5293992"/>
                  <a:pt x="2158094" y="5273376"/>
                </a:cubicBezTo>
                <a:cubicBezTo>
                  <a:pt x="2158094" y="5273376"/>
                  <a:pt x="2158094" y="5273376"/>
                  <a:pt x="2135613" y="5261007"/>
                </a:cubicBezTo>
                <a:cubicBezTo>
                  <a:pt x="2135613" y="5261007"/>
                  <a:pt x="2135613" y="5261007"/>
                  <a:pt x="2120626" y="5207408"/>
                </a:cubicBezTo>
                <a:cubicBezTo>
                  <a:pt x="2120626" y="5207408"/>
                  <a:pt x="2120626" y="5207408"/>
                  <a:pt x="2143106" y="5186792"/>
                </a:cubicBezTo>
                <a:cubicBezTo>
                  <a:pt x="2150600" y="5178546"/>
                  <a:pt x="2150600" y="5162054"/>
                  <a:pt x="2105640" y="5166177"/>
                </a:cubicBezTo>
                <a:cubicBezTo>
                  <a:pt x="2105640" y="5166177"/>
                  <a:pt x="2105640" y="5166177"/>
                  <a:pt x="2098146" y="5162054"/>
                </a:cubicBezTo>
                <a:cubicBezTo>
                  <a:pt x="2098146" y="5162054"/>
                  <a:pt x="2098146" y="5162054"/>
                  <a:pt x="2135613" y="5141439"/>
                </a:cubicBezTo>
                <a:cubicBezTo>
                  <a:pt x="2135613" y="5141439"/>
                  <a:pt x="2135613" y="5141439"/>
                  <a:pt x="2128120" y="5124947"/>
                </a:cubicBezTo>
                <a:cubicBezTo>
                  <a:pt x="2128120" y="5124947"/>
                  <a:pt x="2128120" y="5124947"/>
                  <a:pt x="2090653" y="5108454"/>
                </a:cubicBezTo>
                <a:cubicBezTo>
                  <a:pt x="2090653" y="5108454"/>
                  <a:pt x="2090653" y="5108454"/>
                  <a:pt x="2075666" y="5083716"/>
                </a:cubicBezTo>
                <a:cubicBezTo>
                  <a:pt x="2075666" y="5083716"/>
                  <a:pt x="2075666" y="5083716"/>
                  <a:pt x="2060679" y="4976517"/>
                </a:cubicBezTo>
                <a:cubicBezTo>
                  <a:pt x="2060679" y="4976517"/>
                  <a:pt x="2060679" y="4976517"/>
                  <a:pt x="2045692" y="4972394"/>
                </a:cubicBezTo>
                <a:cubicBezTo>
                  <a:pt x="2045692" y="4972394"/>
                  <a:pt x="2045692" y="4972394"/>
                  <a:pt x="2053186" y="4960025"/>
                </a:cubicBezTo>
                <a:cubicBezTo>
                  <a:pt x="2053186" y="4960025"/>
                  <a:pt x="2053186" y="4960025"/>
                  <a:pt x="2060679" y="4955902"/>
                </a:cubicBezTo>
                <a:cubicBezTo>
                  <a:pt x="2060679" y="4955902"/>
                  <a:pt x="2060679" y="4955902"/>
                  <a:pt x="2045692" y="4947656"/>
                </a:cubicBezTo>
                <a:cubicBezTo>
                  <a:pt x="2045692" y="4947656"/>
                  <a:pt x="2045692" y="4947656"/>
                  <a:pt x="2045692" y="4918794"/>
                </a:cubicBezTo>
                <a:cubicBezTo>
                  <a:pt x="2045692" y="4918794"/>
                  <a:pt x="2045692" y="4918794"/>
                  <a:pt x="2023212" y="4815718"/>
                </a:cubicBezTo>
                <a:cubicBezTo>
                  <a:pt x="2023212" y="4815718"/>
                  <a:pt x="2023212" y="4815718"/>
                  <a:pt x="2008226" y="4795103"/>
                </a:cubicBezTo>
                <a:cubicBezTo>
                  <a:pt x="2008226" y="4795103"/>
                  <a:pt x="2008226" y="4795103"/>
                  <a:pt x="1993239" y="4737380"/>
                </a:cubicBezTo>
                <a:cubicBezTo>
                  <a:pt x="1993239" y="4737380"/>
                  <a:pt x="1993239" y="4737380"/>
                  <a:pt x="1978252" y="4700273"/>
                </a:cubicBezTo>
                <a:cubicBezTo>
                  <a:pt x="1978252" y="4700273"/>
                  <a:pt x="1978252" y="4700273"/>
                  <a:pt x="1993239" y="4687904"/>
                </a:cubicBezTo>
                <a:cubicBezTo>
                  <a:pt x="1993239" y="4687904"/>
                  <a:pt x="1993239" y="4687904"/>
                  <a:pt x="1978252" y="4663166"/>
                </a:cubicBezTo>
                <a:cubicBezTo>
                  <a:pt x="1978252" y="4663166"/>
                  <a:pt x="1978252" y="4663166"/>
                  <a:pt x="1978252" y="4654919"/>
                </a:cubicBezTo>
                <a:cubicBezTo>
                  <a:pt x="1978252" y="4654919"/>
                  <a:pt x="1978252" y="4654919"/>
                  <a:pt x="1993239" y="4646673"/>
                </a:cubicBezTo>
                <a:cubicBezTo>
                  <a:pt x="1993239" y="4646673"/>
                  <a:pt x="1993239" y="4646673"/>
                  <a:pt x="1955772" y="4593074"/>
                </a:cubicBezTo>
                <a:cubicBezTo>
                  <a:pt x="1955772" y="4593074"/>
                  <a:pt x="1955772" y="4593074"/>
                  <a:pt x="1948279" y="4531228"/>
                </a:cubicBezTo>
                <a:cubicBezTo>
                  <a:pt x="1948279" y="4531228"/>
                  <a:pt x="1948279" y="4531228"/>
                  <a:pt x="1933292" y="4465259"/>
                </a:cubicBezTo>
                <a:cubicBezTo>
                  <a:pt x="1933292" y="4465259"/>
                  <a:pt x="1933292" y="4465259"/>
                  <a:pt x="1933292" y="4461136"/>
                </a:cubicBezTo>
                <a:cubicBezTo>
                  <a:pt x="1933292" y="4461136"/>
                  <a:pt x="1933292" y="4461136"/>
                  <a:pt x="1918305" y="4444644"/>
                </a:cubicBezTo>
                <a:cubicBezTo>
                  <a:pt x="1918305" y="4444644"/>
                  <a:pt x="1918305" y="4444644"/>
                  <a:pt x="1933292" y="4436398"/>
                </a:cubicBezTo>
                <a:cubicBezTo>
                  <a:pt x="1933292" y="4436398"/>
                  <a:pt x="1933292" y="4436398"/>
                  <a:pt x="1903318" y="4395168"/>
                </a:cubicBezTo>
                <a:cubicBezTo>
                  <a:pt x="1903318" y="4395168"/>
                  <a:pt x="1903318" y="4395168"/>
                  <a:pt x="1903318" y="4337445"/>
                </a:cubicBezTo>
                <a:cubicBezTo>
                  <a:pt x="1903318" y="4337445"/>
                  <a:pt x="1903318" y="4337445"/>
                  <a:pt x="1888332" y="4329199"/>
                </a:cubicBezTo>
                <a:cubicBezTo>
                  <a:pt x="1888332" y="4329199"/>
                  <a:pt x="1888332" y="4329199"/>
                  <a:pt x="1895825" y="4304461"/>
                </a:cubicBezTo>
                <a:cubicBezTo>
                  <a:pt x="1895825" y="4304461"/>
                  <a:pt x="1895825" y="4304461"/>
                  <a:pt x="1880838" y="4234369"/>
                </a:cubicBezTo>
                <a:cubicBezTo>
                  <a:pt x="1880838" y="4234369"/>
                  <a:pt x="1880838" y="4234369"/>
                  <a:pt x="1880838" y="4217877"/>
                </a:cubicBezTo>
                <a:cubicBezTo>
                  <a:pt x="1880838" y="4217877"/>
                  <a:pt x="1880838" y="4217877"/>
                  <a:pt x="1858358" y="4213753"/>
                </a:cubicBezTo>
                <a:cubicBezTo>
                  <a:pt x="1858358" y="4213753"/>
                  <a:pt x="1858358" y="4213753"/>
                  <a:pt x="1820891" y="4032340"/>
                </a:cubicBezTo>
                <a:cubicBezTo>
                  <a:pt x="1820891" y="4032340"/>
                  <a:pt x="1820891" y="4032340"/>
                  <a:pt x="1805904" y="3982863"/>
                </a:cubicBezTo>
                <a:cubicBezTo>
                  <a:pt x="1805904" y="3982863"/>
                  <a:pt x="1805904" y="3982863"/>
                  <a:pt x="1805904" y="3949879"/>
                </a:cubicBezTo>
                <a:cubicBezTo>
                  <a:pt x="1805904" y="3949879"/>
                  <a:pt x="1805904" y="3949879"/>
                  <a:pt x="1798411" y="3900402"/>
                </a:cubicBezTo>
                <a:cubicBezTo>
                  <a:pt x="1798411" y="3900402"/>
                  <a:pt x="1798411" y="3900402"/>
                  <a:pt x="1783424" y="3883910"/>
                </a:cubicBezTo>
                <a:cubicBezTo>
                  <a:pt x="1783424" y="3883910"/>
                  <a:pt x="1783424" y="3883910"/>
                  <a:pt x="1783424" y="3850925"/>
                </a:cubicBezTo>
                <a:cubicBezTo>
                  <a:pt x="1783424" y="3850925"/>
                  <a:pt x="1783424" y="3850925"/>
                  <a:pt x="1768437" y="3817941"/>
                </a:cubicBezTo>
                <a:cubicBezTo>
                  <a:pt x="1768437" y="3817941"/>
                  <a:pt x="1768437" y="3817941"/>
                  <a:pt x="1775931" y="3801449"/>
                </a:cubicBezTo>
                <a:cubicBezTo>
                  <a:pt x="1775931" y="3801449"/>
                  <a:pt x="1775931" y="3801449"/>
                  <a:pt x="1753451" y="3735480"/>
                </a:cubicBezTo>
                <a:cubicBezTo>
                  <a:pt x="1753451" y="3735480"/>
                  <a:pt x="1753451" y="3735480"/>
                  <a:pt x="1745957" y="3686004"/>
                </a:cubicBezTo>
                <a:cubicBezTo>
                  <a:pt x="1745957" y="3686004"/>
                  <a:pt x="1745957" y="3686004"/>
                  <a:pt x="1738464" y="3657142"/>
                </a:cubicBezTo>
                <a:cubicBezTo>
                  <a:pt x="1738464" y="3657142"/>
                  <a:pt x="1738464" y="3657142"/>
                  <a:pt x="1730971" y="3599420"/>
                </a:cubicBezTo>
                <a:cubicBezTo>
                  <a:pt x="1730971" y="3599420"/>
                  <a:pt x="1730971" y="3599420"/>
                  <a:pt x="1708490" y="3587051"/>
                </a:cubicBezTo>
                <a:cubicBezTo>
                  <a:pt x="1708490" y="3587051"/>
                  <a:pt x="1708490" y="3587051"/>
                  <a:pt x="1715984" y="3570558"/>
                </a:cubicBezTo>
                <a:cubicBezTo>
                  <a:pt x="1715984" y="3570558"/>
                  <a:pt x="1715984" y="3570558"/>
                  <a:pt x="1693504" y="3541697"/>
                </a:cubicBezTo>
                <a:cubicBezTo>
                  <a:pt x="1693504" y="3541697"/>
                  <a:pt x="1693504" y="3541697"/>
                  <a:pt x="1678517" y="3430375"/>
                </a:cubicBezTo>
                <a:cubicBezTo>
                  <a:pt x="1678517" y="3430375"/>
                  <a:pt x="1678517" y="3430375"/>
                  <a:pt x="1671023" y="3368529"/>
                </a:cubicBezTo>
                <a:cubicBezTo>
                  <a:pt x="1671023" y="3368529"/>
                  <a:pt x="1671023" y="3368529"/>
                  <a:pt x="1641050" y="3356160"/>
                </a:cubicBezTo>
                <a:cubicBezTo>
                  <a:pt x="1641050" y="3356160"/>
                  <a:pt x="1641050" y="3356160"/>
                  <a:pt x="1663530" y="3356160"/>
                </a:cubicBezTo>
                <a:cubicBezTo>
                  <a:pt x="1663530" y="3356160"/>
                  <a:pt x="1663530" y="3356160"/>
                  <a:pt x="1641050" y="3347914"/>
                </a:cubicBezTo>
                <a:cubicBezTo>
                  <a:pt x="1641050" y="3352037"/>
                  <a:pt x="1626063" y="3372652"/>
                  <a:pt x="1648543" y="3331422"/>
                </a:cubicBezTo>
                <a:cubicBezTo>
                  <a:pt x="1648543" y="3331422"/>
                  <a:pt x="1648543" y="3331422"/>
                  <a:pt x="1633557" y="3331422"/>
                </a:cubicBezTo>
                <a:cubicBezTo>
                  <a:pt x="1633557" y="3331422"/>
                  <a:pt x="1633557" y="3331422"/>
                  <a:pt x="1641050" y="3319053"/>
                </a:cubicBezTo>
                <a:cubicBezTo>
                  <a:pt x="1641050" y="3319053"/>
                  <a:pt x="1648543" y="3319053"/>
                  <a:pt x="1648543" y="3319053"/>
                </a:cubicBezTo>
                <a:cubicBezTo>
                  <a:pt x="1648543" y="3319053"/>
                  <a:pt x="1648543" y="3319053"/>
                  <a:pt x="1633557" y="3290191"/>
                </a:cubicBezTo>
                <a:cubicBezTo>
                  <a:pt x="1633557" y="3290191"/>
                  <a:pt x="1633557" y="3290191"/>
                  <a:pt x="1648543" y="3281945"/>
                </a:cubicBezTo>
                <a:cubicBezTo>
                  <a:pt x="1648543" y="3281945"/>
                  <a:pt x="1648543" y="3281945"/>
                  <a:pt x="1611076" y="3199484"/>
                </a:cubicBezTo>
                <a:cubicBezTo>
                  <a:pt x="1581103" y="3224223"/>
                  <a:pt x="1656037" y="3248961"/>
                  <a:pt x="1611076" y="3269576"/>
                </a:cubicBezTo>
                <a:cubicBezTo>
                  <a:pt x="1611076" y="3269576"/>
                  <a:pt x="1611076" y="3269576"/>
                  <a:pt x="1618570" y="3286068"/>
                </a:cubicBezTo>
                <a:cubicBezTo>
                  <a:pt x="1618570" y="3286068"/>
                  <a:pt x="1618570" y="3286068"/>
                  <a:pt x="1581103" y="3248961"/>
                </a:cubicBezTo>
                <a:cubicBezTo>
                  <a:pt x="1581103" y="3248961"/>
                  <a:pt x="1581103" y="3248961"/>
                  <a:pt x="1581103" y="3195361"/>
                </a:cubicBezTo>
                <a:cubicBezTo>
                  <a:pt x="1581103" y="3195361"/>
                  <a:pt x="1581103" y="3195361"/>
                  <a:pt x="1528649" y="3170623"/>
                </a:cubicBezTo>
                <a:cubicBezTo>
                  <a:pt x="1528649" y="3170623"/>
                  <a:pt x="1528649" y="3170623"/>
                  <a:pt x="1528649" y="3141761"/>
                </a:cubicBezTo>
                <a:cubicBezTo>
                  <a:pt x="1528649" y="3150007"/>
                  <a:pt x="1543636" y="3133516"/>
                  <a:pt x="1558623" y="3137638"/>
                </a:cubicBezTo>
                <a:cubicBezTo>
                  <a:pt x="1558623" y="3137638"/>
                  <a:pt x="1558623" y="3137638"/>
                  <a:pt x="1558623" y="3133516"/>
                </a:cubicBezTo>
                <a:cubicBezTo>
                  <a:pt x="1558623" y="3133516"/>
                  <a:pt x="1558623" y="3133516"/>
                  <a:pt x="1573610" y="3125269"/>
                </a:cubicBezTo>
                <a:cubicBezTo>
                  <a:pt x="1573610" y="3125269"/>
                  <a:pt x="1573610" y="3125269"/>
                  <a:pt x="1543636" y="3108777"/>
                </a:cubicBezTo>
                <a:cubicBezTo>
                  <a:pt x="1543636" y="3108777"/>
                  <a:pt x="1543636" y="3108777"/>
                  <a:pt x="1528649" y="3121146"/>
                </a:cubicBezTo>
                <a:cubicBezTo>
                  <a:pt x="1528649" y="3121146"/>
                  <a:pt x="1528649" y="3121146"/>
                  <a:pt x="1528649" y="3096408"/>
                </a:cubicBezTo>
                <a:cubicBezTo>
                  <a:pt x="1513663" y="3092285"/>
                  <a:pt x="1491182" y="3088162"/>
                  <a:pt x="1461209" y="3079916"/>
                </a:cubicBezTo>
                <a:cubicBezTo>
                  <a:pt x="1461209" y="3079916"/>
                  <a:pt x="1461209" y="3079916"/>
                  <a:pt x="1461209" y="3075793"/>
                </a:cubicBezTo>
                <a:cubicBezTo>
                  <a:pt x="1461209" y="3075793"/>
                  <a:pt x="1461209" y="3075793"/>
                  <a:pt x="1483689" y="3079916"/>
                </a:cubicBezTo>
                <a:cubicBezTo>
                  <a:pt x="1483689" y="3079916"/>
                  <a:pt x="1483689" y="3079916"/>
                  <a:pt x="1498676" y="3079916"/>
                </a:cubicBezTo>
                <a:cubicBezTo>
                  <a:pt x="1498676" y="3079916"/>
                  <a:pt x="1498676" y="3079916"/>
                  <a:pt x="1506169" y="3055178"/>
                </a:cubicBezTo>
                <a:cubicBezTo>
                  <a:pt x="1506169" y="3055178"/>
                  <a:pt x="1506169" y="3055178"/>
                  <a:pt x="1513663" y="3059301"/>
                </a:cubicBezTo>
                <a:cubicBezTo>
                  <a:pt x="1513663" y="3059301"/>
                  <a:pt x="1513663" y="3059301"/>
                  <a:pt x="1528649" y="3055178"/>
                </a:cubicBezTo>
                <a:cubicBezTo>
                  <a:pt x="1528649" y="3055178"/>
                  <a:pt x="1528649" y="3055178"/>
                  <a:pt x="1513663" y="3030439"/>
                </a:cubicBezTo>
                <a:cubicBezTo>
                  <a:pt x="1513663" y="3030439"/>
                  <a:pt x="1513663" y="3030439"/>
                  <a:pt x="1498676" y="3026316"/>
                </a:cubicBezTo>
                <a:cubicBezTo>
                  <a:pt x="1498676" y="3026316"/>
                  <a:pt x="1498676" y="3026316"/>
                  <a:pt x="1521156" y="2980963"/>
                </a:cubicBezTo>
                <a:cubicBezTo>
                  <a:pt x="1528649" y="2980963"/>
                  <a:pt x="1528649" y="2976840"/>
                  <a:pt x="1536143" y="2972717"/>
                </a:cubicBezTo>
                <a:cubicBezTo>
                  <a:pt x="1536143" y="2972717"/>
                  <a:pt x="1536143" y="2972717"/>
                  <a:pt x="1551129" y="3013947"/>
                </a:cubicBezTo>
                <a:cubicBezTo>
                  <a:pt x="1551129" y="3018070"/>
                  <a:pt x="1558623" y="3022193"/>
                  <a:pt x="1566116" y="3022193"/>
                </a:cubicBezTo>
                <a:cubicBezTo>
                  <a:pt x="1573610" y="3018070"/>
                  <a:pt x="1581103" y="3013947"/>
                  <a:pt x="1588596" y="3005701"/>
                </a:cubicBezTo>
                <a:cubicBezTo>
                  <a:pt x="1588596" y="3005701"/>
                  <a:pt x="1588596" y="3005701"/>
                  <a:pt x="1596091" y="3001578"/>
                </a:cubicBezTo>
                <a:cubicBezTo>
                  <a:pt x="1596091" y="3001578"/>
                  <a:pt x="1596091" y="3001578"/>
                  <a:pt x="1588596" y="2997455"/>
                </a:cubicBezTo>
                <a:cubicBezTo>
                  <a:pt x="1581103" y="2989209"/>
                  <a:pt x="1528649" y="2976840"/>
                  <a:pt x="1551129" y="2964470"/>
                </a:cubicBezTo>
                <a:cubicBezTo>
                  <a:pt x="1551129" y="2964470"/>
                  <a:pt x="1551129" y="2964470"/>
                  <a:pt x="1543636" y="2952101"/>
                </a:cubicBezTo>
                <a:cubicBezTo>
                  <a:pt x="1543636" y="2952101"/>
                  <a:pt x="1543636" y="2952101"/>
                  <a:pt x="1581103" y="2947978"/>
                </a:cubicBezTo>
                <a:cubicBezTo>
                  <a:pt x="1581103" y="2947978"/>
                  <a:pt x="1581103" y="2947978"/>
                  <a:pt x="1581103" y="2919117"/>
                </a:cubicBezTo>
                <a:cubicBezTo>
                  <a:pt x="1581103" y="2919117"/>
                  <a:pt x="1581103" y="2919117"/>
                  <a:pt x="1588596" y="2939732"/>
                </a:cubicBezTo>
                <a:cubicBezTo>
                  <a:pt x="1588596" y="2939732"/>
                  <a:pt x="1588596" y="2939732"/>
                  <a:pt x="1611076" y="2931486"/>
                </a:cubicBezTo>
                <a:cubicBezTo>
                  <a:pt x="1611076" y="2931486"/>
                  <a:pt x="1611076" y="2931486"/>
                  <a:pt x="1648543" y="2935609"/>
                </a:cubicBezTo>
                <a:cubicBezTo>
                  <a:pt x="1648543" y="2935609"/>
                  <a:pt x="1648543" y="2935609"/>
                  <a:pt x="1648543" y="2968594"/>
                </a:cubicBezTo>
                <a:cubicBezTo>
                  <a:pt x="1648543" y="2968594"/>
                  <a:pt x="1648543" y="2968594"/>
                  <a:pt x="1663530" y="2980963"/>
                </a:cubicBezTo>
                <a:cubicBezTo>
                  <a:pt x="1663530" y="2980963"/>
                  <a:pt x="1663530" y="2980963"/>
                  <a:pt x="1656037" y="2993332"/>
                </a:cubicBezTo>
                <a:cubicBezTo>
                  <a:pt x="1656037" y="2993332"/>
                  <a:pt x="1656037" y="2993332"/>
                  <a:pt x="1671023" y="3026316"/>
                </a:cubicBezTo>
                <a:cubicBezTo>
                  <a:pt x="1671023" y="3026316"/>
                  <a:pt x="1671023" y="3026316"/>
                  <a:pt x="1686010" y="3022193"/>
                </a:cubicBezTo>
                <a:cubicBezTo>
                  <a:pt x="1686010" y="3026316"/>
                  <a:pt x="1715984" y="3034562"/>
                  <a:pt x="1686010" y="3042809"/>
                </a:cubicBezTo>
                <a:cubicBezTo>
                  <a:pt x="1693504" y="3046932"/>
                  <a:pt x="1708490" y="3055178"/>
                  <a:pt x="1678517" y="3046932"/>
                </a:cubicBezTo>
                <a:cubicBezTo>
                  <a:pt x="1678517" y="3046932"/>
                  <a:pt x="1671023" y="3046932"/>
                  <a:pt x="1671023" y="3046932"/>
                </a:cubicBezTo>
                <a:cubicBezTo>
                  <a:pt x="1671023" y="3046932"/>
                  <a:pt x="1671023" y="3042809"/>
                  <a:pt x="1663530" y="3042809"/>
                </a:cubicBezTo>
                <a:cubicBezTo>
                  <a:pt x="1656037" y="3034562"/>
                  <a:pt x="1648543" y="3022193"/>
                  <a:pt x="1633557" y="2993332"/>
                </a:cubicBezTo>
                <a:cubicBezTo>
                  <a:pt x="1633557" y="2993332"/>
                  <a:pt x="1633557" y="2993332"/>
                  <a:pt x="1626063" y="2997455"/>
                </a:cubicBezTo>
                <a:cubicBezTo>
                  <a:pt x="1626063" y="2997455"/>
                  <a:pt x="1626063" y="2997455"/>
                  <a:pt x="1603583" y="2964470"/>
                </a:cubicBezTo>
                <a:cubicBezTo>
                  <a:pt x="1603583" y="2964470"/>
                  <a:pt x="1603583" y="2964470"/>
                  <a:pt x="1596091" y="2980963"/>
                </a:cubicBezTo>
                <a:cubicBezTo>
                  <a:pt x="1596091" y="2980963"/>
                  <a:pt x="1596091" y="2980963"/>
                  <a:pt x="1603583" y="3026316"/>
                </a:cubicBezTo>
                <a:cubicBezTo>
                  <a:pt x="1603583" y="3026316"/>
                  <a:pt x="1603583" y="3026316"/>
                  <a:pt x="1633557" y="3030439"/>
                </a:cubicBezTo>
                <a:cubicBezTo>
                  <a:pt x="1633557" y="3030439"/>
                  <a:pt x="1633557" y="3030439"/>
                  <a:pt x="1633557" y="3059301"/>
                </a:cubicBezTo>
                <a:cubicBezTo>
                  <a:pt x="1633557" y="3059301"/>
                  <a:pt x="1633557" y="3059301"/>
                  <a:pt x="1663530" y="3055178"/>
                </a:cubicBezTo>
                <a:cubicBezTo>
                  <a:pt x="1663530" y="3055178"/>
                  <a:pt x="1663530" y="3055178"/>
                  <a:pt x="1656037" y="3075793"/>
                </a:cubicBezTo>
                <a:cubicBezTo>
                  <a:pt x="1656037" y="3075793"/>
                  <a:pt x="1656037" y="3075793"/>
                  <a:pt x="1633557" y="3075793"/>
                </a:cubicBezTo>
                <a:cubicBezTo>
                  <a:pt x="1633557" y="3075793"/>
                  <a:pt x="1633557" y="3075793"/>
                  <a:pt x="1633557" y="3096408"/>
                </a:cubicBezTo>
                <a:cubicBezTo>
                  <a:pt x="1633557" y="3096408"/>
                  <a:pt x="1633557" y="3096408"/>
                  <a:pt x="1663530" y="3096408"/>
                </a:cubicBezTo>
                <a:cubicBezTo>
                  <a:pt x="1663530" y="3096408"/>
                  <a:pt x="1663530" y="3096408"/>
                  <a:pt x="1686010" y="3174746"/>
                </a:cubicBezTo>
                <a:cubicBezTo>
                  <a:pt x="1686010" y="3174746"/>
                  <a:pt x="1686010" y="3174746"/>
                  <a:pt x="1708490" y="3170623"/>
                </a:cubicBezTo>
                <a:cubicBezTo>
                  <a:pt x="1708490" y="3170623"/>
                  <a:pt x="1708490" y="3170623"/>
                  <a:pt x="1700997" y="3145884"/>
                </a:cubicBezTo>
                <a:cubicBezTo>
                  <a:pt x="1700997" y="3145884"/>
                  <a:pt x="1700997" y="3145884"/>
                  <a:pt x="1708490" y="3150007"/>
                </a:cubicBezTo>
                <a:cubicBezTo>
                  <a:pt x="1708490" y="3150007"/>
                  <a:pt x="1708490" y="3150007"/>
                  <a:pt x="1708490" y="3129392"/>
                </a:cubicBezTo>
                <a:cubicBezTo>
                  <a:pt x="1708490" y="3129392"/>
                  <a:pt x="1708490" y="3129392"/>
                  <a:pt x="1730971" y="3117023"/>
                </a:cubicBezTo>
                <a:cubicBezTo>
                  <a:pt x="1730971" y="3117023"/>
                  <a:pt x="1730971" y="3117023"/>
                  <a:pt x="1708490" y="3084039"/>
                </a:cubicBezTo>
                <a:cubicBezTo>
                  <a:pt x="1708490" y="3084039"/>
                  <a:pt x="1708490" y="3084039"/>
                  <a:pt x="1715984" y="3079916"/>
                </a:cubicBezTo>
                <a:cubicBezTo>
                  <a:pt x="1715984" y="3079916"/>
                  <a:pt x="1715984" y="3079916"/>
                  <a:pt x="1693504" y="3055178"/>
                </a:cubicBezTo>
                <a:cubicBezTo>
                  <a:pt x="1693504" y="3055178"/>
                  <a:pt x="1693504" y="3055178"/>
                  <a:pt x="1715984" y="3038685"/>
                </a:cubicBezTo>
                <a:cubicBezTo>
                  <a:pt x="1715984" y="3038685"/>
                  <a:pt x="1715984" y="3038685"/>
                  <a:pt x="1745957" y="3042809"/>
                </a:cubicBezTo>
                <a:cubicBezTo>
                  <a:pt x="1745957" y="3042809"/>
                  <a:pt x="1745957" y="3042809"/>
                  <a:pt x="1738464" y="3079916"/>
                </a:cubicBezTo>
                <a:cubicBezTo>
                  <a:pt x="1738464" y="3079916"/>
                  <a:pt x="1738464" y="3079916"/>
                  <a:pt x="1760944" y="3084039"/>
                </a:cubicBezTo>
                <a:cubicBezTo>
                  <a:pt x="1760944" y="3084039"/>
                  <a:pt x="1760944" y="3084039"/>
                  <a:pt x="1760944" y="3104654"/>
                </a:cubicBezTo>
                <a:cubicBezTo>
                  <a:pt x="1760944" y="3100531"/>
                  <a:pt x="1753451" y="3104654"/>
                  <a:pt x="1738464" y="3129392"/>
                </a:cubicBezTo>
                <a:cubicBezTo>
                  <a:pt x="1738464" y="3129392"/>
                  <a:pt x="1738464" y="3129392"/>
                  <a:pt x="1768437" y="3158254"/>
                </a:cubicBezTo>
                <a:cubicBezTo>
                  <a:pt x="1768437" y="3158254"/>
                  <a:pt x="1768437" y="3158254"/>
                  <a:pt x="1760944" y="3182992"/>
                </a:cubicBezTo>
                <a:cubicBezTo>
                  <a:pt x="1760944" y="3182992"/>
                  <a:pt x="1760944" y="3182992"/>
                  <a:pt x="1775931" y="3203607"/>
                </a:cubicBezTo>
                <a:cubicBezTo>
                  <a:pt x="1775931" y="3203607"/>
                  <a:pt x="1775931" y="3203607"/>
                  <a:pt x="1783424" y="3215976"/>
                </a:cubicBezTo>
                <a:cubicBezTo>
                  <a:pt x="1775931" y="3207730"/>
                  <a:pt x="1768437" y="3207730"/>
                  <a:pt x="1790918" y="3244838"/>
                </a:cubicBezTo>
                <a:cubicBezTo>
                  <a:pt x="1790918" y="3244838"/>
                  <a:pt x="1790918" y="3244838"/>
                  <a:pt x="1813398" y="3343791"/>
                </a:cubicBezTo>
                <a:cubicBezTo>
                  <a:pt x="1813398" y="3343791"/>
                  <a:pt x="1813398" y="3343791"/>
                  <a:pt x="1813398" y="3364406"/>
                </a:cubicBezTo>
                <a:cubicBezTo>
                  <a:pt x="1813398" y="3364406"/>
                  <a:pt x="1813398" y="3364406"/>
                  <a:pt x="1835878" y="3389144"/>
                </a:cubicBezTo>
                <a:cubicBezTo>
                  <a:pt x="1835878" y="3385021"/>
                  <a:pt x="1835878" y="3380898"/>
                  <a:pt x="1835878" y="3376775"/>
                </a:cubicBezTo>
                <a:cubicBezTo>
                  <a:pt x="1843371" y="3397390"/>
                  <a:pt x="1858358" y="3422129"/>
                  <a:pt x="1865851" y="3446867"/>
                </a:cubicBezTo>
                <a:cubicBezTo>
                  <a:pt x="1865851" y="3446867"/>
                  <a:pt x="1865851" y="3446867"/>
                  <a:pt x="1903318" y="3496344"/>
                </a:cubicBezTo>
                <a:cubicBezTo>
                  <a:pt x="1903318" y="3496344"/>
                  <a:pt x="1903318" y="3496344"/>
                  <a:pt x="1918305" y="3533451"/>
                </a:cubicBezTo>
                <a:cubicBezTo>
                  <a:pt x="1918305" y="3533451"/>
                  <a:pt x="1918305" y="3533451"/>
                  <a:pt x="1933292" y="3533451"/>
                </a:cubicBezTo>
                <a:cubicBezTo>
                  <a:pt x="1933292" y="3533451"/>
                  <a:pt x="1933292" y="3533451"/>
                  <a:pt x="1933292" y="3541697"/>
                </a:cubicBezTo>
                <a:cubicBezTo>
                  <a:pt x="1925798" y="3541697"/>
                  <a:pt x="1925798" y="3537574"/>
                  <a:pt x="1918305" y="3541697"/>
                </a:cubicBezTo>
                <a:cubicBezTo>
                  <a:pt x="1918305" y="3541697"/>
                  <a:pt x="1918305" y="3541697"/>
                  <a:pt x="1910812" y="3545820"/>
                </a:cubicBezTo>
                <a:cubicBezTo>
                  <a:pt x="1918305" y="3545820"/>
                  <a:pt x="1925798" y="3549943"/>
                  <a:pt x="1948279" y="3558189"/>
                </a:cubicBezTo>
                <a:cubicBezTo>
                  <a:pt x="1948279" y="3558189"/>
                  <a:pt x="1948279" y="3558189"/>
                  <a:pt x="1970759" y="3578805"/>
                </a:cubicBezTo>
                <a:cubicBezTo>
                  <a:pt x="1970759" y="3578805"/>
                  <a:pt x="1970759" y="3578805"/>
                  <a:pt x="1993239" y="3632404"/>
                </a:cubicBezTo>
                <a:cubicBezTo>
                  <a:pt x="1993239" y="3632404"/>
                  <a:pt x="1993239" y="3632404"/>
                  <a:pt x="2008226" y="3673634"/>
                </a:cubicBezTo>
                <a:cubicBezTo>
                  <a:pt x="2008226" y="3673634"/>
                  <a:pt x="2008226" y="3673634"/>
                  <a:pt x="2023212" y="3681881"/>
                </a:cubicBezTo>
                <a:cubicBezTo>
                  <a:pt x="2023212" y="3681881"/>
                  <a:pt x="2023212" y="3681881"/>
                  <a:pt x="2030706" y="3620035"/>
                </a:cubicBezTo>
                <a:cubicBezTo>
                  <a:pt x="2030706" y="3620035"/>
                  <a:pt x="2030706" y="3620035"/>
                  <a:pt x="2053186" y="3640650"/>
                </a:cubicBezTo>
                <a:cubicBezTo>
                  <a:pt x="2053186" y="3640650"/>
                  <a:pt x="2053186" y="3640650"/>
                  <a:pt x="2075666" y="3615912"/>
                </a:cubicBezTo>
                <a:cubicBezTo>
                  <a:pt x="2075666" y="3615912"/>
                  <a:pt x="2075666" y="3615912"/>
                  <a:pt x="2038199" y="3587051"/>
                </a:cubicBezTo>
                <a:cubicBezTo>
                  <a:pt x="2038199" y="3595296"/>
                  <a:pt x="2045692" y="3603543"/>
                  <a:pt x="2023212" y="3611789"/>
                </a:cubicBezTo>
                <a:cubicBezTo>
                  <a:pt x="2023212" y="3611789"/>
                  <a:pt x="2023212" y="3611789"/>
                  <a:pt x="2008226" y="3595296"/>
                </a:cubicBezTo>
                <a:cubicBezTo>
                  <a:pt x="2008226" y="3591174"/>
                  <a:pt x="2000732" y="3587051"/>
                  <a:pt x="2000732" y="3582928"/>
                </a:cubicBezTo>
                <a:cubicBezTo>
                  <a:pt x="2008226" y="3582928"/>
                  <a:pt x="2008226" y="3587051"/>
                  <a:pt x="2008226" y="3591174"/>
                </a:cubicBezTo>
                <a:cubicBezTo>
                  <a:pt x="2008226" y="3591174"/>
                  <a:pt x="2008226" y="3591174"/>
                  <a:pt x="2045692" y="3574681"/>
                </a:cubicBezTo>
                <a:cubicBezTo>
                  <a:pt x="2045692" y="3578805"/>
                  <a:pt x="2060679" y="3603543"/>
                  <a:pt x="2045692" y="3558189"/>
                </a:cubicBezTo>
                <a:cubicBezTo>
                  <a:pt x="2045692" y="3558189"/>
                  <a:pt x="2045692" y="3558189"/>
                  <a:pt x="2030706" y="3558189"/>
                </a:cubicBezTo>
                <a:cubicBezTo>
                  <a:pt x="2030706" y="3558189"/>
                  <a:pt x="2030706" y="3558189"/>
                  <a:pt x="2060679" y="3541697"/>
                </a:cubicBezTo>
                <a:cubicBezTo>
                  <a:pt x="2060679" y="3562312"/>
                  <a:pt x="2083159" y="3578805"/>
                  <a:pt x="2098146" y="3603543"/>
                </a:cubicBezTo>
                <a:cubicBezTo>
                  <a:pt x="2098146" y="3603543"/>
                  <a:pt x="2098146" y="3603543"/>
                  <a:pt x="2083159" y="3624158"/>
                </a:cubicBezTo>
                <a:cubicBezTo>
                  <a:pt x="2090653" y="3640650"/>
                  <a:pt x="2098146" y="3657142"/>
                  <a:pt x="2083159" y="3665388"/>
                </a:cubicBezTo>
                <a:cubicBezTo>
                  <a:pt x="2083159" y="3665388"/>
                  <a:pt x="2083159" y="3665388"/>
                  <a:pt x="2120626" y="3681881"/>
                </a:cubicBezTo>
                <a:cubicBezTo>
                  <a:pt x="2120626" y="3681881"/>
                  <a:pt x="2120626" y="3681881"/>
                  <a:pt x="2105640" y="3698373"/>
                </a:cubicBezTo>
                <a:cubicBezTo>
                  <a:pt x="2105640" y="3698373"/>
                  <a:pt x="2105640" y="3698373"/>
                  <a:pt x="2113133" y="3718988"/>
                </a:cubicBezTo>
                <a:cubicBezTo>
                  <a:pt x="2113133" y="3718988"/>
                  <a:pt x="2113133" y="3718988"/>
                  <a:pt x="2083159" y="3735480"/>
                </a:cubicBezTo>
                <a:cubicBezTo>
                  <a:pt x="2083159" y="3735480"/>
                  <a:pt x="2083159" y="3735480"/>
                  <a:pt x="2090653" y="3747849"/>
                </a:cubicBezTo>
                <a:cubicBezTo>
                  <a:pt x="2090653" y="3747849"/>
                  <a:pt x="2090653" y="3747849"/>
                  <a:pt x="2113133" y="3739603"/>
                </a:cubicBezTo>
                <a:cubicBezTo>
                  <a:pt x="2113133" y="3739603"/>
                  <a:pt x="2113133" y="3739603"/>
                  <a:pt x="2158094" y="3776711"/>
                </a:cubicBezTo>
                <a:cubicBezTo>
                  <a:pt x="2158094" y="3776711"/>
                  <a:pt x="2158094" y="3776711"/>
                  <a:pt x="2150600" y="3723111"/>
                </a:cubicBezTo>
                <a:cubicBezTo>
                  <a:pt x="2150600" y="3723111"/>
                  <a:pt x="2150600" y="3723111"/>
                  <a:pt x="2143106" y="3694250"/>
                </a:cubicBezTo>
                <a:cubicBezTo>
                  <a:pt x="2143106" y="3694250"/>
                  <a:pt x="2143106" y="3694250"/>
                  <a:pt x="2143106" y="3681881"/>
                </a:cubicBezTo>
                <a:cubicBezTo>
                  <a:pt x="2143106" y="3681881"/>
                  <a:pt x="2143106" y="3681881"/>
                  <a:pt x="2158094" y="3686004"/>
                </a:cubicBezTo>
                <a:cubicBezTo>
                  <a:pt x="2158094" y="3686004"/>
                  <a:pt x="2158094" y="3686004"/>
                  <a:pt x="2180573" y="3648896"/>
                </a:cubicBezTo>
                <a:cubicBezTo>
                  <a:pt x="2180573" y="3648896"/>
                  <a:pt x="2180573" y="3648896"/>
                  <a:pt x="2158094" y="3595296"/>
                </a:cubicBezTo>
                <a:cubicBezTo>
                  <a:pt x="2158094" y="3595296"/>
                  <a:pt x="2158094" y="3595296"/>
                  <a:pt x="2135613" y="3591174"/>
                </a:cubicBezTo>
                <a:cubicBezTo>
                  <a:pt x="2135613" y="3591174"/>
                  <a:pt x="2135613" y="3591174"/>
                  <a:pt x="2135613" y="3607666"/>
                </a:cubicBezTo>
                <a:cubicBezTo>
                  <a:pt x="2128120" y="3595296"/>
                  <a:pt x="2120626" y="3570558"/>
                  <a:pt x="2105640" y="3525205"/>
                </a:cubicBezTo>
                <a:cubicBezTo>
                  <a:pt x="2105640" y="3525205"/>
                  <a:pt x="2105640" y="3525205"/>
                  <a:pt x="2120626" y="3521082"/>
                </a:cubicBezTo>
                <a:cubicBezTo>
                  <a:pt x="2120626" y="3521082"/>
                  <a:pt x="2120626" y="3521082"/>
                  <a:pt x="2105640" y="3504590"/>
                </a:cubicBezTo>
                <a:cubicBezTo>
                  <a:pt x="2105640" y="3504590"/>
                  <a:pt x="2105640" y="3504590"/>
                  <a:pt x="2083159" y="3430375"/>
                </a:cubicBezTo>
                <a:cubicBezTo>
                  <a:pt x="2083159" y="3430375"/>
                  <a:pt x="2083159" y="3430375"/>
                  <a:pt x="2090653" y="3426252"/>
                </a:cubicBezTo>
                <a:cubicBezTo>
                  <a:pt x="2090653" y="3426252"/>
                  <a:pt x="2090653" y="3426252"/>
                  <a:pt x="2060679" y="3393267"/>
                </a:cubicBezTo>
                <a:cubicBezTo>
                  <a:pt x="2060679" y="3393267"/>
                  <a:pt x="2060679" y="3393267"/>
                  <a:pt x="2075666" y="3385021"/>
                </a:cubicBezTo>
                <a:cubicBezTo>
                  <a:pt x="2075666" y="3385021"/>
                  <a:pt x="2075666" y="3385021"/>
                  <a:pt x="2038199" y="3273699"/>
                </a:cubicBezTo>
                <a:cubicBezTo>
                  <a:pt x="2038199" y="3273699"/>
                  <a:pt x="2038199" y="3273699"/>
                  <a:pt x="2015719" y="3265453"/>
                </a:cubicBezTo>
                <a:cubicBezTo>
                  <a:pt x="2015719" y="3257207"/>
                  <a:pt x="2045692" y="3248961"/>
                  <a:pt x="1993239" y="3236592"/>
                </a:cubicBezTo>
                <a:cubicBezTo>
                  <a:pt x="1993239" y="3236592"/>
                  <a:pt x="1993239" y="3236592"/>
                  <a:pt x="1970759" y="3253084"/>
                </a:cubicBezTo>
                <a:cubicBezTo>
                  <a:pt x="1970759" y="3253084"/>
                  <a:pt x="1970759" y="3253084"/>
                  <a:pt x="1963265" y="3220100"/>
                </a:cubicBezTo>
                <a:cubicBezTo>
                  <a:pt x="1963265" y="3220100"/>
                  <a:pt x="1963265" y="3220100"/>
                  <a:pt x="1918305" y="3199484"/>
                </a:cubicBezTo>
                <a:cubicBezTo>
                  <a:pt x="1918305" y="3199484"/>
                  <a:pt x="1918305" y="3199484"/>
                  <a:pt x="1933292" y="3187115"/>
                </a:cubicBezTo>
                <a:cubicBezTo>
                  <a:pt x="1933292" y="3187115"/>
                  <a:pt x="1933292" y="3187115"/>
                  <a:pt x="1910812" y="3174746"/>
                </a:cubicBezTo>
                <a:cubicBezTo>
                  <a:pt x="1910812" y="3174746"/>
                  <a:pt x="1910812" y="3174746"/>
                  <a:pt x="1940785" y="3170623"/>
                </a:cubicBezTo>
                <a:cubicBezTo>
                  <a:pt x="1955772" y="3162377"/>
                  <a:pt x="1918305" y="3154131"/>
                  <a:pt x="1955772" y="3150007"/>
                </a:cubicBezTo>
                <a:cubicBezTo>
                  <a:pt x="1955772" y="3150007"/>
                  <a:pt x="1955772" y="3150007"/>
                  <a:pt x="1933292" y="3129392"/>
                </a:cubicBezTo>
                <a:cubicBezTo>
                  <a:pt x="1880838" y="3129392"/>
                  <a:pt x="1978252" y="3104654"/>
                  <a:pt x="1895825" y="3112900"/>
                </a:cubicBezTo>
                <a:cubicBezTo>
                  <a:pt x="1895825" y="3112900"/>
                  <a:pt x="1895825" y="3112900"/>
                  <a:pt x="1918305" y="3096408"/>
                </a:cubicBezTo>
                <a:cubicBezTo>
                  <a:pt x="1918305" y="3096408"/>
                  <a:pt x="1918305" y="3096408"/>
                  <a:pt x="1910812" y="3084039"/>
                </a:cubicBezTo>
                <a:cubicBezTo>
                  <a:pt x="1903318" y="3088162"/>
                  <a:pt x="1903318" y="3084039"/>
                  <a:pt x="1903318" y="3079916"/>
                </a:cubicBezTo>
                <a:cubicBezTo>
                  <a:pt x="1903318" y="3084039"/>
                  <a:pt x="1895825" y="3088162"/>
                  <a:pt x="1888332" y="3096408"/>
                </a:cubicBezTo>
                <a:cubicBezTo>
                  <a:pt x="1888332" y="3096408"/>
                  <a:pt x="1888332" y="3096408"/>
                  <a:pt x="1895825" y="3071670"/>
                </a:cubicBezTo>
                <a:cubicBezTo>
                  <a:pt x="1895825" y="3071670"/>
                  <a:pt x="1895825" y="3071670"/>
                  <a:pt x="1910812" y="3071670"/>
                </a:cubicBezTo>
                <a:cubicBezTo>
                  <a:pt x="1910812" y="3071670"/>
                  <a:pt x="1910812" y="3071670"/>
                  <a:pt x="1918305" y="3071670"/>
                </a:cubicBezTo>
                <a:cubicBezTo>
                  <a:pt x="1918305" y="3071670"/>
                  <a:pt x="1918305" y="3071670"/>
                  <a:pt x="1948279" y="3125269"/>
                </a:cubicBezTo>
                <a:cubicBezTo>
                  <a:pt x="1948279" y="3125269"/>
                  <a:pt x="1948279" y="3125269"/>
                  <a:pt x="1970759" y="3117023"/>
                </a:cubicBezTo>
                <a:cubicBezTo>
                  <a:pt x="1970759" y="3117023"/>
                  <a:pt x="1970759" y="3117023"/>
                  <a:pt x="1978252" y="3112900"/>
                </a:cubicBezTo>
                <a:cubicBezTo>
                  <a:pt x="1978252" y="3112900"/>
                  <a:pt x="1978252" y="3112900"/>
                  <a:pt x="1955772" y="3092285"/>
                </a:cubicBezTo>
                <a:cubicBezTo>
                  <a:pt x="1955772" y="3092285"/>
                  <a:pt x="1955772" y="3092285"/>
                  <a:pt x="1955772" y="3096408"/>
                </a:cubicBezTo>
                <a:cubicBezTo>
                  <a:pt x="1955772" y="3096408"/>
                  <a:pt x="1955772" y="3096408"/>
                  <a:pt x="1925798" y="3022193"/>
                </a:cubicBezTo>
                <a:cubicBezTo>
                  <a:pt x="1925798" y="3022193"/>
                  <a:pt x="1925798" y="3022193"/>
                  <a:pt x="1895825" y="3001578"/>
                </a:cubicBezTo>
                <a:cubicBezTo>
                  <a:pt x="1895825" y="3001578"/>
                  <a:pt x="1895825" y="3001578"/>
                  <a:pt x="1873345" y="3022193"/>
                </a:cubicBezTo>
                <a:cubicBezTo>
                  <a:pt x="1873345" y="3022193"/>
                  <a:pt x="1873345" y="3022193"/>
                  <a:pt x="1895825" y="3038685"/>
                </a:cubicBezTo>
                <a:cubicBezTo>
                  <a:pt x="1895825" y="3038685"/>
                  <a:pt x="1895825" y="3038685"/>
                  <a:pt x="1895825" y="3067547"/>
                </a:cubicBezTo>
                <a:cubicBezTo>
                  <a:pt x="1895825" y="3067547"/>
                  <a:pt x="1895825" y="3067547"/>
                  <a:pt x="1843371" y="3022193"/>
                </a:cubicBezTo>
                <a:cubicBezTo>
                  <a:pt x="1843371" y="3022193"/>
                  <a:pt x="1843371" y="3022193"/>
                  <a:pt x="1850865" y="2989209"/>
                </a:cubicBezTo>
                <a:cubicBezTo>
                  <a:pt x="1850865" y="2989209"/>
                  <a:pt x="1850865" y="2989209"/>
                  <a:pt x="1858358" y="2960347"/>
                </a:cubicBezTo>
                <a:cubicBezTo>
                  <a:pt x="1858358" y="2960347"/>
                  <a:pt x="1858358" y="2960347"/>
                  <a:pt x="1835878" y="2931486"/>
                </a:cubicBezTo>
                <a:cubicBezTo>
                  <a:pt x="1835878" y="2931486"/>
                  <a:pt x="1835878" y="2931486"/>
                  <a:pt x="1850865" y="2910871"/>
                </a:cubicBezTo>
                <a:cubicBezTo>
                  <a:pt x="1850865" y="2910871"/>
                  <a:pt x="1850865" y="2910871"/>
                  <a:pt x="1813398" y="2770687"/>
                </a:cubicBezTo>
                <a:cubicBezTo>
                  <a:pt x="1790918" y="2754195"/>
                  <a:pt x="1805904" y="2725334"/>
                  <a:pt x="1768437" y="2712965"/>
                </a:cubicBezTo>
                <a:cubicBezTo>
                  <a:pt x="1768437" y="2712965"/>
                  <a:pt x="1768437" y="2712965"/>
                  <a:pt x="1753451" y="2721211"/>
                </a:cubicBezTo>
                <a:cubicBezTo>
                  <a:pt x="1753451" y="2721211"/>
                  <a:pt x="1753451" y="2721211"/>
                  <a:pt x="1775931" y="2762441"/>
                </a:cubicBezTo>
                <a:cubicBezTo>
                  <a:pt x="1775931" y="2762441"/>
                  <a:pt x="1775931" y="2762441"/>
                  <a:pt x="1775931" y="2787180"/>
                </a:cubicBezTo>
                <a:cubicBezTo>
                  <a:pt x="1775931" y="2783057"/>
                  <a:pt x="1783424" y="2803672"/>
                  <a:pt x="1768437" y="2778934"/>
                </a:cubicBezTo>
                <a:cubicBezTo>
                  <a:pt x="1768437" y="2778934"/>
                  <a:pt x="1768437" y="2778934"/>
                  <a:pt x="1760944" y="2778934"/>
                </a:cubicBezTo>
                <a:cubicBezTo>
                  <a:pt x="1760944" y="2778934"/>
                  <a:pt x="1760944" y="2778934"/>
                  <a:pt x="1775931" y="2906748"/>
                </a:cubicBezTo>
                <a:cubicBezTo>
                  <a:pt x="1775931" y="2906748"/>
                  <a:pt x="1775931" y="2906748"/>
                  <a:pt x="1775931" y="2947978"/>
                </a:cubicBezTo>
                <a:cubicBezTo>
                  <a:pt x="1775931" y="2947978"/>
                  <a:pt x="1775931" y="2947978"/>
                  <a:pt x="1745957" y="2964470"/>
                </a:cubicBezTo>
                <a:cubicBezTo>
                  <a:pt x="1745957" y="2964470"/>
                  <a:pt x="1745957" y="2964470"/>
                  <a:pt x="1745957" y="2935609"/>
                </a:cubicBezTo>
                <a:cubicBezTo>
                  <a:pt x="1745957" y="2935609"/>
                  <a:pt x="1745957" y="2935609"/>
                  <a:pt x="1768437" y="2898502"/>
                </a:cubicBezTo>
                <a:cubicBezTo>
                  <a:pt x="1768437" y="2898502"/>
                  <a:pt x="1768437" y="2898502"/>
                  <a:pt x="1753451" y="2803672"/>
                </a:cubicBezTo>
                <a:cubicBezTo>
                  <a:pt x="1753451" y="2803672"/>
                  <a:pt x="1753451" y="2803672"/>
                  <a:pt x="1760944" y="2799549"/>
                </a:cubicBezTo>
                <a:cubicBezTo>
                  <a:pt x="1760944" y="2799549"/>
                  <a:pt x="1760944" y="2799549"/>
                  <a:pt x="1738464" y="2692349"/>
                </a:cubicBezTo>
                <a:cubicBezTo>
                  <a:pt x="1738464" y="2692349"/>
                  <a:pt x="1738464" y="2692349"/>
                  <a:pt x="1753451" y="2655242"/>
                </a:cubicBezTo>
                <a:cubicBezTo>
                  <a:pt x="1753451" y="2655242"/>
                  <a:pt x="1753451" y="2655242"/>
                  <a:pt x="1730971" y="2622258"/>
                </a:cubicBezTo>
                <a:cubicBezTo>
                  <a:pt x="1730971" y="2622258"/>
                  <a:pt x="1730971" y="2622258"/>
                  <a:pt x="1715984" y="2622258"/>
                </a:cubicBezTo>
                <a:cubicBezTo>
                  <a:pt x="1715984" y="2622258"/>
                  <a:pt x="1715984" y="2622258"/>
                  <a:pt x="1723477" y="2593397"/>
                </a:cubicBezTo>
                <a:cubicBezTo>
                  <a:pt x="1723477" y="2593397"/>
                  <a:pt x="1723477" y="2593397"/>
                  <a:pt x="1708490" y="2560412"/>
                </a:cubicBezTo>
                <a:cubicBezTo>
                  <a:pt x="1700997" y="2552166"/>
                  <a:pt x="1693504" y="2543920"/>
                  <a:pt x="1686010" y="2531551"/>
                </a:cubicBezTo>
                <a:cubicBezTo>
                  <a:pt x="1686010" y="2531551"/>
                  <a:pt x="1686010" y="2531551"/>
                  <a:pt x="1678517" y="2539797"/>
                </a:cubicBezTo>
                <a:cubicBezTo>
                  <a:pt x="1678517" y="2531551"/>
                  <a:pt x="1671023" y="2527428"/>
                  <a:pt x="1663530" y="2515059"/>
                </a:cubicBezTo>
                <a:cubicBezTo>
                  <a:pt x="1663530" y="2515059"/>
                  <a:pt x="1663530" y="2515059"/>
                  <a:pt x="1678517" y="2523305"/>
                </a:cubicBezTo>
                <a:cubicBezTo>
                  <a:pt x="1671023" y="2506812"/>
                  <a:pt x="1671023" y="2494443"/>
                  <a:pt x="1671023" y="2473828"/>
                </a:cubicBezTo>
                <a:cubicBezTo>
                  <a:pt x="1671023" y="2473828"/>
                  <a:pt x="1671023" y="2473828"/>
                  <a:pt x="1663530" y="2473828"/>
                </a:cubicBezTo>
                <a:cubicBezTo>
                  <a:pt x="1663530" y="2473828"/>
                  <a:pt x="1663530" y="2473828"/>
                  <a:pt x="1663530" y="2515059"/>
                </a:cubicBezTo>
                <a:cubicBezTo>
                  <a:pt x="1663530" y="2515059"/>
                  <a:pt x="1663530" y="2515059"/>
                  <a:pt x="1671023" y="2572781"/>
                </a:cubicBezTo>
                <a:cubicBezTo>
                  <a:pt x="1671023" y="2572781"/>
                  <a:pt x="1671023" y="2572781"/>
                  <a:pt x="1648543" y="2593397"/>
                </a:cubicBezTo>
                <a:cubicBezTo>
                  <a:pt x="1648543" y="2593397"/>
                  <a:pt x="1648543" y="2593397"/>
                  <a:pt x="1656037" y="2618135"/>
                </a:cubicBezTo>
                <a:cubicBezTo>
                  <a:pt x="1656037" y="2618135"/>
                  <a:pt x="1656037" y="2618135"/>
                  <a:pt x="1648543" y="2618135"/>
                </a:cubicBezTo>
                <a:cubicBezTo>
                  <a:pt x="1648543" y="2618135"/>
                  <a:pt x="1648543" y="2618135"/>
                  <a:pt x="1648543" y="2646996"/>
                </a:cubicBezTo>
                <a:cubicBezTo>
                  <a:pt x="1641050" y="2651119"/>
                  <a:pt x="1633557" y="2655242"/>
                  <a:pt x="1633557" y="2655242"/>
                </a:cubicBezTo>
                <a:cubicBezTo>
                  <a:pt x="1648543" y="2651119"/>
                  <a:pt x="1678517" y="2646996"/>
                  <a:pt x="1648543" y="2717088"/>
                </a:cubicBezTo>
                <a:cubicBezTo>
                  <a:pt x="1648543" y="2717088"/>
                  <a:pt x="1648543" y="2717088"/>
                  <a:pt x="1671023" y="2762441"/>
                </a:cubicBezTo>
                <a:cubicBezTo>
                  <a:pt x="1671023" y="2762441"/>
                  <a:pt x="1671023" y="2762441"/>
                  <a:pt x="1648543" y="2754195"/>
                </a:cubicBezTo>
                <a:cubicBezTo>
                  <a:pt x="1648543" y="2754195"/>
                  <a:pt x="1648543" y="2754195"/>
                  <a:pt x="1641050" y="2774811"/>
                </a:cubicBezTo>
                <a:cubicBezTo>
                  <a:pt x="1648543" y="2791303"/>
                  <a:pt x="1641050" y="2811918"/>
                  <a:pt x="1648543" y="2828410"/>
                </a:cubicBezTo>
                <a:cubicBezTo>
                  <a:pt x="1648543" y="2828410"/>
                  <a:pt x="1648543" y="2828410"/>
                  <a:pt x="1633557" y="2807795"/>
                </a:cubicBezTo>
                <a:cubicBezTo>
                  <a:pt x="1633557" y="2807795"/>
                  <a:pt x="1633557" y="2807795"/>
                  <a:pt x="1618570" y="2820164"/>
                </a:cubicBezTo>
                <a:cubicBezTo>
                  <a:pt x="1618570" y="2832533"/>
                  <a:pt x="1611076" y="2836656"/>
                  <a:pt x="1648543" y="2840779"/>
                </a:cubicBezTo>
                <a:cubicBezTo>
                  <a:pt x="1648543" y="2840779"/>
                  <a:pt x="1648543" y="2840779"/>
                  <a:pt x="1633557" y="2849025"/>
                </a:cubicBezTo>
                <a:cubicBezTo>
                  <a:pt x="1633557" y="2849025"/>
                  <a:pt x="1633557" y="2849025"/>
                  <a:pt x="1648543" y="2853148"/>
                </a:cubicBezTo>
                <a:cubicBezTo>
                  <a:pt x="1648543" y="2853148"/>
                  <a:pt x="1648543" y="2853148"/>
                  <a:pt x="1641050" y="2861395"/>
                </a:cubicBezTo>
                <a:cubicBezTo>
                  <a:pt x="1641050" y="2882010"/>
                  <a:pt x="1678517" y="2906748"/>
                  <a:pt x="1648543" y="2923240"/>
                </a:cubicBezTo>
                <a:cubicBezTo>
                  <a:pt x="1648543" y="2923240"/>
                  <a:pt x="1648543" y="2923240"/>
                  <a:pt x="1641050" y="2919117"/>
                </a:cubicBezTo>
                <a:cubicBezTo>
                  <a:pt x="1633557" y="2914994"/>
                  <a:pt x="1626063" y="2906748"/>
                  <a:pt x="1603583" y="2898502"/>
                </a:cubicBezTo>
                <a:cubicBezTo>
                  <a:pt x="1603583" y="2898502"/>
                  <a:pt x="1603583" y="2898502"/>
                  <a:pt x="1618570" y="2890256"/>
                </a:cubicBezTo>
                <a:cubicBezTo>
                  <a:pt x="1618570" y="2890256"/>
                  <a:pt x="1618570" y="2890256"/>
                  <a:pt x="1596091" y="2882010"/>
                </a:cubicBezTo>
                <a:cubicBezTo>
                  <a:pt x="1596091" y="2882010"/>
                  <a:pt x="1596091" y="2882010"/>
                  <a:pt x="1581103" y="2828410"/>
                </a:cubicBezTo>
                <a:cubicBezTo>
                  <a:pt x="1581103" y="2828410"/>
                  <a:pt x="1581103" y="2828410"/>
                  <a:pt x="1596091" y="2811918"/>
                </a:cubicBezTo>
                <a:cubicBezTo>
                  <a:pt x="1596091" y="2811918"/>
                  <a:pt x="1596091" y="2811918"/>
                  <a:pt x="1603583" y="2791303"/>
                </a:cubicBezTo>
                <a:cubicBezTo>
                  <a:pt x="1603583" y="2791303"/>
                  <a:pt x="1603583" y="2791303"/>
                  <a:pt x="1573610" y="2791303"/>
                </a:cubicBezTo>
                <a:cubicBezTo>
                  <a:pt x="1573610" y="2791303"/>
                  <a:pt x="1573610" y="2791303"/>
                  <a:pt x="1573610" y="2783057"/>
                </a:cubicBezTo>
                <a:cubicBezTo>
                  <a:pt x="1573610" y="2783057"/>
                  <a:pt x="1573610" y="2783057"/>
                  <a:pt x="1596091" y="2783057"/>
                </a:cubicBezTo>
                <a:cubicBezTo>
                  <a:pt x="1596091" y="2783057"/>
                  <a:pt x="1596091" y="2783057"/>
                  <a:pt x="1581103" y="2725334"/>
                </a:cubicBezTo>
                <a:cubicBezTo>
                  <a:pt x="1581103" y="2725334"/>
                  <a:pt x="1581103" y="2725334"/>
                  <a:pt x="1551129" y="2712965"/>
                </a:cubicBezTo>
                <a:cubicBezTo>
                  <a:pt x="1551129" y="2712965"/>
                  <a:pt x="1551129" y="2712965"/>
                  <a:pt x="1551129" y="2700595"/>
                </a:cubicBezTo>
                <a:cubicBezTo>
                  <a:pt x="1551129" y="2700595"/>
                  <a:pt x="1551129" y="2700595"/>
                  <a:pt x="1566116" y="2712965"/>
                </a:cubicBezTo>
                <a:cubicBezTo>
                  <a:pt x="1566116" y="2712965"/>
                  <a:pt x="1566116" y="2712965"/>
                  <a:pt x="1573610" y="2708842"/>
                </a:cubicBezTo>
                <a:cubicBezTo>
                  <a:pt x="1573610" y="2708842"/>
                  <a:pt x="1588596" y="2696472"/>
                  <a:pt x="1626063" y="2663488"/>
                </a:cubicBezTo>
                <a:cubicBezTo>
                  <a:pt x="1626063" y="2663488"/>
                  <a:pt x="1626063" y="2663488"/>
                  <a:pt x="1588596" y="2655242"/>
                </a:cubicBezTo>
                <a:cubicBezTo>
                  <a:pt x="1588596" y="2655242"/>
                  <a:pt x="1588596" y="2655242"/>
                  <a:pt x="1581103" y="2638750"/>
                </a:cubicBezTo>
                <a:cubicBezTo>
                  <a:pt x="1581103" y="2638750"/>
                  <a:pt x="1581103" y="2638750"/>
                  <a:pt x="1596091" y="2634627"/>
                </a:cubicBezTo>
                <a:cubicBezTo>
                  <a:pt x="1596091" y="2634627"/>
                  <a:pt x="1596091" y="2634627"/>
                  <a:pt x="1551129" y="2593397"/>
                </a:cubicBezTo>
                <a:cubicBezTo>
                  <a:pt x="1551129" y="2593397"/>
                  <a:pt x="1551129" y="2593397"/>
                  <a:pt x="1566116" y="2581027"/>
                </a:cubicBezTo>
                <a:cubicBezTo>
                  <a:pt x="1566116" y="2581027"/>
                  <a:pt x="1566116" y="2581027"/>
                  <a:pt x="1543636" y="2543920"/>
                </a:cubicBezTo>
                <a:cubicBezTo>
                  <a:pt x="1543636" y="2543920"/>
                  <a:pt x="1543636" y="2543920"/>
                  <a:pt x="1551129" y="2490320"/>
                </a:cubicBezTo>
                <a:cubicBezTo>
                  <a:pt x="1551129" y="2490320"/>
                  <a:pt x="1551129" y="2490320"/>
                  <a:pt x="1536143" y="2477951"/>
                </a:cubicBezTo>
                <a:cubicBezTo>
                  <a:pt x="1536143" y="2477951"/>
                  <a:pt x="1536143" y="2473828"/>
                  <a:pt x="1536143" y="2469705"/>
                </a:cubicBezTo>
                <a:cubicBezTo>
                  <a:pt x="1536143" y="2465582"/>
                  <a:pt x="1528649" y="2457336"/>
                  <a:pt x="1528649" y="2432597"/>
                </a:cubicBezTo>
                <a:cubicBezTo>
                  <a:pt x="1528649" y="2432597"/>
                  <a:pt x="1528649" y="2432597"/>
                  <a:pt x="1551129" y="2420229"/>
                </a:cubicBezTo>
                <a:cubicBezTo>
                  <a:pt x="1543636" y="2420229"/>
                  <a:pt x="1543636" y="2416106"/>
                  <a:pt x="1536143" y="2416106"/>
                </a:cubicBezTo>
                <a:cubicBezTo>
                  <a:pt x="1536143" y="2416106"/>
                  <a:pt x="1536143" y="2416106"/>
                  <a:pt x="1543636" y="2416106"/>
                </a:cubicBezTo>
                <a:cubicBezTo>
                  <a:pt x="1543636" y="2416106"/>
                  <a:pt x="1543636" y="2416106"/>
                  <a:pt x="1536143" y="2395490"/>
                </a:cubicBezTo>
                <a:cubicBezTo>
                  <a:pt x="1536143" y="2395490"/>
                  <a:pt x="1536143" y="2395490"/>
                  <a:pt x="1521156" y="2395490"/>
                </a:cubicBezTo>
                <a:cubicBezTo>
                  <a:pt x="1521156" y="2395490"/>
                  <a:pt x="1521156" y="2395490"/>
                  <a:pt x="1528649" y="2346014"/>
                </a:cubicBezTo>
                <a:cubicBezTo>
                  <a:pt x="1528649" y="2346014"/>
                  <a:pt x="1528649" y="2346014"/>
                  <a:pt x="1543636" y="2374875"/>
                </a:cubicBezTo>
                <a:cubicBezTo>
                  <a:pt x="1551129" y="2370752"/>
                  <a:pt x="1528649" y="2407859"/>
                  <a:pt x="1566116" y="2362506"/>
                </a:cubicBezTo>
                <a:cubicBezTo>
                  <a:pt x="1566116" y="2362506"/>
                  <a:pt x="1566116" y="2362506"/>
                  <a:pt x="1543636" y="2341891"/>
                </a:cubicBezTo>
                <a:cubicBezTo>
                  <a:pt x="1551129" y="2333645"/>
                  <a:pt x="1558623" y="2321275"/>
                  <a:pt x="1558623" y="2308906"/>
                </a:cubicBezTo>
                <a:cubicBezTo>
                  <a:pt x="1558623" y="2308906"/>
                  <a:pt x="1558623" y="2308906"/>
                  <a:pt x="1543636" y="2300660"/>
                </a:cubicBezTo>
                <a:cubicBezTo>
                  <a:pt x="1543636" y="2300660"/>
                  <a:pt x="1543636" y="2300660"/>
                  <a:pt x="1528649" y="2292414"/>
                </a:cubicBezTo>
                <a:cubicBezTo>
                  <a:pt x="1528649" y="2292414"/>
                  <a:pt x="1528649" y="2292414"/>
                  <a:pt x="1513663" y="2304783"/>
                </a:cubicBezTo>
                <a:cubicBezTo>
                  <a:pt x="1513663" y="2304783"/>
                  <a:pt x="1513663" y="2304783"/>
                  <a:pt x="1521156" y="2238814"/>
                </a:cubicBezTo>
                <a:cubicBezTo>
                  <a:pt x="1521156" y="2238814"/>
                  <a:pt x="1521156" y="2238814"/>
                  <a:pt x="1536143" y="2247060"/>
                </a:cubicBezTo>
                <a:cubicBezTo>
                  <a:pt x="1536143" y="2251183"/>
                  <a:pt x="1536143" y="2251183"/>
                  <a:pt x="1536143" y="2251183"/>
                </a:cubicBezTo>
                <a:cubicBezTo>
                  <a:pt x="1536143" y="2255306"/>
                  <a:pt x="1536143" y="2259430"/>
                  <a:pt x="1543636" y="2267676"/>
                </a:cubicBezTo>
                <a:cubicBezTo>
                  <a:pt x="1543636" y="2267676"/>
                  <a:pt x="1543636" y="2267676"/>
                  <a:pt x="1558623" y="2238814"/>
                </a:cubicBezTo>
                <a:cubicBezTo>
                  <a:pt x="1558623" y="2238814"/>
                  <a:pt x="1558623" y="2238814"/>
                  <a:pt x="1543636" y="2230568"/>
                </a:cubicBezTo>
                <a:cubicBezTo>
                  <a:pt x="1543636" y="2230568"/>
                  <a:pt x="1543636" y="2230568"/>
                  <a:pt x="1551129" y="2226445"/>
                </a:cubicBezTo>
                <a:cubicBezTo>
                  <a:pt x="1551129" y="2226445"/>
                  <a:pt x="1551129" y="2226445"/>
                  <a:pt x="1543636" y="2209953"/>
                </a:cubicBezTo>
                <a:cubicBezTo>
                  <a:pt x="1536143" y="2214076"/>
                  <a:pt x="1536143" y="2205830"/>
                  <a:pt x="1536143" y="2197584"/>
                </a:cubicBezTo>
                <a:cubicBezTo>
                  <a:pt x="1536143" y="2197584"/>
                  <a:pt x="1536143" y="2197584"/>
                  <a:pt x="1543636" y="2176969"/>
                </a:cubicBezTo>
                <a:cubicBezTo>
                  <a:pt x="1543636" y="2176969"/>
                  <a:pt x="1543636" y="2176969"/>
                  <a:pt x="1528649" y="2152231"/>
                </a:cubicBezTo>
                <a:cubicBezTo>
                  <a:pt x="1528649" y="2152231"/>
                  <a:pt x="1528649" y="2152231"/>
                  <a:pt x="1536143" y="2152231"/>
                </a:cubicBezTo>
                <a:cubicBezTo>
                  <a:pt x="1536143" y="2152231"/>
                  <a:pt x="1536143" y="2152231"/>
                  <a:pt x="1528649" y="2148108"/>
                </a:cubicBezTo>
                <a:cubicBezTo>
                  <a:pt x="1528649" y="2148108"/>
                  <a:pt x="1528649" y="2143984"/>
                  <a:pt x="1521156" y="2148108"/>
                </a:cubicBezTo>
                <a:cubicBezTo>
                  <a:pt x="1521156" y="2148108"/>
                  <a:pt x="1521156" y="2148108"/>
                  <a:pt x="1498676" y="2143984"/>
                </a:cubicBezTo>
                <a:cubicBezTo>
                  <a:pt x="1498676" y="2143984"/>
                  <a:pt x="1498676" y="2143984"/>
                  <a:pt x="1506169" y="2139861"/>
                </a:cubicBezTo>
                <a:cubicBezTo>
                  <a:pt x="1506169" y="2139861"/>
                  <a:pt x="1506169" y="2139861"/>
                  <a:pt x="1491182" y="2127492"/>
                </a:cubicBezTo>
                <a:lnTo>
                  <a:pt x="1491205" y="2127165"/>
                </a:lnTo>
                <a:lnTo>
                  <a:pt x="1498676" y="2131615"/>
                </a:lnTo>
                <a:cubicBezTo>
                  <a:pt x="1498676" y="2131615"/>
                  <a:pt x="1498676" y="2131615"/>
                  <a:pt x="1513663" y="2123369"/>
                </a:cubicBezTo>
                <a:cubicBezTo>
                  <a:pt x="1513663" y="2123369"/>
                  <a:pt x="1513663" y="2123369"/>
                  <a:pt x="1491182" y="2073893"/>
                </a:cubicBezTo>
                <a:cubicBezTo>
                  <a:pt x="1491182" y="2073893"/>
                  <a:pt x="1491182" y="2073893"/>
                  <a:pt x="1521156" y="2078016"/>
                </a:cubicBezTo>
                <a:cubicBezTo>
                  <a:pt x="1521156" y="2078016"/>
                  <a:pt x="1521156" y="2078016"/>
                  <a:pt x="1521156" y="2061523"/>
                </a:cubicBezTo>
                <a:cubicBezTo>
                  <a:pt x="1521156" y="2057400"/>
                  <a:pt x="1521156" y="2049154"/>
                  <a:pt x="1513663" y="2040908"/>
                </a:cubicBezTo>
                <a:cubicBezTo>
                  <a:pt x="1513663" y="2040908"/>
                  <a:pt x="1513663" y="2040908"/>
                  <a:pt x="1498676" y="2065647"/>
                </a:cubicBezTo>
                <a:cubicBezTo>
                  <a:pt x="1498676" y="2065647"/>
                  <a:pt x="1498676" y="2065647"/>
                  <a:pt x="1498676" y="2049154"/>
                </a:cubicBezTo>
                <a:cubicBezTo>
                  <a:pt x="1498676" y="2049154"/>
                  <a:pt x="1498676" y="2049154"/>
                  <a:pt x="1491182" y="2045031"/>
                </a:cubicBezTo>
                <a:cubicBezTo>
                  <a:pt x="1491182" y="2045031"/>
                  <a:pt x="1483689" y="2045031"/>
                  <a:pt x="1483689" y="2045031"/>
                </a:cubicBezTo>
                <a:cubicBezTo>
                  <a:pt x="1483689" y="2045031"/>
                  <a:pt x="1476196" y="2049154"/>
                  <a:pt x="1468702" y="2049154"/>
                </a:cubicBezTo>
                <a:cubicBezTo>
                  <a:pt x="1468702" y="2049154"/>
                  <a:pt x="1468702" y="2049154"/>
                  <a:pt x="1483689" y="2040908"/>
                </a:cubicBezTo>
                <a:cubicBezTo>
                  <a:pt x="1483689" y="2036785"/>
                  <a:pt x="1483689" y="2032662"/>
                  <a:pt x="1483689" y="2028539"/>
                </a:cubicBezTo>
                <a:cubicBezTo>
                  <a:pt x="1491182" y="2036785"/>
                  <a:pt x="1513663" y="2024416"/>
                  <a:pt x="1506169" y="2040908"/>
                </a:cubicBezTo>
                <a:cubicBezTo>
                  <a:pt x="1506169" y="2040908"/>
                  <a:pt x="1506169" y="2040908"/>
                  <a:pt x="1521156" y="2032662"/>
                </a:cubicBezTo>
                <a:cubicBezTo>
                  <a:pt x="1521156" y="2032662"/>
                  <a:pt x="1521156" y="2032662"/>
                  <a:pt x="1498676" y="2003801"/>
                </a:cubicBezTo>
                <a:cubicBezTo>
                  <a:pt x="1498676" y="2003801"/>
                  <a:pt x="1498676" y="2003801"/>
                  <a:pt x="1498676" y="1987309"/>
                </a:cubicBezTo>
                <a:cubicBezTo>
                  <a:pt x="1498676" y="1987309"/>
                  <a:pt x="1498676" y="1987309"/>
                  <a:pt x="1476196" y="1991432"/>
                </a:cubicBezTo>
                <a:cubicBezTo>
                  <a:pt x="1476196" y="1983185"/>
                  <a:pt x="1468702" y="1983185"/>
                  <a:pt x="1468702" y="1983185"/>
                </a:cubicBezTo>
                <a:cubicBezTo>
                  <a:pt x="1476196" y="1979062"/>
                  <a:pt x="1483689" y="1970816"/>
                  <a:pt x="1491182" y="1962570"/>
                </a:cubicBezTo>
                <a:cubicBezTo>
                  <a:pt x="1491182" y="1962570"/>
                  <a:pt x="1491182" y="1962570"/>
                  <a:pt x="1476196" y="1950201"/>
                </a:cubicBezTo>
                <a:cubicBezTo>
                  <a:pt x="1476196" y="1950201"/>
                  <a:pt x="1476196" y="1950201"/>
                  <a:pt x="1498676" y="1913094"/>
                </a:cubicBezTo>
                <a:cubicBezTo>
                  <a:pt x="1498676" y="1913094"/>
                  <a:pt x="1498676" y="1913094"/>
                  <a:pt x="1498676" y="1946078"/>
                </a:cubicBezTo>
                <a:cubicBezTo>
                  <a:pt x="1498676" y="1946078"/>
                  <a:pt x="1498676" y="1946078"/>
                  <a:pt x="1536143" y="1946078"/>
                </a:cubicBezTo>
                <a:cubicBezTo>
                  <a:pt x="1543636" y="1950201"/>
                  <a:pt x="1536143" y="1921340"/>
                  <a:pt x="1543636" y="1954324"/>
                </a:cubicBezTo>
                <a:cubicBezTo>
                  <a:pt x="1543636" y="1954324"/>
                  <a:pt x="1543636" y="1954324"/>
                  <a:pt x="1543636" y="1937832"/>
                </a:cubicBezTo>
                <a:cubicBezTo>
                  <a:pt x="1543636" y="1937832"/>
                  <a:pt x="1543636" y="1937832"/>
                  <a:pt x="1513663" y="1917217"/>
                </a:cubicBezTo>
                <a:cubicBezTo>
                  <a:pt x="1513663" y="1917217"/>
                  <a:pt x="1513663" y="1917217"/>
                  <a:pt x="1528649" y="1871863"/>
                </a:cubicBezTo>
                <a:cubicBezTo>
                  <a:pt x="1528649" y="1871863"/>
                  <a:pt x="1528649" y="1871863"/>
                  <a:pt x="1506169" y="1851248"/>
                </a:cubicBezTo>
                <a:cubicBezTo>
                  <a:pt x="1521156" y="1900725"/>
                  <a:pt x="1476196" y="1801772"/>
                  <a:pt x="1498676" y="1892478"/>
                </a:cubicBezTo>
                <a:cubicBezTo>
                  <a:pt x="1498676" y="1892478"/>
                  <a:pt x="1498676" y="1892478"/>
                  <a:pt x="1483689" y="1884232"/>
                </a:cubicBezTo>
                <a:cubicBezTo>
                  <a:pt x="1483689" y="1888355"/>
                  <a:pt x="1483689" y="1884232"/>
                  <a:pt x="1476196" y="1884232"/>
                </a:cubicBezTo>
                <a:cubicBezTo>
                  <a:pt x="1476196" y="1884232"/>
                  <a:pt x="1476196" y="1884232"/>
                  <a:pt x="1468702" y="1871863"/>
                </a:cubicBezTo>
                <a:cubicBezTo>
                  <a:pt x="1468702" y="1871863"/>
                  <a:pt x="1468702" y="1871863"/>
                  <a:pt x="1461209" y="1863617"/>
                </a:cubicBezTo>
                <a:cubicBezTo>
                  <a:pt x="1461209" y="1863617"/>
                  <a:pt x="1461209" y="1863617"/>
                  <a:pt x="1446222" y="1875986"/>
                </a:cubicBezTo>
                <a:cubicBezTo>
                  <a:pt x="1446222" y="1875986"/>
                  <a:pt x="1446222" y="1875986"/>
                  <a:pt x="1408755" y="1826510"/>
                </a:cubicBezTo>
                <a:cubicBezTo>
                  <a:pt x="1408755" y="1826510"/>
                  <a:pt x="1408755" y="1826510"/>
                  <a:pt x="1416249" y="1805895"/>
                </a:cubicBezTo>
                <a:cubicBezTo>
                  <a:pt x="1416249" y="1805895"/>
                  <a:pt x="1416249" y="1805895"/>
                  <a:pt x="1431235" y="1818264"/>
                </a:cubicBezTo>
                <a:cubicBezTo>
                  <a:pt x="1431235" y="1818264"/>
                  <a:pt x="1431235" y="1818264"/>
                  <a:pt x="1446222" y="1797648"/>
                </a:cubicBezTo>
                <a:cubicBezTo>
                  <a:pt x="1446222" y="1797648"/>
                  <a:pt x="1446222" y="1797648"/>
                  <a:pt x="1431235" y="1772910"/>
                </a:cubicBezTo>
                <a:cubicBezTo>
                  <a:pt x="1431235" y="1772910"/>
                  <a:pt x="1431235" y="1772910"/>
                  <a:pt x="1408755" y="1768787"/>
                </a:cubicBezTo>
                <a:cubicBezTo>
                  <a:pt x="1408755" y="1768787"/>
                  <a:pt x="1408755" y="1768787"/>
                  <a:pt x="1371288" y="1748172"/>
                </a:cubicBezTo>
                <a:cubicBezTo>
                  <a:pt x="1371288" y="1748172"/>
                  <a:pt x="1371288" y="1748172"/>
                  <a:pt x="1356302" y="1752295"/>
                </a:cubicBezTo>
                <a:cubicBezTo>
                  <a:pt x="1356302" y="1752295"/>
                  <a:pt x="1356302" y="1752295"/>
                  <a:pt x="1341316" y="1760541"/>
                </a:cubicBezTo>
                <a:cubicBezTo>
                  <a:pt x="1341316" y="1760541"/>
                  <a:pt x="1341316" y="1760541"/>
                  <a:pt x="1363795" y="1772910"/>
                </a:cubicBezTo>
                <a:cubicBezTo>
                  <a:pt x="1363795" y="1772910"/>
                  <a:pt x="1363795" y="1772910"/>
                  <a:pt x="1363795" y="1797648"/>
                </a:cubicBezTo>
                <a:cubicBezTo>
                  <a:pt x="1363795" y="1797648"/>
                  <a:pt x="1363795" y="1797648"/>
                  <a:pt x="1356302" y="1789402"/>
                </a:cubicBezTo>
                <a:cubicBezTo>
                  <a:pt x="1356302" y="1789402"/>
                  <a:pt x="1356302" y="1789402"/>
                  <a:pt x="1333821" y="1797648"/>
                </a:cubicBezTo>
                <a:cubicBezTo>
                  <a:pt x="1333821" y="1797648"/>
                  <a:pt x="1333821" y="1797648"/>
                  <a:pt x="1326328" y="1785279"/>
                </a:cubicBezTo>
                <a:cubicBezTo>
                  <a:pt x="1326328" y="1785279"/>
                  <a:pt x="1326328" y="1785279"/>
                  <a:pt x="1318835" y="1785279"/>
                </a:cubicBezTo>
                <a:cubicBezTo>
                  <a:pt x="1318835" y="1785279"/>
                  <a:pt x="1318835" y="1785279"/>
                  <a:pt x="1296354" y="1801772"/>
                </a:cubicBezTo>
                <a:cubicBezTo>
                  <a:pt x="1296354" y="1801772"/>
                  <a:pt x="1296354" y="1801772"/>
                  <a:pt x="1281368" y="1810018"/>
                </a:cubicBezTo>
                <a:cubicBezTo>
                  <a:pt x="1281368" y="1810018"/>
                  <a:pt x="1281368" y="1810018"/>
                  <a:pt x="1288861" y="1818264"/>
                </a:cubicBezTo>
                <a:cubicBezTo>
                  <a:pt x="1288861" y="1818264"/>
                  <a:pt x="1288861" y="1818264"/>
                  <a:pt x="1303848" y="1814141"/>
                </a:cubicBezTo>
                <a:cubicBezTo>
                  <a:pt x="1303848" y="1814141"/>
                  <a:pt x="1303848" y="1814141"/>
                  <a:pt x="1348808" y="1843002"/>
                </a:cubicBezTo>
                <a:cubicBezTo>
                  <a:pt x="1348808" y="1843002"/>
                  <a:pt x="1348808" y="1843002"/>
                  <a:pt x="1333821" y="1859494"/>
                </a:cubicBezTo>
                <a:cubicBezTo>
                  <a:pt x="1333821" y="1859494"/>
                  <a:pt x="1333821" y="1859494"/>
                  <a:pt x="1371288" y="1867740"/>
                </a:cubicBezTo>
                <a:cubicBezTo>
                  <a:pt x="1363795" y="1867740"/>
                  <a:pt x="1356302" y="1880109"/>
                  <a:pt x="1356302" y="1900725"/>
                </a:cubicBezTo>
                <a:cubicBezTo>
                  <a:pt x="1348808" y="1925463"/>
                  <a:pt x="1363795" y="1892478"/>
                  <a:pt x="1371288" y="1917217"/>
                </a:cubicBezTo>
                <a:cubicBezTo>
                  <a:pt x="1371288" y="1917217"/>
                  <a:pt x="1371288" y="1917217"/>
                  <a:pt x="1371288" y="1929586"/>
                </a:cubicBezTo>
                <a:cubicBezTo>
                  <a:pt x="1371288" y="1929586"/>
                  <a:pt x="1371288" y="1929586"/>
                  <a:pt x="1341316" y="1917217"/>
                </a:cubicBezTo>
                <a:cubicBezTo>
                  <a:pt x="1341316" y="1917217"/>
                  <a:pt x="1341316" y="1917217"/>
                  <a:pt x="1311341" y="1933709"/>
                </a:cubicBezTo>
                <a:cubicBezTo>
                  <a:pt x="1311341" y="1933709"/>
                  <a:pt x="1311341" y="1933709"/>
                  <a:pt x="1326328" y="1966693"/>
                </a:cubicBezTo>
                <a:cubicBezTo>
                  <a:pt x="1326328" y="1966693"/>
                  <a:pt x="1326328" y="1966693"/>
                  <a:pt x="1318835" y="1995555"/>
                </a:cubicBezTo>
                <a:cubicBezTo>
                  <a:pt x="1318835" y="1995555"/>
                  <a:pt x="1318835" y="1995555"/>
                  <a:pt x="1311341" y="1999678"/>
                </a:cubicBezTo>
                <a:cubicBezTo>
                  <a:pt x="1311341" y="1999678"/>
                  <a:pt x="1311341" y="1999678"/>
                  <a:pt x="1281368" y="1962570"/>
                </a:cubicBezTo>
                <a:cubicBezTo>
                  <a:pt x="1281368" y="1962570"/>
                  <a:pt x="1281368" y="1962570"/>
                  <a:pt x="1213927" y="1946078"/>
                </a:cubicBezTo>
                <a:cubicBezTo>
                  <a:pt x="1213927" y="1946078"/>
                  <a:pt x="1213927" y="1946078"/>
                  <a:pt x="1221421" y="1884232"/>
                </a:cubicBezTo>
                <a:cubicBezTo>
                  <a:pt x="1221421" y="1884232"/>
                  <a:pt x="1221421" y="1884232"/>
                  <a:pt x="1228914" y="1884232"/>
                </a:cubicBezTo>
                <a:cubicBezTo>
                  <a:pt x="1228914" y="1884232"/>
                  <a:pt x="1228914" y="1884232"/>
                  <a:pt x="1228914" y="1900725"/>
                </a:cubicBezTo>
                <a:cubicBezTo>
                  <a:pt x="1228914" y="1900725"/>
                  <a:pt x="1228914" y="1900725"/>
                  <a:pt x="1251394" y="1892478"/>
                </a:cubicBezTo>
                <a:cubicBezTo>
                  <a:pt x="1251394" y="1892478"/>
                  <a:pt x="1251394" y="1892478"/>
                  <a:pt x="1243901" y="1847125"/>
                </a:cubicBezTo>
                <a:cubicBezTo>
                  <a:pt x="1243901" y="1847125"/>
                  <a:pt x="1243901" y="1847125"/>
                  <a:pt x="1258888" y="1843002"/>
                </a:cubicBezTo>
                <a:cubicBezTo>
                  <a:pt x="1258888" y="1843002"/>
                  <a:pt x="1258888" y="1843002"/>
                  <a:pt x="1251394" y="1826510"/>
                </a:cubicBezTo>
                <a:cubicBezTo>
                  <a:pt x="1251394" y="1826510"/>
                  <a:pt x="1251394" y="1826510"/>
                  <a:pt x="1221421" y="1834756"/>
                </a:cubicBezTo>
                <a:cubicBezTo>
                  <a:pt x="1221421" y="1834756"/>
                  <a:pt x="1221421" y="1834756"/>
                  <a:pt x="1206434" y="1822387"/>
                </a:cubicBezTo>
                <a:cubicBezTo>
                  <a:pt x="1206434" y="1822387"/>
                  <a:pt x="1206434" y="1822387"/>
                  <a:pt x="1198941" y="1830633"/>
                </a:cubicBezTo>
                <a:cubicBezTo>
                  <a:pt x="1198941" y="1830633"/>
                  <a:pt x="1198941" y="1830633"/>
                  <a:pt x="1183954" y="1830633"/>
                </a:cubicBezTo>
                <a:cubicBezTo>
                  <a:pt x="1183954" y="1830633"/>
                  <a:pt x="1183954" y="1830633"/>
                  <a:pt x="1177632" y="1821936"/>
                </a:cubicBezTo>
                <a:lnTo>
                  <a:pt x="1175149" y="1818520"/>
                </a:lnTo>
                <a:lnTo>
                  <a:pt x="1195194" y="1818264"/>
                </a:lnTo>
                <a:cubicBezTo>
                  <a:pt x="1213928" y="1816202"/>
                  <a:pt x="1243901" y="1810018"/>
                  <a:pt x="1288861" y="1797648"/>
                </a:cubicBezTo>
                <a:cubicBezTo>
                  <a:pt x="1288861" y="1797648"/>
                  <a:pt x="1288861" y="1797648"/>
                  <a:pt x="1296354" y="1793525"/>
                </a:cubicBezTo>
                <a:cubicBezTo>
                  <a:pt x="1296354" y="1793525"/>
                  <a:pt x="1296354" y="1793525"/>
                  <a:pt x="1273874" y="1772910"/>
                </a:cubicBezTo>
                <a:cubicBezTo>
                  <a:pt x="1273874" y="1772910"/>
                  <a:pt x="1273874" y="1772910"/>
                  <a:pt x="1296354" y="1752295"/>
                </a:cubicBezTo>
                <a:cubicBezTo>
                  <a:pt x="1296354" y="1752295"/>
                  <a:pt x="1296354" y="1752295"/>
                  <a:pt x="1296354" y="1735803"/>
                </a:cubicBezTo>
                <a:cubicBezTo>
                  <a:pt x="1296354" y="1735803"/>
                  <a:pt x="1296354" y="1735803"/>
                  <a:pt x="1258888" y="1719311"/>
                </a:cubicBezTo>
                <a:cubicBezTo>
                  <a:pt x="1251394" y="1723434"/>
                  <a:pt x="1266381" y="1698695"/>
                  <a:pt x="1243901" y="1727557"/>
                </a:cubicBezTo>
                <a:cubicBezTo>
                  <a:pt x="1243901" y="1727557"/>
                  <a:pt x="1243901" y="1727557"/>
                  <a:pt x="1236407" y="1715188"/>
                </a:cubicBezTo>
                <a:cubicBezTo>
                  <a:pt x="1236407" y="1715188"/>
                  <a:pt x="1236407" y="1715188"/>
                  <a:pt x="1221421" y="1719311"/>
                </a:cubicBezTo>
                <a:cubicBezTo>
                  <a:pt x="1221421" y="1719311"/>
                  <a:pt x="1221421" y="1719311"/>
                  <a:pt x="1191447" y="1719311"/>
                </a:cubicBezTo>
                <a:cubicBezTo>
                  <a:pt x="1191447" y="1719311"/>
                  <a:pt x="1191447" y="1719311"/>
                  <a:pt x="1198941" y="1702818"/>
                </a:cubicBezTo>
                <a:cubicBezTo>
                  <a:pt x="1198941" y="1702818"/>
                  <a:pt x="1198941" y="1702818"/>
                  <a:pt x="1228914" y="1694572"/>
                </a:cubicBezTo>
                <a:cubicBezTo>
                  <a:pt x="1228914" y="1694572"/>
                  <a:pt x="1228914" y="1694572"/>
                  <a:pt x="1258888" y="1702818"/>
                </a:cubicBezTo>
                <a:cubicBezTo>
                  <a:pt x="1258888" y="1702818"/>
                  <a:pt x="1258888" y="1702818"/>
                  <a:pt x="1296354" y="1690449"/>
                </a:cubicBezTo>
                <a:cubicBezTo>
                  <a:pt x="1296354" y="1690449"/>
                  <a:pt x="1296354" y="1690449"/>
                  <a:pt x="1311341" y="1682203"/>
                </a:cubicBezTo>
                <a:cubicBezTo>
                  <a:pt x="1311341" y="1682203"/>
                  <a:pt x="1311341" y="1682203"/>
                  <a:pt x="1296354" y="1645096"/>
                </a:cubicBezTo>
                <a:cubicBezTo>
                  <a:pt x="1296354" y="1645096"/>
                  <a:pt x="1296354" y="1645096"/>
                  <a:pt x="1281368" y="1628604"/>
                </a:cubicBezTo>
                <a:cubicBezTo>
                  <a:pt x="1281368" y="1628604"/>
                  <a:pt x="1281368" y="1628604"/>
                  <a:pt x="1326328" y="1616235"/>
                </a:cubicBezTo>
                <a:cubicBezTo>
                  <a:pt x="1333821" y="1620358"/>
                  <a:pt x="1333821" y="1624481"/>
                  <a:pt x="1341316" y="1628604"/>
                </a:cubicBezTo>
                <a:cubicBezTo>
                  <a:pt x="1341316" y="1628604"/>
                  <a:pt x="1341316" y="1628604"/>
                  <a:pt x="1326328" y="1628604"/>
                </a:cubicBezTo>
                <a:cubicBezTo>
                  <a:pt x="1326328" y="1628604"/>
                  <a:pt x="1326328" y="1628604"/>
                  <a:pt x="1311341" y="1636850"/>
                </a:cubicBezTo>
                <a:cubicBezTo>
                  <a:pt x="1303848" y="1632727"/>
                  <a:pt x="1296354" y="1640973"/>
                  <a:pt x="1326328" y="1682203"/>
                </a:cubicBezTo>
                <a:cubicBezTo>
                  <a:pt x="1326328" y="1682203"/>
                  <a:pt x="1326328" y="1682203"/>
                  <a:pt x="1333821" y="1673957"/>
                </a:cubicBezTo>
                <a:cubicBezTo>
                  <a:pt x="1333821" y="1682203"/>
                  <a:pt x="1341316" y="1694572"/>
                  <a:pt x="1341316" y="1706941"/>
                </a:cubicBezTo>
                <a:cubicBezTo>
                  <a:pt x="1341316" y="1706941"/>
                  <a:pt x="1341316" y="1706941"/>
                  <a:pt x="1393768" y="1719311"/>
                </a:cubicBezTo>
                <a:cubicBezTo>
                  <a:pt x="1393768" y="1719311"/>
                  <a:pt x="1393768" y="1719311"/>
                  <a:pt x="1393768" y="1744049"/>
                </a:cubicBezTo>
                <a:cubicBezTo>
                  <a:pt x="1393768" y="1744049"/>
                  <a:pt x="1393768" y="1744049"/>
                  <a:pt x="1401262" y="1748172"/>
                </a:cubicBezTo>
                <a:cubicBezTo>
                  <a:pt x="1401262" y="1748172"/>
                  <a:pt x="1401262" y="1748172"/>
                  <a:pt x="1408755" y="1723434"/>
                </a:cubicBezTo>
                <a:cubicBezTo>
                  <a:pt x="1408755" y="1723434"/>
                  <a:pt x="1408755" y="1723434"/>
                  <a:pt x="1431235" y="1748172"/>
                </a:cubicBezTo>
                <a:cubicBezTo>
                  <a:pt x="1431235" y="1748172"/>
                  <a:pt x="1431235" y="1748172"/>
                  <a:pt x="1468702" y="1801772"/>
                </a:cubicBezTo>
                <a:cubicBezTo>
                  <a:pt x="1468702" y="1801772"/>
                  <a:pt x="1468702" y="1801772"/>
                  <a:pt x="1483689" y="1772910"/>
                </a:cubicBezTo>
                <a:cubicBezTo>
                  <a:pt x="1483689" y="1772910"/>
                  <a:pt x="1483689" y="1772910"/>
                  <a:pt x="1521156" y="1781156"/>
                </a:cubicBezTo>
                <a:cubicBezTo>
                  <a:pt x="1521156" y="1781156"/>
                  <a:pt x="1521156" y="1781156"/>
                  <a:pt x="1528649" y="1797648"/>
                </a:cubicBezTo>
                <a:cubicBezTo>
                  <a:pt x="1528649" y="1797648"/>
                  <a:pt x="1528649" y="1797648"/>
                  <a:pt x="1543636" y="1826510"/>
                </a:cubicBezTo>
                <a:cubicBezTo>
                  <a:pt x="1543636" y="1826510"/>
                  <a:pt x="1543636" y="1826510"/>
                  <a:pt x="1581103" y="1822387"/>
                </a:cubicBezTo>
                <a:cubicBezTo>
                  <a:pt x="1581103" y="1822387"/>
                  <a:pt x="1581103" y="1822387"/>
                  <a:pt x="1596091" y="1838879"/>
                </a:cubicBezTo>
                <a:cubicBezTo>
                  <a:pt x="1596091" y="1838879"/>
                  <a:pt x="1596091" y="1838879"/>
                  <a:pt x="1581103" y="1851248"/>
                </a:cubicBezTo>
                <a:cubicBezTo>
                  <a:pt x="1581103" y="1851248"/>
                  <a:pt x="1581103" y="1851248"/>
                  <a:pt x="1603583" y="1892478"/>
                </a:cubicBezTo>
                <a:cubicBezTo>
                  <a:pt x="1596091" y="1892478"/>
                  <a:pt x="1573610" y="1826510"/>
                  <a:pt x="1596091" y="1929586"/>
                </a:cubicBezTo>
                <a:cubicBezTo>
                  <a:pt x="1596091" y="1929586"/>
                  <a:pt x="1596091" y="1929586"/>
                  <a:pt x="1603583" y="1925463"/>
                </a:cubicBezTo>
                <a:cubicBezTo>
                  <a:pt x="1611076" y="1929586"/>
                  <a:pt x="1618570" y="1929586"/>
                  <a:pt x="1626063" y="1933709"/>
                </a:cubicBezTo>
                <a:cubicBezTo>
                  <a:pt x="1626063" y="1933709"/>
                  <a:pt x="1626063" y="1933709"/>
                  <a:pt x="1618570" y="1900725"/>
                </a:cubicBezTo>
                <a:cubicBezTo>
                  <a:pt x="1618570" y="1900725"/>
                  <a:pt x="1618570" y="1900725"/>
                  <a:pt x="1648543" y="1900725"/>
                </a:cubicBezTo>
                <a:cubicBezTo>
                  <a:pt x="1648543" y="1900725"/>
                  <a:pt x="1648543" y="1900725"/>
                  <a:pt x="1648543" y="1917217"/>
                </a:cubicBezTo>
                <a:cubicBezTo>
                  <a:pt x="1648543" y="1917217"/>
                  <a:pt x="1648543" y="1917217"/>
                  <a:pt x="1671023" y="1917217"/>
                </a:cubicBezTo>
                <a:cubicBezTo>
                  <a:pt x="1671023" y="1917217"/>
                  <a:pt x="1671023" y="1917217"/>
                  <a:pt x="1678517" y="1925463"/>
                </a:cubicBezTo>
                <a:cubicBezTo>
                  <a:pt x="1678517" y="1925463"/>
                  <a:pt x="1678517" y="1925463"/>
                  <a:pt x="1708490" y="1917217"/>
                </a:cubicBezTo>
                <a:cubicBezTo>
                  <a:pt x="1708490" y="1917217"/>
                  <a:pt x="1708490" y="1917217"/>
                  <a:pt x="1708490" y="1896602"/>
                </a:cubicBezTo>
                <a:cubicBezTo>
                  <a:pt x="1708490" y="1896602"/>
                  <a:pt x="1708490" y="1896602"/>
                  <a:pt x="1730971" y="1900725"/>
                </a:cubicBezTo>
                <a:cubicBezTo>
                  <a:pt x="1730971" y="1900725"/>
                  <a:pt x="1730971" y="1900725"/>
                  <a:pt x="1783424" y="1871863"/>
                </a:cubicBezTo>
                <a:cubicBezTo>
                  <a:pt x="1775931" y="1867740"/>
                  <a:pt x="1775931" y="1863617"/>
                  <a:pt x="1768437" y="1855371"/>
                </a:cubicBezTo>
                <a:cubicBezTo>
                  <a:pt x="1768437" y="1855371"/>
                  <a:pt x="1768437" y="1855371"/>
                  <a:pt x="1783424" y="1863617"/>
                </a:cubicBezTo>
                <a:cubicBezTo>
                  <a:pt x="1783424" y="1863617"/>
                  <a:pt x="1783424" y="1863617"/>
                  <a:pt x="1805904" y="1822387"/>
                </a:cubicBezTo>
                <a:cubicBezTo>
                  <a:pt x="1805904" y="1822387"/>
                  <a:pt x="1805904" y="1822387"/>
                  <a:pt x="1783424" y="1810018"/>
                </a:cubicBezTo>
                <a:cubicBezTo>
                  <a:pt x="1783424" y="1810018"/>
                  <a:pt x="1783424" y="1810018"/>
                  <a:pt x="1790918" y="1805895"/>
                </a:cubicBezTo>
                <a:cubicBezTo>
                  <a:pt x="1790918" y="1805895"/>
                  <a:pt x="1790918" y="1805895"/>
                  <a:pt x="1805904" y="1810018"/>
                </a:cubicBezTo>
                <a:cubicBezTo>
                  <a:pt x="1805904" y="1810018"/>
                  <a:pt x="1805904" y="1810018"/>
                  <a:pt x="1805904" y="1793525"/>
                </a:cubicBezTo>
                <a:cubicBezTo>
                  <a:pt x="1798411" y="1789402"/>
                  <a:pt x="1798411" y="1772910"/>
                  <a:pt x="1783424" y="1781156"/>
                </a:cubicBezTo>
                <a:cubicBezTo>
                  <a:pt x="1783424" y="1781156"/>
                  <a:pt x="1783424" y="1781156"/>
                  <a:pt x="1768437" y="1772910"/>
                </a:cubicBezTo>
                <a:cubicBezTo>
                  <a:pt x="1768437" y="1772910"/>
                  <a:pt x="1768437" y="1772910"/>
                  <a:pt x="1798411" y="1777033"/>
                </a:cubicBezTo>
                <a:cubicBezTo>
                  <a:pt x="1798411" y="1777033"/>
                  <a:pt x="1798411" y="1777033"/>
                  <a:pt x="1820891" y="1735803"/>
                </a:cubicBezTo>
                <a:cubicBezTo>
                  <a:pt x="1775931" y="1731680"/>
                  <a:pt x="1843371" y="1711064"/>
                  <a:pt x="1775931" y="1698695"/>
                </a:cubicBezTo>
                <a:cubicBezTo>
                  <a:pt x="1775931" y="1698695"/>
                  <a:pt x="1775931" y="1698695"/>
                  <a:pt x="1790918" y="1690449"/>
                </a:cubicBezTo>
                <a:cubicBezTo>
                  <a:pt x="1790918" y="1690449"/>
                  <a:pt x="1790918" y="1690449"/>
                  <a:pt x="1745957" y="1661588"/>
                </a:cubicBezTo>
                <a:cubicBezTo>
                  <a:pt x="1745957" y="1661588"/>
                  <a:pt x="1745957" y="1661588"/>
                  <a:pt x="1753451" y="1628604"/>
                </a:cubicBezTo>
                <a:cubicBezTo>
                  <a:pt x="1753451" y="1628604"/>
                  <a:pt x="1753451" y="1628604"/>
                  <a:pt x="1760944" y="1640973"/>
                </a:cubicBezTo>
                <a:cubicBezTo>
                  <a:pt x="1768437" y="1649219"/>
                  <a:pt x="1775931" y="1661588"/>
                  <a:pt x="1790918" y="1673957"/>
                </a:cubicBezTo>
                <a:cubicBezTo>
                  <a:pt x="1790918" y="1673957"/>
                  <a:pt x="1790918" y="1673957"/>
                  <a:pt x="1800402" y="1668739"/>
                </a:cubicBezTo>
                <a:lnTo>
                  <a:pt x="1811354" y="1662713"/>
                </a:lnTo>
                <a:lnTo>
                  <a:pt x="1818550" y="1669641"/>
                </a:lnTo>
                <a:cubicBezTo>
                  <a:pt x="1822765" y="1673699"/>
                  <a:pt x="1828385" y="1679111"/>
                  <a:pt x="1835878" y="1686326"/>
                </a:cubicBezTo>
                <a:cubicBezTo>
                  <a:pt x="1835878" y="1686326"/>
                  <a:pt x="1835878" y="1686326"/>
                  <a:pt x="1880838" y="1669834"/>
                </a:cubicBezTo>
                <a:cubicBezTo>
                  <a:pt x="1880838" y="1669834"/>
                  <a:pt x="1880838" y="1669834"/>
                  <a:pt x="1895825" y="1678080"/>
                </a:cubicBezTo>
                <a:cubicBezTo>
                  <a:pt x="1895825" y="1678080"/>
                  <a:pt x="1895825" y="1678080"/>
                  <a:pt x="1880838" y="1673957"/>
                </a:cubicBezTo>
                <a:cubicBezTo>
                  <a:pt x="1880838" y="1673957"/>
                  <a:pt x="1880838" y="1673957"/>
                  <a:pt x="1873345" y="1682203"/>
                </a:cubicBezTo>
                <a:cubicBezTo>
                  <a:pt x="1873345" y="1682203"/>
                  <a:pt x="1873345" y="1682203"/>
                  <a:pt x="1895825" y="1723434"/>
                </a:cubicBezTo>
                <a:cubicBezTo>
                  <a:pt x="1895825" y="1723434"/>
                  <a:pt x="1895825" y="1723434"/>
                  <a:pt x="1895825" y="1735803"/>
                </a:cubicBezTo>
                <a:cubicBezTo>
                  <a:pt x="1895825" y="1735803"/>
                  <a:pt x="1895825" y="1735803"/>
                  <a:pt x="1933292" y="1785279"/>
                </a:cubicBezTo>
                <a:cubicBezTo>
                  <a:pt x="1933292" y="1785279"/>
                  <a:pt x="1933292" y="1785279"/>
                  <a:pt x="1933292" y="1781156"/>
                </a:cubicBezTo>
                <a:cubicBezTo>
                  <a:pt x="1933292" y="1785279"/>
                  <a:pt x="1933292" y="1785279"/>
                  <a:pt x="1940785" y="1777033"/>
                </a:cubicBezTo>
                <a:cubicBezTo>
                  <a:pt x="1940785" y="1777033"/>
                  <a:pt x="1940785" y="1777033"/>
                  <a:pt x="1955772" y="1768787"/>
                </a:cubicBezTo>
                <a:cubicBezTo>
                  <a:pt x="1955772" y="1768787"/>
                  <a:pt x="1948279" y="1768787"/>
                  <a:pt x="1948279" y="1768787"/>
                </a:cubicBezTo>
                <a:cubicBezTo>
                  <a:pt x="1955772" y="1760541"/>
                  <a:pt x="1970759" y="1748172"/>
                  <a:pt x="1985745" y="1731680"/>
                </a:cubicBezTo>
                <a:cubicBezTo>
                  <a:pt x="1985745" y="1731680"/>
                  <a:pt x="1985745" y="1731680"/>
                  <a:pt x="2008226" y="1731680"/>
                </a:cubicBezTo>
                <a:cubicBezTo>
                  <a:pt x="2015719" y="1731680"/>
                  <a:pt x="2023212" y="1723434"/>
                  <a:pt x="2015719" y="1735803"/>
                </a:cubicBezTo>
                <a:cubicBezTo>
                  <a:pt x="2015719" y="1735803"/>
                  <a:pt x="2015719" y="1735803"/>
                  <a:pt x="2030706" y="1715188"/>
                </a:cubicBezTo>
                <a:cubicBezTo>
                  <a:pt x="2030706" y="1715188"/>
                  <a:pt x="2030706" y="1715188"/>
                  <a:pt x="2038199" y="1719311"/>
                </a:cubicBezTo>
                <a:cubicBezTo>
                  <a:pt x="2038199" y="1719311"/>
                  <a:pt x="2038199" y="1719311"/>
                  <a:pt x="2053186" y="1706941"/>
                </a:cubicBezTo>
                <a:cubicBezTo>
                  <a:pt x="2045692" y="1702818"/>
                  <a:pt x="2045692" y="1698695"/>
                  <a:pt x="2038199" y="1694572"/>
                </a:cubicBezTo>
                <a:cubicBezTo>
                  <a:pt x="2030706" y="1698695"/>
                  <a:pt x="2053186" y="1698695"/>
                  <a:pt x="2030706" y="1706941"/>
                </a:cubicBezTo>
                <a:cubicBezTo>
                  <a:pt x="2030706" y="1706941"/>
                  <a:pt x="2030706" y="1706941"/>
                  <a:pt x="2023212" y="1686326"/>
                </a:cubicBezTo>
                <a:cubicBezTo>
                  <a:pt x="2023212" y="1686326"/>
                  <a:pt x="2023212" y="1686326"/>
                  <a:pt x="2008226" y="1706941"/>
                </a:cubicBezTo>
                <a:cubicBezTo>
                  <a:pt x="2008226" y="1706941"/>
                  <a:pt x="2008226" y="1706941"/>
                  <a:pt x="1955772" y="1678080"/>
                </a:cubicBezTo>
                <a:cubicBezTo>
                  <a:pt x="1955772" y="1678080"/>
                  <a:pt x="1955772" y="1678080"/>
                  <a:pt x="1955772" y="1673957"/>
                </a:cubicBezTo>
                <a:cubicBezTo>
                  <a:pt x="1948279" y="1669834"/>
                  <a:pt x="1940785" y="1669834"/>
                  <a:pt x="1933292" y="1661588"/>
                </a:cubicBezTo>
                <a:cubicBezTo>
                  <a:pt x="1933292" y="1661588"/>
                  <a:pt x="1933292" y="1661588"/>
                  <a:pt x="1948279" y="1653342"/>
                </a:cubicBezTo>
                <a:cubicBezTo>
                  <a:pt x="1948279" y="1653342"/>
                  <a:pt x="1948279" y="1653342"/>
                  <a:pt x="2008226" y="1678080"/>
                </a:cubicBezTo>
                <a:cubicBezTo>
                  <a:pt x="2008226" y="1673957"/>
                  <a:pt x="2023212" y="1698695"/>
                  <a:pt x="2015719" y="1665711"/>
                </a:cubicBezTo>
                <a:cubicBezTo>
                  <a:pt x="2015719" y="1665711"/>
                  <a:pt x="2015719" y="1665711"/>
                  <a:pt x="1993239" y="1665711"/>
                </a:cubicBezTo>
                <a:cubicBezTo>
                  <a:pt x="1993239" y="1665711"/>
                  <a:pt x="1993239" y="1665711"/>
                  <a:pt x="2023212" y="1653342"/>
                </a:cubicBezTo>
                <a:cubicBezTo>
                  <a:pt x="2015719" y="1645096"/>
                  <a:pt x="2008226" y="1636850"/>
                  <a:pt x="1993239" y="1628604"/>
                </a:cubicBezTo>
                <a:cubicBezTo>
                  <a:pt x="1993239" y="1628604"/>
                  <a:pt x="1993239" y="1628604"/>
                  <a:pt x="1993239" y="1640973"/>
                </a:cubicBezTo>
                <a:cubicBezTo>
                  <a:pt x="1993239" y="1640973"/>
                  <a:pt x="1993239" y="1640973"/>
                  <a:pt x="1918305" y="1595619"/>
                </a:cubicBezTo>
                <a:cubicBezTo>
                  <a:pt x="1918305" y="1595619"/>
                  <a:pt x="1918305" y="1595619"/>
                  <a:pt x="1985745" y="1624481"/>
                </a:cubicBezTo>
                <a:cubicBezTo>
                  <a:pt x="1985745" y="1624481"/>
                  <a:pt x="1985745" y="1624481"/>
                  <a:pt x="1985745" y="1612111"/>
                </a:cubicBezTo>
                <a:cubicBezTo>
                  <a:pt x="1985745" y="1628604"/>
                  <a:pt x="2008226" y="1599742"/>
                  <a:pt x="2023212" y="1628604"/>
                </a:cubicBezTo>
                <a:cubicBezTo>
                  <a:pt x="2023212" y="1628604"/>
                  <a:pt x="2023212" y="1628604"/>
                  <a:pt x="2038199" y="1620358"/>
                </a:cubicBezTo>
                <a:cubicBezTo>
                  <a:pt x="2038199" y="1620358"/>
                  <a:pt x="2038199" y="1620358"/>
                  <a:pt x="2053186" y="1640973"/>
                </a:cubicBezTo>
                <a:cubicBezTo>
                  <a:pt x="2053186" y="1645096"/>
                  <a:pt x="2060679" y="1649219"/>
                  <a:pt x="2045692" y="1645096"/>
                </a:cubicBezTo>
                <a:cubicBezTo>
                  <a:pt x="2045692" y="1645096"/>
                  <a:pt x="2045692" y="1645096"/>
                  <a:pt x="2053186" y="1653342"/>
                </a:cubicBezTo>
                <a:cubicBezTo>
                  <a:pt x="2105640" y="1678080"/>
                  <a:pt x="2023212" y="1640973"/>
                  <a:pt x="2105640" y="1694572"/>
                </a:cubicBezTo>
                <a:cubicBezTo>
                  <a:pt x="2105640" y="1694572"/>
                  <a:pt x="2105640" y="1694572"/>
                  <a:pt x="2120626" y="1711064"/>
                </a:cubicBezTo>
                <a:cubicBezTo>
                  <a:pt x="2120626" y="1711064"/>
                  <a:pt x="2120626" y="1711064"/>
                  <a:pt x="2135613" y="1682203"/>
                </a:cubicBezTo>
                <a:cubicBezTo>
                  <a:pt x="2137487" y="1682203"/>
                  <a:pt x="2139360" y="1681430"/>
                  <a:pt x="2141233" y="1679626"/>
                </a:cubicBezTo>
                <a:lnTo>
                  <a:pt x="2144197" y="1675007"/>
                </a:lnTo>
                <a:lnTo>
                  <a:pt x="2146853" y="1677565"/>
                </a:lnTo>
                <a:cubicBezTo>
                  <a:pt x="2150600" y="1681172"/>
                  <a:pt x="2158093" y="1688388"/>
                  <a:pt x="2173080" y="1702818"/>
                </a:cubicBezTo>
                <a:cubicBezTo>
                  <a:pt x="2180573" y="1706941"/>
                  <a:pt x="2180573" y="1723434"/>
                  <a:pt x="2203053" y="1706941"/>
                </a:cubicBezTo>
                <a:cubicBezTo>
                  <a:pt x="2203053" y="1706941"/>
                  <a:pt x="2203053" y="1706941"/>
                  <a:pt x="2195560" y="1686326"/>
                </a:cubicBezTo>
                <a:cubicBezTo>
                  <a:pt x="2225534" y="1694572"/>
                  <a:pt x="2225534" y="1715188"/>
                  <a:pt x="2248014" y="1727557"/>
                </a:cubicBezTo>
                <a:cubicBezTo>
                  <a:pt x="2248014" y="1727557"/>
                  <a:pt x="2248014" y="1727557"/>
                  <a:pt x="2233027" y="1727557"/>
                </a:cubicBezTo>
                <a:cubicBezTo>
                  <a:pt x="2233027" y="1727557"/>
                  <a:pt x="2233027" y="1727557"/>
                  <a:pt x="2225534" y="1706941"/>
                </a:cubicBezTo>
                <a:cubicBezTo>
                  <a:pt x="2225534" y="1706941"/>
                  <a:pt x="2225534" y="1706941"/>
                  <a:pt x="2195560" y="1723434"/>
                </a:cubicBezTo>
                <a:cubicBezTo>
                  <a:pt x="2195560" y="1723434"/>
                  <a:pt x="2195560" y="1723434"/>
                  <a:pt x="2195560" y="1735803"/>
                </a:cubicBezTo>
                <a:cubicBezTo>
                  <a:pt x="2203053" y="1735803"/>
                  <a:pt x="2203053" y="1752295"/>
                  <a:pt x="2218040" y="1744049"/>
                </a:cubicBezTo>
                <a:cubicBezTo>
                  <a:pt x="2218040" y="1744049"/>
                  <a:pt x="2218040" y="1744049"/>
                  <a:pt x="2210547" y="1748172"/>
                </a:cubicBezTo>
                <a:cubicBezTo>
                  <a:pt x="2225534" y="1752295"/>
                  <a:pt x="2240520" y="1756418"/>
                  <a:pt x="2240520" y="1772910"/>
                </a:cubicBezTo>
                <a:cubicBezTo>
                  <a:pt x="2240520" y="1772910"/>
                  <a:pt x="2240520" y="1772910"/>
                  <a:pt x="2233027" y="1777033"/>
                </a:cubicBezTo>
                <a:cubicBezTo>
                  <a:pt x="2233027" y="1777033"/>
                  <a:pt x="2233027" y="1777033"/>
                  <a:pt x="2240520" y="1781156"/>
                </a:cubicBezTo>
                <a:cubicBezTo>
                  <a:pt x="2240520" y="1781156"/>
                  <a:pt x="2240520" y="1781156"/>
                  <a:pt x="2263001" y="1764664"/>
                </a:cubicBezTo>
                <a:cubicBezTo>
                  <a:pt x="2263001" y="1764664"/>
                  <a:pt x="2263001" y="1764664"/>
                  <a:pt x="2270494" y="1764664"/>
                </a:cubicBezTo>
                <a:cubicBezTo>
                  <a:pt x="2270494" y="1764664"/>
                  <a:pt x="2277987" y="1768787"/>
                  <a:pt x="2285481" y="1777033"/>
                </a:cubicBezTo>
                <a:cubicBezTo>
                  <a:pt x="2285481" y="1785279"/>
                  <a:pt x="2300467" y="1789402"/>
                  <a:pt x="2307961" y="1797648"/>
                </a:cubicBezTo>
                <a:lnTo>
                  <a:pt x="2307344" y="1794933"/>
                </a:lnTo>
                <a:lnTo>
                  <a:pt x="2324821" y="1808987"/>
                </a:lnTo>
                <a:cubicBezTo>
                  <a:pt x="2334188" y="1816202"/>
                  <a:pt x="2345428" y="1824448"/>
                  <a:pt x="2360414" y="1834756"/>
                </a:cubicBezTo>
                <a:cubicBezTo>
                  <a:pt x="2360414" y="1834756"/>
                  <a:pt x="2352921" y="1834756"/>
                  <a:pt x="2352921" y="1838879"/>
                </a:cubicBezTo>
                <a:cubicBezTo>
                  <a:pt x="2360414" y="1847125"/>
                  <a:pt x="2345428" y="1859494"/>
                  <a:pt x="2382895" y="1867740"/>
                </a:cubicBezTo>
                <a:cubicBezTo>
                  <a:pt x="2367908" y="1871863"/>
                  <a:pt x="2360414" y="1892478"/>
                  <a:pt x="2382895" y="1892478"/>
                </a:cubicBezTo>
                <a:cubicBezTo>
                  <a:pt x="2382895" y="1892478"/>
                  <a:pt x="2382895" y="1892478"/>
                  <a:pt x="2390388" y="1900725"/>
                </a:cubicBezTo>
                <a:cubicBezTo>
                  <a:pt x="2390388" y="1900725"/>
                  <a:pt x="2390388" y="1900725"/>
                  <a:pt x="2397881" y="1859494"/>
                </a:cubicBezTo>
                <a:cubicBezTo>
                  <a:pt x="2397881" y="1859494"/>
                  <a:pt x="2397881" y="1859494"/>
                  <a:pt x="2427855" y="1826510"/>
                </a:cubicBezTo>
                <a:cubicBezTo>
                  <a:pt x="2427855" y="1826510"/>
                  <a:pt x="2427855" y="1826510"/>
                  <a:pt x="2427855" y="1793525"/>
                </a:cubicBezTo>
                <a:cubicBezTo>
                  <a:pt x="2427855" y="1793525"/>
                  <a:pt x="2427855" y="1793525"/>
                  <a:pt x="2382895" y="1764664"/>
                </a:cubicBezTo>
                <a:cubicBezTo>
                  <a:pt x="2382895" y="1764664"/>
                  <a:pt x="2382895" y="1764664"/>
                  <a:pt x="2420361" y="1777033"/>
                </a:cubicBezTo>
                <a:cubicBezTo>
                  <a:pt x="2420361" y="1777033"/>
                  <a:pt x="2420361" y="1777033"/>
                  <a:pt x="2420361" y="1756418"/>
                </a:cubicBezTo>
                <a:cubicBezTo>
                  <a:pt x="2420361" y="1756418"/>
                  <a:pt x="2420361" y="1756418"/>
                  <a:pt x="2382895" y="1731680"/>
                </a:cubicBezTo>
                <a:cubicBezTo>
                  <a:pt x="2382895" y="1731680"/>
                  <a:pt x="2382895" y="1731680"/>
                  <a:pt x="2367908" y="1698695"/>
                </a:cubicBezTo>
                <a:cubicBezTo>
                  <a:pt x="2367908" y="1698695"/>
                  <a:pt x="2367908" y="1698695"/>
                  <a:pt x="2360414" y="1694572"/>
                </a:cubicBezTo>
                <a:cubicBezTo>
                  <a:pt x="2360414" y="1694572"/>
                  <a:pt x="2360414" y="1694572"/>
                  <a:pt x="2337934" y="1706941"/>
                </a:cubicBezTo>
                <a:cubicBezTo>
                  <a:pt x="2337934" y="1706941"/>
                  <a:pt x="2337934" y="1706941"/>
                  <a:pt x="2337934" y="1702818"/>
                </a:cubicBezTo>
                <a:cubicBezTo>
                  <a:pt x="2337934" y="1702818"/>
                  <a:pt x="2337934" y="1702818"/>
                  <a:pt x="2337934" y="1698695"/>
                </a:cubicBezTo>
                <a:cubicBezTo>
                  <a:pt x="2337934" y="1698695"/>
                  <a:pt x="2330441" y="1690449"/>
                  <a:pt x="2300467" y="1673957"/>
                </a:cubicBezTo>
                <a:cubicBezTo>
                  <a:pt x="2300467" y="1673957"/>
                  <a:pt x="2300467" y="1673957"/>
                  <a:pt x="2315454" y="1673957"/>
                </a:cubicBezTo>
                <a:cubicBezTo>
                  <a:pt x="2277987" y="1657465"/>
                  <a:pt x="2367908" y="1686326"/>
                  <a:pt x="2300467" y="1640973"/>
                </a:cubicBezTo>
                <a:cubicBezTo>
                  <a:pt x="2300467" y="1640973"/>
                  <a:pt x="2300467" y="1640973"/>
                  <a:pt x="2285481" y="1657465"/>
                </a:cubicBezTo>
                <a:cubicBezTo>
                  <a:pt x="2285481" y="1657465"/>
                  <a:pt x="2285481" y="1657465"/>
                  <a:pt x="2270494" y="1661588"/>
                </a:cubicBezTo>
                <a:cubicBezTo>
                  <a:pt x="2270494" y="1661588"/>
                  <a:pt x="2270494" y="1661588"/>
                  <a:pt x="2263001" y="1661588"/>
                </a:cubicBezTo>
                <a:cubicBezTo>
                  <a:pt x="2263001" y="1661588"/>
                  <a:pt x="2263001" y="1661588"/>
                  <a:pt x="2248014" y="1628604"/>
                </a:cubicBezTo>
                <a:cubicBezTo>
                  <a:pt x="2233027" y="1628604"/>
                  <a:pt x="2233027" y="1657465"/>
                  <a:pt x="2225534" y="1640973"/>
                </a:cubicBezTo>
                <a:cubicBezTo>
                  <a:pt x="2225534" y="1640973"/>
                  <a:pt x="2225534" y="1640973"/>
                  <a:pt x="2210547" y="1640973"/>
                </a:cubicBezTo>
                <a:cubicBezTo>
                  <a:pt x="2210547" y="1640973"/>
                  <a:pt x="2210547" y="1640973"/>
                  <a:pt x="2225534" y="1616235"/>
                </a:cubicBezTo>
                <a:cubicBezTo>
                  <a:pt x="2225534" y="1616235"/>
                  <a:pt x="2225534" y="1616235"/>
                  <a:pt x="2225534" y="1612111"/>
                </a:cubicBezTo>
                <a:cubicBezTo>
                  <a:pt x="2225534" y="1612111"/>
                  <a:pt x="2225534" y="1612111"/>
                  <a:pt x="2180573" y="1603865"/>
                </a:cubicBezTo>
                <a:cubicBezTo>
                  <a:pt x="2180573" y="1603865"/>
                  <a:pt x="2180573" y="1603865"/>
                  <a:pt x="2165587" y="1583250"/>
                </a:cubicBezTo>
                <a:cubicBezTo>
                  <a:pt x="2165587" y="1583250"/>
                  <a:pt x="2165587" y="1583250"/>
                  <a:pt x="2165587" y="1566758"/>
                </a:cubicBezTo>
                <a:cubicBezTo>
                  <a:pt x="2165587" y="1566758"/>
                  <a:pt x="2165587" y="1566758"/>
                  <a:pt x="2173080" y="1566758"/>
                </a:cubicBezTo>
                <a:cubicBezTo>
                  <a:pt x="2165587" y="1562635"/>
                  <a:pt x="2173080" y="1558512"/>
                  <a:pt x="2218040" y="1579127"/>
                </a:cubicBezTo>
                <a:cubicBezTo>
                  <a:pt x="2218040" y="1579127"/>
                  <a:pt x="2218040" y="1579127"/>
                  <a:pt x="2210547" y="1554389"/>
                </a:cubicBezTo>
                <a:cubicBezTo>
                  <a:pt x="2210547" y="1554389"/>
                  <a:pt x="2180573" y="1546143"/>
                  <a:pt x="2218040" y="1550266"/>
                </a:cubicBezTo>
                <a:cubicBezTo>
                  <a:pt x="2218040" y="1550266"/>
                  <a:pt x="2218040" y="1550266"/>
                  <a:pt x="2233027" y="1570881"/>
                </a:cubicBezTo>
                <a:cubicBezTo>
                  <a:pt x="2233027" y="1570881"/>
                  <a:pt x="2233027" y="1570881"/>
                  <a:pt x="2277987" y="1583250"/>
                </a:cubicBezTo>
                <a:cubicBezTo>
                  <a:pt x="2277987" y="1583250"/>
                  <a:pt x="2277987" y="1583250"/>
                  <a:pt x="2292974" y="1566758"/>
                </a:cubicBezTo>
                <a:cubicBezTo>
                  <a:pt x="2292974" y="1566758"/>
                  <a:pt x="2292974" y="1566758"/>
                  <a:pt x="2315454" y="1583250"/>
                </a:cubicBezTo>
                <a:cubicBezTo>
                  <a:pt x="2315454" y="1583250"/>
                  <a:pt x="2315454" y="1583250"/>
                  <a:pt x="2360414" y="1628604"/>
                </a:cubicBezTo>
                <a:cubicBezTo>
                  <a:pt x="2360414" y="1628604"/>
                  <a:pt x="2360414" y="1628604"/>
                  <a:pt x="2352921" y="1636850"/>
                </a:cubicBezTo>
                <a:cubicBezTo>
                  <a:pt x="2352921" y="1636850"/>
                  <a:pt x="2352921" y="1636850"/>
                  <a:pt x="2367908" y="1673957"/>
                </a:cubicBezTo>
                <a:cubicBezTo>
                  <a:pt x="2360414" y="1678080"/>
                  <a:pt x="2352921" y="1673957"/>
                  <a:pt x="2352921" y="1673957"/>
                </a:cubicBezTo>
                <a:cubicBezTo>
                  <a:pt x="2352921" y="1673957"/>
                  <a:pt x="2352921" y="1673957"/>
                  <a:pt x="2345428" y="1673957"/>
                </a:cubicBezTo>
                <a:cubicBezTo>
                  <a:pt x="2345428" y="1673957"/>
                  <a:pt x="2345428" y="1673957"/>
                  <a:pt x="2367908" y="1686326"/>
                </a:cubicBezTo>
                <a:cubicBezTo>
                  <a:pt x="2367908" y="1686326"/>
                  <a:pt x="2367908" y="1686326"/>
                  <a:pt x="2382895" y="1673957"/>
                </a:cubicBezTo>
                <a:cubicBezTo>
                  <a:pt x="2412869" y="1690449"/>
                  <a:pt x="2322948" y="1678080"/>
                  <a:pt x="2420361" y="1690449"/>
                </a:cubicBezTo>
                <a:cubicBezTo>
                  <a:pt x="2420361" y="1690449"/>
                  <a:pt x="2420361" y="1690449"/>
                  <a:pt x="2435348" y="1673957"/>
                </a:cubicBezTo>
                <a:cubicBezTo>
                  <a:pt x="2435348" y="1673957"/>
                  <a:pt x="2442842" y="1678080"/>
                  <a:pt x="2442842" y="1686326"/>
                </a:cubicBezTo>
                <a:cubicBezTo>
                  <a:pt x="2442842" y="1686326"/>
                  <a:pt x="2442842" y="1686326"/>
                  <a:pt x="2435348" y="1690449"/>
                </a:cubicBezTo>
                <a:cubicBezTo>
                  <a:pt x="2435348" y="1690449"/>
                  <a:pt x="2435348" y="1690449"/>
                  <a:pt x="2487802" y="1706941"/>
                </a:cubicBezTo>
                <a:cubicBezTo>
                  <a:pt x="2487802" y="1706941"/>
                  <a:pt x="2487802" y="1706941"/>
                  <a:pt x="2510282" y="1702818"/>
                </a:cubicBezTo>
                <a:cubicBezTo>
                  <a:pt x="2510282" y="1702818"/>
                  <a:pt x="2510282" y="1702818"/>
                  <a:pt x="2532762" y="1702818"/>
                </a:cubicBezTo>
                <a:cubicBezTo>
                  <a:pt x="2532762" y="1702818"/>
                  <a:pt x="2532762" y="1702818"/>
                  <a:pt x="2510282" y="1719311"/>
                </a:cubicBezTo>
                <a:cubicBezTo>
                  <a:pt x="2510282" y="1719311"/>
                  <a:pt x="2510282" y="1719311"/>
                  <a:pt x="2510282" y="1723434"/>
                </a:cubicBezTo>
                <a:cubicBezTo>
                  <a:pt x="2510282" y="1723434"/>
                  <a:pt x="2510282" y="1723434"/>
                  <a:pt x="2532762" y="1727557"/>
                </a:cubicBezTo>
                <a:cubicBezTo>
                  <a:pt x="2532762" y="1727557"/>
                  <a:pt x="2532762" y="1727557"/>
                  <a:pt x="2517775" y="1727557"/>
                </a:cubicBezTo>
                <a:cubicBezTo>
                  <a:pt x="2525269" y="1739926"/>
                  <a:pt x="2457828" y="1719311"/>
                  <a:pt x="2532762" y="1744049"/>
                </a:cubicBezTo>
                <a:lnTo>
                  <a:pt x="2532762" y="1748172"/>
                </a:lnTo>
                <a:cubicBezTo>
                  <a:pt x="2532762" y="1748172"/>
                  <a:pt x="2532762" y="1748172"/>
                  <a:pt x="2555242" y="1764664"/>
                </a:cubicBezTo>
                <a:cubicBezTo>
                  <a:pt x="2555242" y="1764664"/>
                  <a:pt x="2555242" y="1764664"/>
                  <a:pt x="2555242" y="1781156"/>
                </a:cubicBezTo>
                <a:cubicBezTo>
                  <a:pt x="2555242" y="1781156"/>
                  <a:pt x="2555242" y="1781156"/>
                  <a:pt x="2570229" y="1772910"/>
                </a:cubicBezTo>
                <a:cubicBezTo>
                  <a:pt x="2570229" y="1772910"/>
                  <a:pt x="2577722" y="1777033"/>
                  <a:pt x="2585216" y="1785279"/>
                </a:cubicBezTo>
                <a:cubicBezTo>
                  <a:pt x="2585216" y="1785279"/>
                  <a:pt x="2585216" y="1785279"/>
                  <a:pt x="2592709" y="1789402"/>
                </a:cubicBezTo>
                <a:cubicBezTo>
                  <a:pt x="2577722" y="1781156"/>
                  <a:pt x="2577722" y="1752295"/>
                  <a:pt x="2607696" y="1789402"/>
                </a:cubicBezTo>
                <a:cubicBezTo>
                  <a:pt x="2607696" y="1789402"/>
                  <a:pt x="2607696" y="1789402"/>
                  <a:pt x="2607696" y="1781156"/>
                </a:cubicBezTo>
                <a:cubicBezTo>
                  <a:pt x="2607696" y="1781156"/>
                  <a:pt x="2607696" y="1781156"/>
                  <a:pt x="2630176" y="1789402"/>
                </a:cubicBezTo>
                <a:cubicBezTo>
                  <a:pt x="2622683" y="1789402"/>
                  <a:pt x="2622683" y="1789402"/>
                  <a:pt x="2615189" y="1793525"/>
                </a:cubicBezTo>
                <a:cubicBezTo>
                  <a:pt x="2615189" y="1793525"/>
                  <a:pt x="2607696" y="1793525"/>
                  <a:pt x="2607696" y="1793525"/>
                </a:cubicBezTo>
                <a:cubicBezTo>
                  <a:pt x="2615189" y="1805895"/>
                  <a:pt x="2630176" y="1822387"/>
                  <a:pt x="2645163" y="1843002"/>
                </a:cubicBezTo>
                <a:cubicBezTo>
                  <a:pt x="2645163" y="1843002"/>
                  <a:pt x="2645163" y="1843002"/>
                  <a:pt x="2645163" y="1855371"/>
                </a:cubicBezTo>
                <a:cubicBezTo>
                  <a:pt x="2645163" y="1855371"/>
                  <a:pt x="2645163" y="1855371"/>
                  <a:pt x="2630176" y="1847125"/>
                </a:cubicBezTo>
                <a:cubicBezTo>
                  <a:pt x="2630176" y="1847125"/>
                  <a:pt x="2630176" y="1847125"/>
                  <a:pt x="2622683" y="1863617"/>
                </a:cubicBezTo>
                <a:cubicBezTo>
                  <a:pt x="2622683" y="1863617"/>
                  <a:pt x="2622683" y="1863617"/>
                  <a:pt x="2607696" y="1855371"/>
                </a:cubicBezTo>
                <a:cubicBezTo>
                  <a:pt x="2607696" y="1855371"/>
                  <a:pt x="2607696" y="1855371"/>
                  <a:pt x="2577722" y="1875986"/>
                </a:cubicBezTo>
                <a:cubicBezTo>
                  <a:pt x="2577722" y="1871863"/>
                  <a:pt x="2547749" y="1892478"/>
                  <a:pt x="2570229" y="1859494"/>
                </a:cubicBezTo>
                <a:cubicBezTo>
                  <a:pt x="2562736" y="1867740"/>
                  <a:pt x="2555242" y="1867740"/>
                  <a:pt x="2555242" y="1867740"/>
                </a:cubicBezTo>
                <a:cubicBezTo>
                  <a:pt x="2555242" y="1871863"/>
                  <a:pt x="2555242" y="1875986"/>
                  <a:pt x="2555242" y="1884232"/>
                </a:cubicBezTo>
                <a:cubicBezTo>
                  <a:pt x="2555242" y="1884232"/>
                  <a:pt x="2555242" y="1884232"/>
                  <a:pt x="2585216" y="1884232"/>
                </a:cubicBezTo>
                <a:cubicBezTo>
                  <a:pt x="2562736" y="1900725"/>
                  <a:pt x="2615189" y="1896602"/>
                  <a:pt x="2607696" y="1900725"/>
                </a:cubicBezTo>
                <a:cubicBezTo>
                  <a:pt x="2607696" y="1900725"/>
                  <a:pt x="2607696" y="1900725"/>
                  <a:pt x="2615189" y="1954324"/>
                </a:cubicBezTo>
                <a:cubicBezTo>
                  <a:pt x="2622683" y="1950201"/>
                  <a:pt x="2630176" y="1954324"/>
                  <a:pt x="2645163" y="1950201"/>
                </a:cubicBezTo>
                <a:cubicBezTo>
                  <a:pt x="2645163" y="1950201"/>
                  <a:pt x="2645163" y="1950201"/>
                  <a:pt x="2637670" y="1925463"/>
                </a:cubicBezTo>
                <a:cubicBezTo>
                  <a:pt x="2637670" y="1925463"/>
                  <a:pt x="2637670" y="1925463"/>
                  <a:pt x="2660150" y="1884232"/>
                </a:cubicBezTo>
                <a:cubicBezTo>
                  <a:pt x="2667644" y="1884232"/>
                  <a:pt x="2675136" y="1884232"/>
                  <a:pt x="2690123" y="1875986"/>
                </a:cubicBezTo>
                <a:cubicBezTo>
                  <a:pt x="2690123" y="1875986"/>
                  <a:pt x="2690123" y="1875986"/>
                  <a:pt x="2675136" y="1843002"/>
                </a:cubicBezTo>
                <a:cubicBezTo>
                  <a:pt x="2675136" y="1843002"/>
                  <a:pt x="2675136" y="1843002"/>
                  <a:pt x="2690123" y="1826510"/>
                </a:cubicBezTo>
                <a:cubicBezTo>
                  <a:pt x="2690123" y="1826510"/>
                  <a:pt x="2690123" y="1826510"/>
                  <a:pt x="2697617" y="1843002"/>
                </a:cubicBezTo>
                <a:cubicBezTo>
                  <a:pt x="2697617" y="1843002"/>
                  <a:pt x="2697617" y="1843002"/>
                  <a:pt x="2697617" y="1847125"/>
                </a:cubicBezTo>
                <a:cubicBezTo>
                  <a:pt x="2697617" y="1847125"/>
                  <a:pt x="2697617" y="1847125"/>
                  <a:pt x="2712603" y="1843002"/>
                </a:cubicBezTo>
                <a:cubicBezTo>
                  <a:pt x="2712603" y="1843002"/>
                  <a:pt x="2712603" y="1843002"/>
                  <a:pt x="2697617" y="1875986"/>
                </a:cubicBezTo>
                <a:cubicBezTo>
                  <a:pt x="2697617" y="1875986"/>
                  <a:pt x="2697617" y="1875986"/>
                  <a:pt x="2720097" y="1867740"/>
                </a:cubicBezTo>
                <a:cubicBezTo>
                  <a:pt x="2720097" y="1867740"/>
                  <a:pt x="2720097" y="1867740"/>
                  <a:pt x="2735083" y="1826510"/>
                </a:cubicBezTo>
                <a:cubicBezTo>
                  <a:pt x="2735083" y="1826510"/>
                  <a:pt x="2735083" y="1826510"/>
                  <a:pt x="2750070" y="1818264"/>
                </a:cubicBezTo>
                <a:cubicBezTo>
                  <a:pt x="2750070" y="1818264"/>
                  <a:pt x="2750070" y="1818264"/>
                  <a:pt x="2757564" y="1797648"/>
                </a:cubicBezTo>
                <a:cubicBezTo>
                  <a:pt x="2757564" y="1797648"/>
                  <a:pt x="2757564" y="1797648"/>
                  <a:pt x="2742577" y="1785279"/>
                </a:cubicBezTo>
                <a:cubicBezTo>
                  <a:pt x="2742577" y="1785279"/>
                  <a:pt x="2727590" y="1781156"/>
                  <a:pt x="2712603" y="1777033"/>
                </a:cubicBezTo>
                <a:cubicBezTo>
                  <a:pt x="2712603" y="1777033"/>
                  <a:pt x="2712603" y="1777033"/>
                  <a:pt x="2720097" y="1752295"/>
                </a:cubicBezTo>
                <a:cubicBezTo>
                  <a:pt x="2720097" y="1752295"/>
                  <a:pt x="2727590" y="1756418"/>
                  <a:pt x="2727590" y="1756418"/>
                </a:cubicBezTo>
                <a:cubicBezTo>
                  <a:pt x="2727590" y="1756418"/>
                  <a:pt x="2727590" y="1756418"/>
                  <a:pt x="2742577" y="1772910"/>
                </a:cubicBezTo>
                <a:cubicBezTo>
                  <a:pt x="2742577" y="1772910"/>
                  <a:pt x="2742577" y="1772910"/>
                  <a:pt x="2742577" y="1777033"/>
                </a:cubicBezTo>
                <a:cubicBezTo>
                  <a:pt x="2742577" y="1777033"/>
                  <a:pt x="2742577" y="1777033"/>
                  <a:pt x="2757564" y="1764664"/>
                </a:cubicBezTo>
                <a:cubicBezTo>
                  <a:pt x="2757564" y="1764664"/>
                  <a:pt x="2757564" y="1764664"/>
                  <a:pt x="2742577" y="1735803"/>
                </a:cubicBezTo>
                <a:cubicBezTo>
                  <a:pt x="2742577" y="1735803"/>
                  <a:pt x="2742577" y="1735803"/>
                  <a:pt x="2727590" y="1756418"/>
                </a:cubicBezTo>
                <a:cubicBezTo>
                  <a:pt x="2727590" y="1756418"/>
                  <a:pt x="2727590" y="1756418"/>
                  <a:pt x="2727590" y="1739926"/>
                </a:cubicBezTo>
                <a:cubicBezTo>
                  <a:pt x="2727590" y="1739926"/>
                  <a:pt x="2727590" y="1739926"/>
                  <a:pt x="2750070" y="1727557"/>
                </a:cubicBezTo>
                <a:cubicBezTo>
                  <a:pt x="2750070" y="1727557"/>
                  <a:pt x="2750070" y="1727557"/>
                  <a:pt x="2742577" y="1694572"/>
                </a:cubicBezTo>
                <a:cubicBezTo>
                  <a:pt x="2742577" y="1694572"/>
                  <a:pt x="2742577" y="1694572"/>
                  <a:pt x="2690123" y="1673957"/>
                </a:cubicBezTo>
                <a:cubicBezTo>
                  <a:pt x="2690123" y="1673957"/>
                  <a:pt x="2690123" y="1673957"/>
                  <a:pt x="2712603" y="1665711"/>
                </a:cubicBezTo>
                <a:cubicBezTo>
                  <a:pt x="2712603" y="1665711"/>
                  <a:pt x="2712603" y="1665711"/>
                  <a:pt x="2727590" y="1673957"/>
                </a:cubicBezTo>
                <a:cubicBezTo>
                  <a:pt x="2727590" y="1673957"/>
                  <a:pt x="2727590" y="1673957"/>
                  <a:pt x="2735083" y="1632727"/>
                </a:cubicBezTo>
                <a:cubicBezTo>
                  <a:pt x="2727590" y="1628604"/>
                  <a:pt x="2727590" y="1624481"/>
                  <a:pt x="2727590" y="1620358"/>
                </a:cubicBezTo>
                <a:cubicBezTo>
                  <a:pt x="2735083" y="1620358"/>
                  <a:pt x="2742577" y="1616235"/>
                  <a:pt x="2757564" y="1628604"/>
                </a:cubicBezTo>
                <a:cubicBezTo>
                  <a:pt x="2757564" y="1628604"/>
                  <a:pt x="2757564" y="1628604"/>
                  <a:pt x="2742577" y="1636850"/>
                </a:cubicBezTo>
                <a:cubicBezTo>
                  <a:pt x="2750070" y="1640973"/>
                  <a:pt x="2750070" y="1649219"/>
                  <a:pt x="2735083" y="1636850"/>
                </a:cubicBezTo>
                <a:cubicBezTo>
                  <a:pt x="2727590" y="1653342"/>
                  <a:pt x="2795030" y="1661588"/>
                  <a:pt x="2742577" y="1673957"/>
                </a:cubicBezTo>
                <a:cubicBezTo>
                  <a:pt x="2750070" y="1673957"/>
                  <a:pt x="2705110" y="1702818"/>
                  <a:pt x="2765057" y="1673957"/>
                </a:cubicBezTo>
                <a:cubicBezTo>
                  <a:pt x="2772550" y="1669834"/>
                  <a:pt x="2772550" y="1669834"/>
                  <a:pt x="2772550" y="1669834"/>
                </a:cubicBezTo>
                <a:cubicBezTo>
                  <a:pt x="2772550" y="1673957"/>
                  <a:pt x="2772550" y="1682203"/>
                  <a:pt x="2787537" y="1694572"/>
                </a:cubicBezTo>
                <a:cubicBezTo>
                  <a:pt x="2795030" y="1686326"/>
                  <a:pt x="2825004" y="1711064"/>
                  <a:pt x="2810017" y="1673957"/>
                </a:cubicBezTo>
                <a:cubicBezTo>
                  <a:pt x="2810017" y="1673957"/>
                  <a:pt x="2810017" y="1673957"/>
                  <a:pt x="2795030" y="1669834"/>
                </a:cubicBezTo>
                <a:cubicBezTo>
                  <a:pt x="2795030" y="1669834"/>
                  <a:pt x="2795030" y="1669834"/>
                  <a:pt x="2810017" y="1661588"/>
                </a:cubicBezTo>
                <a:cubicBezTo>
                  <a:pt x="2817511" y="1665711"/>
                  <a:pt x="2817511" y="1665711"/>
                  <a:pt x="2817511" y="1665711"/>
                </a:cubicBezTo>
                <a:cubicBezTo>
                  <a:pt x="2817511" y="1665711"/>
                  <a:pt x="2817511" y="1665711"/>
                  <a:pt x="2817511" y="1673957"/>
                </a:cubicBezTo>
                <a:cubicBezTo>
                  <a:pt x="2817511" y="1673957"/>
                  <a:pt x="2817511" y="1673957"/>
                  <a:pt x="2832497" y="1657465"/>
                </a:cubicBezTo>
                <a:cubicBezTo>
                  <a:pt x="2832497" y="1657465"/>
                  <a:pt x="2832497" y="1657465"/>
                  <a:pt x="2832497" y="1636850"/>
                </a:cubicBezTo>
                <a:cubicBezTo>
                  <a:pt x="2832497" y="1636850"/>
                  <a:pt x="2832497" y="1636850"/>
                  <a:pt x="2832497" y="1632727"/>
                </a:cubicBezTo>
                <a:cubicBezTo>
                  <a:pt x="2877458" y="1612111"/>
                  <a:pt x="2832497" y="1682203"/>
                  <a:pt x="2899938" y="1632727"/>
                </a:cubicBezTo>
                <a:cubicBezTo>
                  <a:pt x="2899938" y="1632727"/>
                  <a:pt x="2899938" y="1632727"/>
                  <a:pt x="2899938" y="1649219"/>
                </a:cubicBezTo>
                <a:cubicBezTo>
                  <a:pt x="2899938" y="1649219"/>
                  <a:pt x="2899938" y="1649219"/>
                  <a:pt x="2922419" y="1657465"/>
                </a:cubicBezTo>
                <a:cubicBezTo>
                  <a:pt x="2922419" y="1657465"/>
                  <a:pt x="2922419" y="1657465"/>
                  <a:pt x="2929911" y="1682203"/>
                </a:cubicBezTo>
                <a:cubicBezTo>
                  <a:pt x="2929911" y="1682203"/>
                  <a:pt x="2929911" y="1682203"/>
                  <a:pt x="2944898" y="1706941"/>
                </a:cubicBezTo>
                <a:cubicBezTo>
                  <a:pt x="2944898" y="1706941"/>
                  <a:pt x="2944898" y="1706941"/>
                  <a:pt x="2952391" y="1702818"/>
                </a:cubicBezTo>
                <a:cubicBezTo>
                  <a:pt x="2952391" y="1698695"/>
                  <a:pt x="2967378" y="1678080"/>
                  <a:pt x="2997352" y="1640973"/>
                </a:cubicBezTo>
                <a:cubicBezTo>
                  <a:pt x="2997352" y="1640973"/>
                  <a:pt x="2997352" y="1640973"/>
                  <a:pt x="3009997" y="1634015"/>
                </a:cubicBezTo>
                <a:lnTo>
                  <a:pt x="3027326" y="1624481"/>
                </a:lnTo>
                <a:lnTo>
                  <a:pt x="3035639" y="1629055"/>
                </a:lnTo>
                <a:cubicBezTo>
                  <a:pt x="3040908" y="1631954"/>
                  <a:pt x="3047933" y="1635819"/>
                  <a:pt x="3057299" y="1640973"/>
                </a:cubicBezTo>
                <a:cubicBezTo>
                  <a:pt x="3057299" y="1640973"/>
                  <a:pt x="3057299" y="1640973"/>
                  <a:pt x="3057299" y="1661588"/>
                </a:cubicBezTo>
                <a:cubicBezTo>
                  <a:pt x="3057299" y="1661588"/>
                  <a:pt x="3057299" y="1661588"/>
                  <a:pt x="3064792" y="1669834"/>
                </a:cubicBezTo>
                <a:cubicBezTo>
                  <a:pt x="3064792" y="1669834"/>
                  <a:pt x="3064792" y="1669834"/>
                  <a:pt x="3079779" y="1661588"/>
                </a:cubicBezTo>
                <a:cubicBezTo>
                  <a:pt x="3079779" y="1661588"/>
                  <a:pt x="3079779" y="1661588"/>
                  <a:pt x="3094766" y="1690449"/>
                </a:cubicBezTo>
                <a:cubicBezTo>
                  <a:pt x="3094766" y="1690449"/>
                  <a:pt x="3094766" y="1690449"/>
                  <a:pt x="3102259" y="1673957"/>
                </a:cubicBezTo>
                <a:cubicBezTo>
                  <a:pt x="3102259" y="1673957"/>
                  <a:pt x="3102259" y="1673957"/>
                  <a:pt x="3124739" y="1682203"/>
                </a:cubicBezTo>
                <a:cubicBezTo>
                  <a:pt x="3124739" y="1682203"/>
                  <a:pt x="3124739" y="1682203"/>
                  <a:pt x="3154713" y="1682203"/>
                </a:cubicBezTo>
                <a:cubicBezTo>
                  <a:pt x="3154713" y="1682203"/>
                  <a:pt x="3154713" y="1682203"/>
                  <a:pt x="3177193" y="1657465"/>
                </a:cubicBezTo>
                <a:cubicBezTo>
                  <a:pt x="3177193" y="1657465"/>
                  <a:pt x="3177193" y="1657465"/>
                  <a:pt x="3199673" y="1669834"/>
                </a:cubicBezTo>
                <a:cubicBezTo>
                  <a:pt x="3199673" y="1669834"/>
                  <a:pt x="3199673" y="1669834"/>
                  <a:pt x="3237140" y="1636850"/>
                </a:cubicBezTo>
                <a:cubicBezTo>
                  <a:pt x="3237140" y="1636850"/>
                  <a:pt x="3237140" y="1636850"/>
                  <a:pt x="3297087" y="1636850"/>
                </a:cubicBezTo>
                <a:cubicBezTo>
                  <a:pt x="3297087" y="1636850"/>
                  <a:pt x="3297087" y="1636850"/>
                  <a:pt x="3304581" y="1653342"/>
                </a:cubicBezTo>
                <a:cubicBezTo>
                  <a:pt x="3304581" y="1653342"/>
                  <a:pt x="3304581" y="1653342"/>
                  <a:pt x="3342047" y="1653342"/>
                </a:cubicBezTo>
                <a:cubicBezTo>
                  <a:pt x="3349541" y="1653342"/>
                  <a:pt x="3342047" y="1636850"/>
                  <a:pt x="3349541" y="1657465"/>
                </a:cubicBezTo>
                <a:cubicBezTo>
                  <a:pt x="3349541" y="1657465"/>
                  <a:pt x="3349541" y="1657465"/>
                  <a:pt x="3372021" y="1636850"/>
                </a:cubicBezTo>
                <a:cubicBezTo>
                  <a:pt x="3372021" y="1636850"/>
                  <a:pt x="3372021" y="1636850"/>
                  <a:pt x="3379514" y="1645096"/>
                </a:cubicBezTo>
                <a:cubicBezTo>
                  <a:pt x="3379514" y="1645096"/>
                  <a:pt x="3379514" y="1645096"/>
                  <a:pt x="3372021" y="1686326"/>
                </a:cubicBezTo>
                <a:cubicBezTo>
                  <a:pt x="3372021" y="1686326"/>
                  <a:pt x="3372021" y="1686326"/>
                  <a:pt x="3372021" y="1694572"/>
                </a:cubicBezTo>
                <a:cubicBezTo>
                  <a:pt x="3372021" y="1694572"/>
                  <a:pt x="3372021" y="1694572"/>
                  <a:pt x="3394501" y="1694572"/>
                </a:cubicBezTo>
                <a:cubicBezTo>
                  <a:pt x="3394501" y="1694572"/>
                  <a:pt x="3394501" y="1694572"/>
                  <a:pt x="3401995" y="1702818"/>
                </a:cubicBezTo>
                <a:cubicBezTo>
                  <a:pt x="3401995" y="1702818"/>
                  <a:pt x="3401995" y="1702818"/>
                  <a:pt x="3431968" y="1673957"/>
                </a:cubicBezTo>
                <a:cubicBezTo>
                  <a:pt x="3431968" y="1673957"/>
                  <a:pt x="3431968" y="1673957"/>
                  <a:pt x="3431968" y="1669834"/>
                </a:cubicBezTo>
                <a:cubicBezTo>
                  <a:pt x="3431968" y="1669834"/>
                  <a:pt x="3431968" y="1669834"/>
                  <a:pt x="3454448" y="1706941"/>
                </a:cubicBezTo>
                <a:cubicBezTo>
                  <a:pt x="3454448" y="1711064"/>
                  <a:pt x="3446955" y="1706941"/>
                  <a:pt x="3439461" y="1702818"/>
                </a:cubicBezTo>
                <a:cubicBezTo>
                  <a:pt x="3439461" y="1702818"/>
                  <a:pt x="3439461" y="1702818"/>
                  <a:pt x="3424475" y="1723434"/>
                </a:cubicBezTo>
                <a:cubicBezTo>
                  <a:pt x="3424475" y="1723434"/>
                  <a:pt x="3424475" y="1723434"/>
                  <a:pt x="3439461" y="1744049"/>
                </a:cubicBezTo>
                <a:cubicBezTo>
                  <a:pt x="3439461" y="1744049"/>
                  <a:pt x="3439461" y="1744049"/>
                  <a:pt x="3484422" y="1748172"/>
                </a:cubicBezTo>
                <a:cubicBezTo>
                  <a:pt x="3484422" y="1748172"/>
                  <a:pt x="3484422" y="1748172"/>
                  <a:pt x="3484422" y="1772910"/>
                </a:cubicBezTo>
                <a:cubicBezTo>
                  <a:pt x="3484422" y="1772910"/>
                  <a:pt x="3484422" y="1772910"/>
                  <a:pt x="3499408" y="1772910"/>
                </a:cubicBezTo>
                <a:cubicBezTo>
                  <a:pt x="3499408" y="1772910"/>
                  <a:pt x="3499408" y="1772910"/>
                  <a:pt x="3506902" y="1801772"/>
                </a:cubicBezTo>
                <a:cubicBezTo>
                  <a:pt x="3506902" y="1801772"/>
                  <a:pt x="3506902" y="1801772"/>
                  <a:pt x="3506902" y="1822387"/>
                </a:cubicBezTo>
                <a:cubicBezTo>
                  <a:pt x="3506902" y="1822387"/>
                  <a:pt x="3506902" y="1822387"/>
                  <a:pt x="3544369" y="1834756"/>
                </a:cubicBezTo>
                <a:cubicBezTo>
                  <a:pt x="3544369" y="1834756"/>
                  <a:pt x="3544369" y="1834756"/>
                  <a:pt x="3574342" y="1826510"/>
                </a:cubicBezTo>
                <a:cubicBezTo>
                  <a:pt x="3581836" y="1814141"/>
                  <a:pt x="3529382" y="1822387"/>
                  <a:pt x="3574342" y="1801772"/>
                </a:cubicBezTo>
                <a:cubicBezTo>
                  <a:pt x="3574342" y="1801772"/>
                  <a:pt x="3574342" y="1801772"/>
                  <a:pt x="3559355" y="1793525"/>
                </a:cubicBezTo>
                <a:cubicBezTo>
                  <a:pt x="3559355" y="1793525"/>
                  <a:pt x="3559355" y="1793525"/>
                  <a:pt x="3596822" y="1785279"/>
                </a:cubicBezTo>
                <a:cubicBezTo>
                  <a:pt x="3596822" y="1785279"/>
                  <a:pt x="3596822" y="1785279"/>
                  <a:pt x="3596822" y="1768787"/>
                </a:cubicBezTo>
                <a:cubicBezTo>
                  <a:pt x="3581836" y="1768787"/>
                  <a:pt x="3574342" y="1739926"/>
                  <a:pt x="3559355" y="1768787"/>
                </a:cubicBezTo>
                <a:cubicBezTo>
                  <a:pt x="3559355" y="1768787"/>
                  <a:pt x="3559355" y="1768787"/>
                  <a:pt x="3536875" y="1731680"/>
                </a:cubicBezTo>
                <a:cubicBezTo>
                  <a:pt x="3536875" y="1731680"/>
                  <a:pt x="3536875" y="1731680"/>
                  <a:pt x="3536875" y="1719311"/>
                </a:cubicBezTo>
                <a:cubicBezTo>
                  <a:pt x="3536875" y="1719311"/>
                  <a:pt x="3536875" y="1719311"/>
                  <a:pt x="3559355" y="1711064"/>
                </a:cubicBezTo>
                <a:cubicBezTo>
                  <a:pt x="3559355" y="1711064"/>
                  <a:pt x="3559355" y="1711064"/>
                  <a:pt x="3574342" y="1690449"/>
                </a:cubicBezTo>
                <a:cubicBezTo>
                  <a:pt x="3574342" y="1690449"/>
                  <a:pt x="3574342" y="1690449"/>
                  <a:pt x="3596822" y="1715188"/>
                </a:cubicBezTo>
                <a:cubicBezTo>
                  <a:pt x="3596822" y="1715188"/>
                  <a:pt x="3596822" y="1715188"/>
                  <a:pt x="3566849" y="1739926"/>
                </a:cubicBezTo>
                <a:cubicBezTo>
                  <a:pt x="3566849" y="1739926"/>
                  <a:pt x="3566849" y="1739926"/>
                  <a:pt x="3596822" y="1748172"/>
                </a:cubicBezTo>
                <a:cubicBezTo>
                  <a:pt x="3596822" y="1748172"/>
                  <a:pt x="3596822" y="1748172"/>
                  <a:pt x="3604316" y="1744049"/>
                </a:cubicBezTo>
                <a:cubicBezTo>
                  <a:pt x="3604316" y="1744049"/>
                  <a:pt x="3604316" y="1744049"/>
                  <a:pt x="3596822" y="1727557"/>
                </a:cubicBezTo>
                <a:cubicBezTo>
                  <a:pt x="3596822" y="1727557"/>
                  <a:pt x="3596822" y="1727557"/>
                  <a:pt x="3634289" y="1723434"/>
                </a:cubicBezTo>
                <a:cubicBezTo>
                  <a:pt x="3634289" y="1723434"/>
                  <a:pt x="3634289" y="1723434"/>
                  <a:pt x="3641783" y="1723434"/>
                </a:cubicBezTo>
                <a:cubicBezTo>
                  <a:pt x="3641783" y="1723434"/>
                  <a:pt x="3641783" y="1723434"/>
                  <a:pt x="3656769" y="1731680"/>
                </a:cubicBezTo>
                <a:cubicBezTo>
                  <a:pt x="3656769" y="1731680"/>
                  <a:pt x="3656769" y="1731680"/>
                  <a:pt x="3641783" y="1739926"/>
                </a:cubicBezTo>
                <a:cubicBezTo>
                  <a:pt x="3641783" y="1739926"/>
                  <a:pt x="3641783" y="1739926"/>
                  <a:pt x="3649276" y="1752295"/>
                </a:cubicBezTo>
                <a:cubicBezTo>
                  <a:pt x="3649276" y="1752295"/>
                  <a:pt x="3649276" y="1752295"/>
                  <a:pt x="3671756" y="1744049"/>
                </a:cubicBezTo>
                <a:cubicBezTo>
                  <a:pt x="3671756" y="1744049"/>
                  <a:pt x="3671756" y="1744049"/>
                  <a:pt x="3679250" y="1752295"/>
                </a:cubicBezTo>
                <a:cubicBezTo>
                  <a:pt x="3679250" y="1752295"/>
                  <a:pt x="3679250" y="1752295"/>
                  <a:pt x="3694236" y="1748172"/>
                </a:cubicBezTo>
                <a:cubicBezTo>
                  <a:pt x="3694236" y="1748172"/>
                  <a:pt x="3694236" y="1748172"/>
                  <a:pt x="3596822" y="1653342"/>
                </a:cubicBezTo>
                <a:cubicBezTo>
                  <a:pt x="3596822" y="1653342"/>
                  <a:pt x="3596822" y="1653342"/>
                  <a:pt x="3581836" y="1665711"/>
                </a:cubicBezTo>
                <a:cubicBezTo>
                  <a:pt x="3581836" y="1665711"/>
                  <a:pt x="3581836" y="1665711"/>
                  <a:pt x="3566849" y="1649219"/>
                </a:cubicBezTo>
                <a:cubicBezTo>
                  <a:pt x="3566849" y="1649219"/>
                  <a:pt x="3566849" y="1649219"/>
                  <a:pt x="3589329" y="1636850"/>
                </a:cubicBezTo>
                <a:cubicBezTo>
                  <a:pt x="3589329" y="1636850"/>
                  <a:pt x="3581836" y="1632727"/>
                  <a:pt x="3581836" y="1628604"/>
                </a:cubicBezTo>
                <a:cubicBezTo>
                  <a:pt x="3581836" y="1628604"/>
                  <a:pt x="3581836" y="1628604"/>
                  <a:pt x="3559355" y="1628604"/>
                </a:cubicBezTo>
                <a:cubicBezTo>
                  <a:pt x="3559355" y="1628604"/>
                  <a:pt x="3559355" y="1628604"/>
                  <a:pt x="3521889" y="1587373"/>
                </a:cubicBezTo>
                <a:cubicBezTo>
                  <a:pt x="3521889" y="1587373"/>
                  <a:pt x="3521889" y="1587373"/>
                  <a:pt x="3544369" y="1579127"/>
                </a:cubicBezTo>
                <a:cubicBezTo>
                  <a:pt x="3544369" y="1579127"/>
                  <a:pt x="3544369" y="1579127"/>
                  <a:pt x="3551862" y="1550266"/>
                </a:cubicBezTo>
                <a:cubicBezTo>
                  <a:pt x="3551862" y="1550266"/>
                  <a:pt x="3551862" y="1550266"/>
                  <a:pt x="3574342" y="1554389"/>
                </a:cubicBezTo>
                <a:cubicBezTo>
                  <a:pt x="3574342" y="1554389"/>
                  <a:pt x="3574342" y="1554389"/>
                  <a:pt x="3574342" y="1521404"/>
                </a:cubicBezTo>
                <a:cubicBezTo>
                  <a:pt x="3574342" y="1521404"/>
                  <a:pt x="3574342" y="1521404"/>
                  <a:pt x="3626796" y="1533773"/>
                </a:cubicBezTo>
                <a:cubicBezTo>
                  <a:pt x="3626796" y="1533773"/>
                  <a:pt x="3626796" y="1533773"/>
                  <a:pt x="3626796" y="1488420"/>
                </a:cubicBezTo>
                <a:cubicBezTo>
                  <a:pt x="3619303" y="1488420"/>
                  <a:pt x="3604316" y="1484297"/>
                  <a:pt x="3596822" y="1488420"/>
                </a:cubicBezTo>
                <a:cubicBezTo>
                  <a:pt x="3596822" y="1488420"/>
                  <a:pt x="3596822" y="1488420"/>
                  <a:pt x="3596822" y="1496666"/>
                </a:cubicBezTo>
                <a:cubicBezTo>
                  <a:pt x="3596822" y="1488420"/>
                  <a:pt x="3596822" y="1476051"/>
                  <a:pt x="3566849" y="1476051"/>
                </a:cubicBezTo>
                <a:cubicBezTo>
                  <a:pt x="3566849" y="1476051"/>
                  <a:pt x="3566849" y="1476051"/>
                  <a:pt x="3521889" y="1509035"/>
                </a:cubicBezTo>
                <a:cubicBezTo>
                  <a:pt x="3521889" y="1509035"/>
                  <a:pt x="3521889" y="1509035"/>
                  <a:pt x="3529382" y="1471928"/>
                </a:cubicBezTo>
                <a:cubicBezTo>
                  <a:pt x="3529382" y="1471928"/>
                  <a:pt x="3529382" y="1471928"/>
                  <a:pt x="3521889" y="1471928"/>
                </a:cubicBezTo>
                <a:cubicBezTo>
                  <a:pt x="3521889" y="1471928"/>
                  <a:pt x="3521889" y="1471928"/>
                  <a:pt x="3521889" y="1455436"/>
                </a:cubicBezTo>
                <a:cubicBezTo>
                  <a:pt x="3521889" y="1455436"/>
                  <a:pt x="3521889" y="1455436"/>
                  <a:pt x="3536875" y="1471928"/>
                </a:cubicBezTo>
                <a:cubicBezTo>
                  <a:pt x="3536875" y="1471928"/>
                  <a:pt x="3536875" y="1471928"/>
                  <a:pt x="3544369" y="1476051"/>
                </a:cubicBezTo>
                <a:cubicBezTo>
                  <a:pt x="3544369" y="1476051"/>
                  <a:pt x="3544369" y="1476051"/>
                  <a:pt x="3574342" y="1459559"/>
                </a:cubicBezTo>
                <a:cubicBezTo>
                  <a:pt x="3566849" y="1451313"/>
                  <a:pt x="3551862" y="1430697"/>
                  <a:pt x="3536875" y="1443066"/>
                </a:cubicBezTo>
                <a:cubicBezTo>
                  <a:pt x="3536875" y="1443066"/>
                  <a:pt x="3536875" y="1443066"/>
                  <a:pt x="3521889" y="1414205"/>
                </a:cubicBezTo>
                <a:cubicBezTo>
                  <a:pt x="3521889" y="1414205"/>
                  <a:pt x="3521889" y="1414205"/>
                  <a:pt x="3506902" y="1405959"/>
                </a:cubicBezTo>
                <a:cubicBezTo>
                  <a:pt x="3506902" y="1405959"/>
                  <a:pt x="3506902" y="1405959"/>
                  <a:pt x="3499408" y="1397713"/>
                </a:cubicBezTo>
                <a:cubicBezTo>
                  <a:pt x="3499408" y="1397713"/>
                  <a:pt x="3499408" y="1397713"/>
                  <a:pt x="3521889" y="1368852"/>
                </a:cubicBezTo>
                <a:cubicBezTo>
                  <a:pt x="3521889" y="1368852"/>
                  <a:pt x="3521889" y="1368852"/>
                  <a:pt x="3529382" y="1364729"/>
                </a:cubicBezTo>
                <a:cubicBezTo>
                  <a:pt x="3529382" y="1364729"/>
                  <a:pt x="3529382" y="1364729"/>
                  <a:pt x="3491915" y="1348237"/>
                </a:cubicBezTo>
                <a:cubicBezTo>
                  <a:pt x="3491915" y="1348237"/>
                  <a:pt x="3491915" y="1348237"/>
                  <a:pt x="3469435" y="1360606"/>
                </a:cubicBezTo>
                <a:cubicBezTo>
                  <a:pt x="3469435" y="1360606"/>
                  <a:pt x="3469435" y="1360606"/>
                  <a:pt x="3454448" y="1352360"/>
                </a:cubicBezTo>
                <a:cubicBezTo>
                  <a:pt x="3454448" y="1352360"/>
                  <a:pt x="3454448" y="1352360"/>
                  <a:pt x="3439461" y="1360606"/>
                </a:cubicBezTo>
                <a:cubicBezTo>
                  <a:pt x="3439461" y="1360606"/>
                  <a:pt x="3439461" y="1360606"/>
                  <a:pt x="3439461" y="1331744"/>
                </a:cubicBezTo>
                <a:cubicBezTo>
                  <a:pt x="3439461" y="1331744"/>
                  <a:pt x="3439461" y="1331744"/>
                  <a:pt x="3454448" y="1331744"/>
                </a:cubicBezTo>
                <a:cubicBezTo>
                  <a:pt x="3454448" y="1331744"/>
                  <a:pt x="3454448" y="1331744"/>
                  <a:pt x="3469435" y="1315252"/>
                </a:cubicBezTo>
                <a:cubicBezTo>
                  <a:pt x="3469435" y="1315252"/>
                  <a:pt x="3469435" y="1315252"/>
                  <a:pt x="3469435" y="1307006"/>
                </a:cubicBezTo>
                <a:cubicBezTo>
                  <a:pt x="3469435" y="1307006"/>
                  <a:pt x="3469435" y="1307006"/>
                  <a:pt x="3506902" y="1352360"/>
                </a:cubicBezTo>
                <a:cubicBezTo>
                  <a:pt x="3506902" y="1352360"/>
                  <a:pt x="3506902" y="1352360"/>
                  <a:pt x="3514395" y="1348237"/>
                </a:cubicBezTo>
                <a:cubicBezTo>
                  <a:pt x="3514395" y="1348237"/>
                  <a:pt x="3514395" y="1348237"/>
                  <a:pt x="3544369" y="1364729"/>
                </a:cubicBezTo>
                <a:cubicBezTo>
                  <a:pt x="3544369" y="1364729"/>
                  <a:pt x="3544369" y="1364729"/>
                  <a:pt x="3544369" y="1381221"/>
                </a:cubicBezTo>
                <a:cubicBezTo>
                  <a:pt x="3544369" y="1381221"/>
                  <a:pt x="3544369" y="1381221"/>
                  <a:pt x="3581836" y="1385344"/>
                </a:cubicBezTo>
                <a:cubicBezTo>
                  <a:pt x="3581836" y="1385344"/>
                  <a:pt x="3581836" y="1385344"/>
                  <a:pt x="3566849" y="1397713"/>
                </a:cubicBezTo>
                <a:cubicBezTo>
                  <a:pt x="3544369" y="1405959"/>
                  <a:pt x="3566849" y="1360606"/>
                  <a:pt x="3536875" y="1401836"/>
                </a:cubicBezTo>
                <a:cubicBezTo>
                  <a:pt x="3536875" y="1401836"/>
                  <a:pt x="3536875" y="1401836"/>
                  <a:pt x="3544369" y="1426574"/>
                </a:cubicBezTo>
                <a:cubicBezTo>
                  <a:pt x="3544369" y="1426574"/>
                  <a:pt x="3544369" y="1426574"/>
                  <a:pt x="3589329" y="1455436"/>
                </a:cubicBezTo>
                <a:cubicBezTo>
                  <a:pt x="3589329" y="1455436"/>
                  <a:pt x="3589329" y="1455436"/>
                  <a:pt x="3626796" y="1471928"/>
                </a:cubicBezTo>
                <a:cubicBezTo>
                  <a:pt x="3626796" y="1471928"/>
                  <a:pt x="3626796" y="1471928"/>
                  <a:pt x="3641783" y="1467805"/>
                </a:cubicBezTo>
                <a:cubicBezTo>
                  <a:pt x="3641783" y="1467805"/>
                  <a:pt x="3641783" y="1467805"/>
                  <a:pt x="3656769" y="1471928"/>
                </a:cubicBezTo>
                <a:cubicBezTo>
                  <a:pt x="3656769" y="1471928"/>
                  <a:pt x="3656769" y="1471928"/>
                  <a:pt x="3641783" y="1484297"/>
                </a:cubicBezTo>
                <a:cubicBezTo>
                  <a:pt x="3641783" y="1484297"/>
                  <a:pt x="3641783" y="1484297"/>
                  <a:pt x="3656769" y="1500789"/>
                </a:cubicBezTo>
                <a:cubicBezTo>
                  <a:pt x="3656769" y="1500789"/>
                  <a:pt x="3656769" y="1500789"/>
                  <a:pt x="3679250" y="1471928"/>
                </a:cubicBezTo>
                <a:cubicBezTo>
                  <a:pt x="3679250" y="1471928"/>
                  <a:pt x="3679250" y="1471928"/>
                  <a:pt x="3626796" y="1401836"/>
                </a:cubicBezTo>
                <a:cubicBezTo>
                  <a:pt x="3626796" y="1401836"/>
                  <a:pt x="3626796" y="1401836"/>
                  <a:pt x="3469435" y="1274022"/>
                </a:cubicBezTo>
                <a:cubicBezTo>
                  <a:pt x="3469435" y="1274022"/>
                  <a:pt x="3469435" y="1274022"/>
                  <a:pt x="3454448" y="1269899"/>
                </a:cubicBezTo>
                <a:cubicBezTo>
                  <a:pt x="3454448" y="1269899"/>
                  <a:pt x="3454448" y="1269899"/>
                  <a:pt x="3454448" y="1294637"/>
                </a:cubicBezTo>
                <a:cubicBezTo>
                  <a:pt x="3454448" y="1294637"/>
                  <a:pt x="3454448" y="1294637"/>
                  <a:pt x="3439461" y="1315252"/>
                </a:cubicBezTo>
                <a:cubicBezTo>
                  <a:pt x="3439461" y="1315252"/>
                  <a:pt x="3439461" y="1315252"/>
                  <a:pt x="3424475" y="1323498"/>
                </a:cubicBezTo>
                <a:cubicBezTo>
                  <a:pt x="3424475" y="1323498"/>
                  <a:pt x="3424475" y="1323498"/>
                  <a:pt x="3357034" y="1253406"/>
                </a:cubicBezTo>
                <a:cubicBezTo>
                  <a:pt x="3357034" y="1253406"/>
                  <a:pt x="3357034" y="1253406"/>
                  <a:pt x="3327061" y="1216299"/>
                </a:cubicBezTo>
                <a:cubicBezTo>
                  <a:pt x="3327061" y="1216299"/>
                  <a:pt x="3327061" y="1216299"/>
                  <a:pt x="3282100" y="1195684"/>
                </a:cubicBezTo>
                <a:cubicBezTo>
                  <a:pt x="3282100" y="1195684"/>
                  <a:pt x="3282100" y="1195684"/>
                  <a:pt x="3304581" y="1179192"/>
                </a:cubicBezTo>
                <a:cubicBezTo>
                  <a:pt x="3304581" y="1179192"/>
                  <a:pt x="3304581" y="1179192"/>
                  <a:pt x="3177193" y="1080238"/>
                </a:cubicBezTo>
                <a:cubicBezTo>
                  <a:pt x="3177193" y="1080238"/>
                  <a:pt x="3177193" y="1080238"/>
                  <a:pt x="3162206" y="1076115"/>
                </a:cubicBezTo>
                <a:cubicBezTo>
                  <a:pt x="3162206" y="1076115"/>
                  <a:pt x="3162206" y="1076115"/>
                  <a:pt x="3147220" y="1055500"/>
                </a:cubicBezTo>
                <a:cubicBezTo>
                  <a:pt x="3147220" y="1055500"/>
                  <a:pt x="3147220" y="1055500"/>
                  <a:pt x="3132233" y="1047254"/>
                </a:cubicBezTo>
                <a:cubicBezTo>
                  <a:pt x="3132233" y="1047254"/>
                  <a:pt x="3132233" y="1047254"/>
                  <a:pt x="3117246" y="1034885"/>
                </a:cubicBezTo>
                <a:cubicBezTo>
                  <a:pt x="3117246" y="1034885"/>
                  <a:pt x="3117246" y="1034885"/>
                  <a:pt x="3109753" y="1026639"/>
                </a:cubicBezTo>
                <a:cubicBezTo>
                  <a:pt x="3109753" y="1026639"/>
                  <a:pt x="3109753" y="1026639"/>
                  <a:pt x="3102259" y="1018393"/>
                </a:cubicBezTo>
                <a:cubicBezTo>
                  <a:pt x="3094766" y="1014270"/>
                  <a:pt x="3087273" y="1006024"/>
                  <a:pt x="3079779" y="997777"/>
                </a:cubicBezTo>
                <a:cubicBezTo>
                  <a:pt x="3079779" y="997777"/>
                  <a:pt x="3079779" y="997777"/>
                  <a:pt x="3139726" y="1026639"/>
                </a:cubicBezTo>
                <a:cubicBezTo>
                  <a:pt x="3139726" y="1026639"/>
                  <a:pt x="3139726" y="1026639"/>
                  <a:pt x="3162206" y="1047254"/>
                </a:cubicBezTo>
                <a:cubicBezTo>
                  <a:pt x="3162206" y="1047254"/>
                  <a:pt x="3162206" y="1047254"/>
                  <a:pt x="3184686" y="1034885"/>
                </a:cubicBezTo>
                <a:cubicBezTo>
                  <a:pt x="3184686" y="1034885"/>
                  <a:pt x="3184686" y="1034885"/>
                  <a:pt x="3147220" y="1014270"/>
                </a:cubicBezTo>
                <a:cubicBezTo>
                  <a:pt x="3147220" y="1014270"/>
                  <a:pt x="3147220" y="1014270"/>
                  <a:pt x="3147220" y="993654"/>
                </a:cubicBezTo>
                <a:cubicBezTo>
                  <a:pt x="3162206" y="1001901"/>
                  <a:pt x="3184686" y="1006024"/>
                  <a:pt x="3192180" y="997777"/>
                </a:cubicBezTo>
                <a:cubicBezTo>
                  <a:pt x="3192180" y="997777"/>
                  <a:pt x="3192180" y="997777"/>
                  <a:pt x="3192180" y="977162"/>
                </a:cubicBezTo>
                <a:cubicBezTo>
                  <a:pt x="3192180" y="977162"/>
                  <a:pt x="3192180" y="977162"/>
                  <a:pt x="3147220" y="960670"/>
                </a:cubicBezTo>
                <a:cubicBezTo>
                  <a:pt x="3162206" y="977162"/>
                  <a:pt x="3102259" y="956547"/>
                  <a:pt x="3132233" y="985408"/>
                </a:cubicBezTo>
                <a:cubicBezTo>
                  <a:pt x="3132233" y="985408"/>
                  <a:pt x="3132233" y="985408"/>
                  <a:pt x="3109753" y="977162"/>
                </a:cubicBezTo>
                <a:cubicBezTo>
                  <a:pt x="3109753" y="977162"/>
                  <a:pt x="3109753" y="977162"/>
                  <a:pt x="3094766" y="948301"/>
                </a:cubicBezTo>
                <a:cubicBezTo>
                  <a:pt x="3094766" y="948301"/>
                  <a:pt x="3094766" y="948301"/>
                  <a:pt x="3117246" y="931809"/>
                </a:cubicBezTo>
                <a:cubicBezTo>
                  <a:pt x="3117246" y="931809"/>
                  <a:pt x="3117246" y="931809"/>
                  <a:pt x="3169700" y="907070"/>
                </a:cubicBezTo>
                <a:cubicBezTo>
                  <a:pt x="3169700" y="907070"/>
                  <a:pt x="3169700" y="907070"/>
                  <a:pt x="3169700" y="902947"/>
                </a:cubicBezTo>
                <a:cubicBezTo>
                  <a:pt x="3214660" y="911193"/>
                  <a:pt x="3199673" y="956547"/>
                  <a:pt x="3259620" y="960670"/>
                </a:cubicBezTo>
                <a:cubicBezTo>
                  <a:pt x="3259620" y="960670"/>
                  <a:pt x="3259620" y="960670"/>
                  <a:pt x="3267114" y="981285"/>
                </a:cubicBezTo>
                <a:cubicBezTo>
                  <a:pt x="3267114" y="981285"/>
                  <a:pt x="3267114" y="981285"/>
                  <a:pt x="3334554" y="1006024"/>
                </a:cubicBezTo>
                <a:cubicBezTo>
                  <a:pt x="3334554" y="1006024"/>
                  <a:pt x="3334554" y="1006024"/>
                  <a:pt x="3349541" y="997777"/>
                </a:cubicBezTo>
                <a:cubicBezTo>
                  <a:pt x="3349541" y="997777"/>
                  <a:pt x="3349541" y="997777"/>
                  <a:pt x="3387008" y="1014270"/>
                </a:cubicBezTo>
                <a:cubicBezTo>
                  <a:pt x="3387008" y="1014270"/>
                  <a:pt x="3387008" y="1014270"/>
                  <a:pt x="3416981" y="960670"/>
                </a:cubicBezTo>
                <a:cubicBezTo>
                  <a:pt x="3416981" y="960670"/>
                  <a:pt x="3416981" y="960670"/>
                  <a:pt x="3424475" y="956547"/>
                </a:cubicBezTo>
                <a:cubicBezTo>
                  <a:pt x="3424475" y="956547"/>
                  <a:pt x="3424475" y="956547"/>
                  <a:pt x="3416981" y="940055"/>
                </a:cubicBezTo>
                <a:cubicBezTo>
                  <a:pt x="3416981" y="940055"/>
                  <a:pt x="3416981" y="940055"/>
                  <a:pt x="3394501" y="944178"/>
                </a:cubicBezTo>
                <a:cubicBezTo>
                  <a:pt x="3394501" y="944178"/>
                  <a:pt x="3394501" y="944178"/>
                  <a:pt x="3372021" y="894701"/>
                </a:cubicBezTo>
                <a:cubicBezTo>
                  <a:pt x="3372021" y="894701"/>
                  <a:pt x="3372021" y="894701"/>
                  <a:pt x="3364528" y="886455"/>
                </a:cubicBezTo>
                <a:cubicBezTo>
                  <a:pt x="3372021" y="886455"/>
                  <a:pt x="3364528" y="869963"/>
                  <a:pt x="3319567" y="820487"/>
                </a:cubicBezTo>
                <a:cubicBezTo>
                  <a:pt x="3319567" y="820487"/>
                  <a:pt x="3319567" y="820487"/>
                  <a:pt x="3319567" y="812240"/>
                </a:cubicBezTo>
                <a:cubicBezTo>
                  <a:pt x="3319567" y="812240"/>
                  <a:pt x="3319567" y="812240"/>
                  <a:pt x="3327061" y="808117"/>
                </a:cubicBezTo>
                <a:cubicBezTo>
                  <a:pt x="3327061" y="808117"/>
                  <a:pt x="3327061" y="808117"/>
                  <a:pt x="3334554" y="828733"/>
                </a:cubicBezTo>
                <a:cubicBezTo>
                  <a:pt x="3334554" y="828733"/>
                  <a:pt x="3334554" y="828733"/>
                  <a:pt x="3372021" y="849348"/>
                </a:cubicBezTo>
                <a:cubicBezTo>
                  <a:pt x="3372021" y="849348"/>
                  <a:pt x="3372021" y="849348"/>
                  <a:pt x="3416981" y="849348"/>
                </a:cubicBezTo>
                <a:cubicBezTo>
                  <a:pt x="3416981" y="849348"/>
                  <a:pt x="3416981" y="849348"/>
                  <a:pt x="3416981" y="865840"/>
                </a:cubicBezTo>
                <a:cubicBezTo>
                  <a:pt x="3416981" y="865840"/>
                  <a:pt x="3416981" y="865840"/>
                  <a:pt x="3439461" y="878209"/>
                </a:cubicBezTo>
                <a:cubicBezTo>
                  <a:pt x="3439461" y="878209"/>
                  <a:pt x="3439461" y="878209"/>
                  <a:pt x="3454448" y="869963"/>
                </a:cubicBezTo>
                <a:cubicBezTo>
                  <a:pt x="3454448" y="869963"/>
                  <a:pt x="3454448" y="869963"/>
                  <a:pt x="3469435" y="845225"/>
                </a:cubicBezTo>
                <a:cubicBezTo>
                  <a:pt x="3469435" y="845225"/>
                  <a:pt x="3469435" y="845225"/>
                  <a:pt x="3439461" y="799871"/>
                </a:cubicBezTo>
                <a:cubicBezTo>
                  <a:pt x="3439461" y="799871"/>
                  <a:pt x="3439461" y="799871"/>
                  <a:pt x="3401995" y="783379"/>
                </a:cubicBezTo>
                <a:cubicBezTo>
                  <a:pt x="3401995" y="766887"/>
                  <a:pt x="3454448" y="820487"/>
                  <a:pt x="3394501" y="762764"/>
                </a:cubicBezTo>
                <a:cubicBezTo>
                  <a:pt x="3394501" y="762764"/>
                  <a:pt x="3394501" y="762764"/>
                  <a:pt x="3431968" y="775133"/>
                </a:cubicBezTo>
                <a:cubicBezTo>
                  <a:pt x="3431968" y="775133"/>
                  <a:pt x="3431968" y="775133"/>
                  <a:pt x="3454448" y="799871"/>
                </a:cubicBezTo>
                <a:cubicBezTo>
                  <a:pt x="3454448" y="799871"/>
                  <a:pt x="3454448" y="799871"/>
                  <a:pt x="3469435" y="799871"/>
                </a:cubicBezTo>
                <a:cubicBezTo>
                  <a:pt x="3469435" y="799871"/>
                  <a:pt x="3469435" y="799871"/>
                  <a:pt x="3461942" y="771010"/>
                </a:cubicBezTo>
                <a:cubicBezTo>
                  <a:pt x="3461942" y="771010"/>
                  <a:pt x="3461942" y="771010"/>
                  <a:pt x="3379514" y="733902"/>
                </a:cubicBezTo>
                <a:cubicBezTo>
                  <a:pt x="3379514" y="733902"/>
                  <a:pt x="3379514" y="733902"/>
                  <a:pt x="3387008" y="758641"/>
                </a:cubicBezTo>
                <a:cubicBezTo>
                  <a:pt x="3387008" y="758641"/>
                  <a:pt x="3387008" y="758641"/>
                  <a:pt x="3342047" y="729779"/>
                </a:cubicBezTo>
                <a:cubicBezTo>
                  <a:pt x="3342047" y="729779"/>
                  <a:pt x="3342047" y="729779"/>
                  <a:pt x="3364528" y="729779"/>
                </a:cubicBezTo>
                <a:cubicBezTo>
                  <a:pt x="3364528" y="729779"/>
                  <a:pt x="3364528" y="729779"/>
                  <a:pt x="3349541" y="717410"/>
                </a:cubicBezTo>
                <a:cubicBezTo>
                  <a:pt x="3349541" y="717410"/>
                  <a:pt x="3349541" y="717410"/>
                  <a:pt x="3349541" y="692672"/>
                </a:cubicBezTo>
                <a:cubicBezTo>
                  <a:pt x="3349541" y="692672"/>
                  <a:pt x="3349541" y="692672"/>
                  <a:pt x="3304581" y="667934"/>
                </a:cubicBezTo>
                <a:cubicBezTo>
                  <a:pt x="3304581" y="667934"/>
                  <a:pt x="3304581" y="667934"/>
                  <a:pt x="3319567" y="630826"/>
                </a:cubicBezTo>
                <a:cubicBezTo>
                  <a:pt x="3319567" y="630826"/>
                  <a:pt x="3319567" y="630826"/>
                  <a:pt x="3334554" y="622580"/>
                </a:cubicBezTo>
                <a:cubicBezTo>
                  <a:pt x="3334554" y="622580"/>
                  <a:pt x="3334554" y="622580"/>
                  <a:pt x="3357034" y="630826"/>
                </a:cubicBezTo>
                <a:cubicBezTo>
                  <a:pt x="3357034" y="630826"/>
                  <a:pt x="3357034" y="630826"/>
                  <a:pt x="3387008" y="618457"/>
                </a:cubicBezTo>
                <a:cubicBezTo>
                  <a:pt x="3387008" y="626703"/>
                  <a:pt x="3409488" y="639073"/>
                  <a:pt x="3416981" y="643195"/>
                </a:cubicBezTo>
                <a:cubicBezTo>
                  <a:pt x="3416981" y="643195"/>
                  <a:pt x="3416981" y="643195"/>
                  <a:pt x="3416981" y="630826"/>
                </a:cubicBezTo>
                <a:cubicBezTo>
                  <a:pt x="3416981" y="630826"/>
                  <a:pt x="3416981" y="630826"/>
                  <a:pt x="3506902" y="672057"/>
                </a:cubicBezTo>
                <a:cubicBezTo>
                  <a:pt x="3506902" y="672057"/>
                  <a:pt x="3506902" y="672057"/>
                  <a:pt x="3506902" y="655565"/>
                </a:cubicBezTo>
                <a:cubicBezTo>
                  <a:pt x="3506902" y="659688"/>
                  <a:pt x="3484422" y="639073"/>
                  <a:pt x="3521889" y="659688"/>
                </a:cubicBezTo>
                <a:cubicBezTo>
                  <a:pt x="3521889" y="659688"/>
                  <a:pt x="3521889" y="659688"/>
                  <a:pt x="3521889" y="643195"/>
                </a:cubicBezTo>
                <a:cubicBezTo>
                  <a:pt x="3566849" y="667934"/>
                  <a:pt x="3484422" y="672057"/>
                  <a:pt x="3559355" y="684426"/>
                </a:cubicBezTo>
                <a:cubicBezTo>
                  <a:pt x="3559355" y="684426"/>
                  <a:pt x="3559355" y="684426"/>
                  <a:pt x="3559355" y="659688"/>
                </a:cubicBezTo>
                <a:cubicBezTo>
                  <a:pt x="3559355" y="659688"/>
                  <a:pt x="3559355" y="659688"/>
                  <a:pt x="3454448" y="585473"/>
                </a:cubicBezTo>
                <a:cubicBezTo>
                  <a:pt x="3454448" y="585473"/>
                  <a:pt x="3454448" y="585473"/>
                  <a:pt x="3401995" y="552489"/>
                </a:cubicBezTo>
                <a:cubicBezTo>
                  <a:pt x="3401995" y="552489"/>
                  <a:pt x="3394501" y="548365"/>
                  <a:pt x="3394501" y="552489"/>
                </a:cubicBezTo>
                <a:cubicBezTo>
                  <a:pt x="3394501" y="552489"/>
                  <a:pt x="3394501" y="552489"/>
                  <a:pt x="3394501" y="535996"/>
                </a:cubicBezTo>
                <a:cubicBezTo>
                  <a:pt x="3394501" y="535996"/>
                  <a:pt x="3394501" y="535996"/>
                  <a:pt x="3454448" y="568981"/>
                </a:cubicBezTo>
                <a:cubicBezTo>
                  <a:pt x="3454448" y="568981"/>
                  <a:pt x="3454448" y="568981"/>
                  <a:pt x="3461942" y="564858"/>
                </a:cubicBezTo>
                <a:cubicBezTo>
                  <a:pt x="3461942" y="564858"/>
                  <a:pt x="3461942" y="564858"/>
                  <a:pt x="3506902" y="585473"/>
                </a:cubicBezTo>
                <a:cubicBezTo>
                  <a:pt x="3506902" y="585473"/>
                  <a:pt x="3506902" y="585473"/>
                  <a:pt x="3506902" y="573104"/>
                </a:cubicBezTo>
                <a:cubicBezTo>
                  <a:pt x="3484422" y="581350"/>
                  <a:pt x="3529382" y="552489"/>
                  <a:pt x="3461942" y="552489"/>
                </a:cubicBezTo>
                <a:cubicBezTo>
                  <a:pt x="3461942" y="552489"/>
                  <a:pt x="3461942" y="552489"/>
                  <a:pt x="3454448" y="548365"/>
                </a:cubicBezTo>
                <a:cubicBezTo>
                  <a:pt x="3454448" y="548365"/>
                  <a:pt x="3454448" y="548365"/>
                  <a:pt x="3469435" y="535996"/>
                </a:cubicBezTo>
                <a:cubicBezTo>
                  <a:pt x="3469435" y="535996"/>
                  <a:pt x="3469435" y="535996"/>
                  <a:pt x="3454448" y="507135"/>
                </a:cubicBezTo>
                <a:cubicBezTo>
                  <a:pt x="3454448" y="507135"/>
                  <a:pt x="3454448" y="507135"/>
                  <a:pt x="3506902" y="478274"/>
                </a:cubicBezTo>
                <a:cubicBezTo>
                  <a:pt x="3506902" y="478274"/>
                  <a:pt x="3506902" y="478274"/>
                  <a:pt x="3559355" y="494766"/>
                </a:cubicBezTo>
                <a:cubicBezTo>
                  <a:pt x="3559355" y="494766"/>
                  <a:pt x="3559355" y="494766"/>
                  <a:pt x="3581836" y="474151"/>
                </a:cubicBezTo>
                <a:cubicBezTo>
                  <a:pt x="3581836" y="474151"/>
                  <a:pt x="3581836" y="474151"/>
                  <a:pt x="3604316" y="503012"/>
                </a:cubicBezTo>
                <a:cubicBezTo>
                  <a:pt x="3604316" y="503012"/>
                  <a:pt x="3604316" y="503012"/>
                  <a:pt x="3634289" y="494766"/>
                </a:cubicBezTo>
                <a:cubicBezTo>
                  <a:pt x="3634289" y="494766"/>
                  <a:pt x="3634289" y="494766"/>
                  <a:pt x="3634289" y="511258"/>
                </a:cubicBezTo>
                <a:cubicBezTo>
                  <a:pt x="3634289" y="511258"/>
                  <a:pt x="3634289" y="511258"/>
                  <a:pt x="3671756" y="503012"/>
                </a:cubicBezTo>
                <a:cubicBezTo>
                  <a:pt x="3671756" y="503012"/>
                  <a:pt x="3671756" y="503012"/>
                  <a:pt x="3701730" y="527750"/>
                </a:cubicBezTo>
                <a:cubicBezTo>
                  <a:pt x="3709223" y="527750"/>
                  <a:pt x="3761677" y="540119"/>
                  <a:pt x="3709223" y="494766"/>
                </a:cubicBezTo>
                <a:cubicBezTo>
                  <a:pt x="3709223" y="494766"/>
                  <a:pt x="3709223" y="494766"/>
                  <a:pt x="3709223" y="474151"/>
                </a:cubicBezTo>
                <a:cubicBezTo>
                  <a:pt x="3709223" y="474151"/>
                  <a:pt x="3709223" y="474151"/>
                  <a:pt x="3656769" y="449412"/>
                </a:cubicBezTo>
                <a:cubicBezTo>
                  <a:pt x="3656769" y="449412"/>
                  <a:pt x="3656769" y="449412"/>
                  <a:pt x="3656769" y="428797"/>
                </a:cubicBezTo>
                <a:cubicBezTo>
                  <a:pt x="3656769" y="428797"/>
                  <a:pt x="3656769" y="428797"/>
                  <a:pt x="3679250" y="445289"/>
                </a:cubicBezTo>
                <a:cubicBezTo>
                  <a:pt x="3679250" y="445289"/>
                  <a:pt x="3679250" y="445289"/>
                  <a:pt x="3709223" y="445289"/>
                </a:cubicBezTo>
                <a:cubicBezTo>
                  <a:pt x="3731703" y="449412"/>
                  <a:pt x="3679250" y="453535"/>
                  <a:pt x="3716716" y="449412"/>
                </a:cubicBezTo>
                <a:cubicBezTo>
                  <a:pt x="3724210" y="457658"/>
                  <a:pt x="3731703" y="461781"/>
                  <a:pt x="3731703" y="474151"/>
                </a:cubicBezTo>
                <a:cubicBezTo>
                  <a:pt x="3731703" y="474151"/>
                  <a:pt x="3731703" y="474151"/>
                  <a:pt x="3746690" y="482397"/>
                </a:cubicBezTo>
                <a:cubicBezTo>
                  <a:pt x="3746690" y="482397"/>
                  <a:pt x="3746690" y="482397"/>
                  <a:pt x="3799144" y="478274"/>
                </a:cubicBezTo>
                <a:cubicBezTo>
                  <a:pt x="3799144" y="478274"/>
                  <a:pt x="3799144" y="478274"/>
                  <a:pt x="3806637" y="478274"/>
                </a:cubicBezTo>
                <a:cubicBezTo>
                  <a:pt x="3806637" y="478274"/>
                  <a:pt x="3806637" y="478274"/>
                  <a:pt x="3731703" y="432920"/>
                </a:cubicBezTo>
                <a:cubicBezTo>
                  <a:pt x="3731703" y="432920"/>
                  <a:pt x="3731703" y="432920"/>
                  <a:pt x="3731703" y="420551"/>
                </a:cubicBezTo>
                <a:cubicBezTo>
                  <a:pt x="3731703" y="420551"/>
                  <a:pt x="3731703" y="420551"/>
                  <a:pt x="3746690" y="424674"/>
                </a:cubicBezTo>
                <a:cubicBezTo>
                  <a:pt x="3746690" y="424674"/>
                  <a:pt x="3746690" y="424674"/>
                  <a:pt x="3754183" y="437043"/>
                </a:cubicBezTo>
                <a:cubicBezTo>
                  <a:pt x="3754183" y="437043"/>
                  <a:pt x="3754183" y="437043"/>
                  <a:pt x="3806637" y="445289"/>
                </a:cubicBezTo>
                <a:cubicBezTo>
                  <a:pt x="3806637" y="445289"/>
                  <a:pt x="3806637" y="445289"/>
                  <a:pt x="3821624" y="461781"/>
                </a:cubicBezTo>
                <a:cubicBezTo>
                  <a:pt x="3821624" y="461781"/>
                  <a:pt x="3821624" y="461781"/>
                  <a:pt x="3874077" y="453535"/>
                </a:cubicBezTo>
                <a:cubicBezTo>
                  <a:pt x="3874077" y="453535"/>
                  <a:pt x="3874077" y="453535"/>
                  <a:pt x="3896558" y="461781"/>
                </a:cubicBezTo>
                <a:cubicBezTo>
                  <a:pt x="3896558" y="465904"/>
                  <a:pt x="3896558" y="465904"/>
                  <a:pt x="3896558" y="470028"/>
                </a:cubicBezTo>
                <a:cubicBezTo>
                  <a:pt x="3896558" y="470028"/>
                  <a:pt x="3896558" y="470028"/>
                  <a:pt x="3904051" y="478274"/>
                </a:cubicBezTo>
                <a:cubicBezTo>
                  <a:pt x="3904051" y="478274"/>
                  <a:pt x="3904051" y="478274"/>
                  <a:pt x="3919038" y="461781"/>
                </a:cubicBezTo>
                <a:cubicBezTo>
                  <a:pt x="3919038" y="461781"/>
                  <a:pt x="3919038" y="461781"/>
                  <a:pt x="3934024" y="461781"/>
                </a:cubicBezTo>
                <a:cubicBezTo>
                  <a:pt x="3934024" y="461781"/>
                  <a:pt x="3934024" y="461781"/>
                  <a:pt x="3889064" y="420551"/>
                </a:cubicBezTo>
                <a:cubicBezTo>
                  <a:pt x="3866584" y="432920"/>
                  <a:pt x="3896558" y="399936"/>
                  <a:pt x="3821624" y="399936"/>
                </a:cubicBezTo>
                <a:cubicBezTo>
                  <a:pt x="3821624" y="399936"/>
                  <a:pt x="3821624" y="399936"/>
                  <a:pt x="3814130" y="391690"/>
                </a:cubicBezTo>
                <a:cubicBezTo>
                  <a:pt x="3814130" y="391690"/>
                  <a:pt x="3814130" y="391690"/>
                  <a:pt x="3769170" y="399936"/>
                </a:cubicBezTo>
                <a:cubicBezTo>
                  <a:pt x="3769170" y="399936"/>
                  <a:pt x="3769170" y="399936"/>
                  <a:pt x="3731703" y="395813"/>
                </a:cubicBezTo>
                <a:cubicBezTo>
                  <a:pt x="3731703" y="395813"/>
                  <a:pt x="3731703" y="395813"/>
                  <a:pt x="3731703" y="408182"/>
                </a:cubicBezTo>
                <a:cubicBezTo>
                  <a:pt x="3731703" y="408182"/>
                  <a:pt x="3731703" y="404059"/>
                  <a:pt x="3724210" y="404059"/>
                </a:cubicBezTo>
                <a:cubicBezTo>
                  <a:pt x="3724210" y="399936"/>
                  <a:pt x="3716716" y="395813"/>
                  <a:pt x="3709223" y="383444"/>
                </a:cubicBezTo>
                <a:cubicBezTo>
                  <a:pt x="3716716" y="383444"/>
                  <a:pt x="3716716" y="379320"/>
                  <a:pt x="3716716" y="371075"/>
                </a:cubicBezTo>
                <a:cubicBezTo>
                  <a:pt x="3716716" y="371075"/>
                  <a:pt x="3716716" y="371075"/>
                  <a:pt x="3761677" y="391690"/>
                </a:cubicBezTo>
                <a:cubicBezTo>
                  <a:pt x="3761677" y="391690"/>
                  <a:pt x="3761677" y="391690"/>
                  <a:pt x="3769170" y="383444"/>
                </a:cubicBezTo>
                <a:cubicBezTo>
                  <a:pt x="3769170" y="383444"/>
                  <a:pt x="3769170" y="383444"/>
                  <a:pt x="3739197" y="362828"/>
                </a:cubicBezTo>
                <a:cubicBezTo>
                  <a:pt x="3739197" y="362828"/>
                  <a:pt x="3739197" y="362828"/>
                  <a:pt x="3799144" y="366951"/>
                </a:cubicBezTo>
                <a:cubicBezTo>
                  <a:pt x="3799144" y="366951"/>
                  <a:pt x="3799144" y="366951"/>
                  <a:pt x="3806637" y="383444"/>
                </a:cubicBezTo>
                <a:cubicBezTo>
                  <a:pt x="3806637" y="383444"/>
                  <a:pt x="3806637" y="383444"/>
                  <a:pt x="3829117" y="375198"/>
                </a:cubicBezTo>
                <a:cubicBezTo>
                  <a:pt x="3829117" y="375198"/>
                  <a:pt x="3829117" y="375198"/>
                  <a:pt x="3874077" y="375198"/>
                </a:cubicBezTo>
                <a:cubicBezTo>
                  <a:pt x="3874077" y="375198"/>
                  <a:pt x="3874077" y="375198"/>
                  <a:pt x="3829117" y="321598"/>
                </a:cubicBezTo>
                <a:cubicBezTo>
                  <a:pt x="3829117" y="321598"/>
                  <a:pt x="3829117" y="321598"/>
                  <a:pt x="3784157" y="292737"/>
                </a:cubicBezTo>
                <a:cubicBezTo>
                  <a:pt x="3784157" y="292737"/>
                  <a:pt x="3784157" y="292737"/>
                  <a:pt x="3791650" y="288614"/>
                </a:cubicBezTo>
                <a:cubicBezTo>
                  <a:pt x="3791650" y="288614"/>
                  <a:pt x="3791650" y="288614"/>
                  <a:pt x="3769170" y="276244"/>
                </a:cubicBezTo>
                <a:cubicBezTo>
                  <a:pt x="3769170" y="276244"/>
                  <a:pt x="3769170" y="276244"/>
                  <a:pt x="3761677" y="276244"/>
                </a:cubicBezTo>
                <a:cubicBezTo>
                  <a:pt x="3761677" y="276244"/>
                  <a:pt x="3761677" y="276244"/>
                  <a:pt x="3746690" y="288614"/>
                </a:cubicBezTo>
                <a:cubicBezTo>
                  <a:pt x="3761677" y="292737"/>
                  <a:pt x="3761677" y="305106"/>
                  <a:pt x="3761677" y="313352"/>
                </a:cubicBezTo>
                <a:cubicBezTo>
                  <a:pt x="3761677" y="313352"/>
                  <a:pt x="3761677" y="313352"/>
                  <a:pt x="3724210" y="276244"/>
                </a:cubicBezTo>
                <a:cubicBezTo>
                  <a:pt x="3724210" y="276244"/>
                  <a:pt x="3724210" y="276244"/>
                  <a:pt x="3731703" y="276244"/>
                </a:cubicBezTo>
                <a:cubicBezTo>
                  <a:pt x="3731703" y="276244"/>
                  <a:pt x="3731703" y="276244"/>
                  <a:pt x="3709223" y="235014"/>
                </a:cubicBezTo>
                <a:cubicBezTo>
                  <a:pt x="3709223" y="235014"/>
                  <a:pt x="3709223" y="235014"/>
                  <a:pt x="3754183" y="251506"/>
                </a:cubicBezTo>
                <a:cubicBezTo>
                  <a:pt x="3754183" y="251506"/>
                  <a:pt x="3754183" y="251506"/>
                  <a:pt x="3769170" y="259752"/>
                </a:cubicBezTo>
                <a:cubicBezTo>
                  <a:pt x="3769170" y="259752"/>
                  <a:pt x="3769170" y="259752"/>
                  <a:pt x="3784157" y="251506"/>
                </a:cubicBezTo>
                <a:cubicBezTo>
                  <a:pt x="3784157" y="251506"/>
                  <a:pt x="3784157" y="251506"/>
                  <a:pt x="3829117" y="267998"/>
                </a:cubicBezTo>
                <a:cubicBezTo>
                  <a:pt x="3829117" y="263875"/>
                  <a:pt x="3836611" y="255629"/>
                  <a:pt x="3866584" y="251506"/>
                </a:cubicBezTo>
                <a:cubicBezTo>
                  <a:pt x="3866584" y="251506"/>
                  <a:pt x="3866584" y="251506"/>
                  <a:pt x="3881571" y="259752"/>
                </a:cubicBezTo>
                <a:cubicBezTo>
                  <a:pt x="3881571" y="259752"/>
                  <a:pt x="3881571" y="259752"/>
                  <a:pt x="3896558" y="259752"/>
                </a:cubicBezTo>
                <a:cubicBezTo>
                  <a:pt x="3934024" y="230891"/>
                  <a:pt x="3821624" y="255629"/>
                  <a:pt x="3919038" y="235014"/>
                </a:cubicBezTo>
                <a:cubicBezTo>
                  <a:pt x="3919038" y="235014"/>
                  <a:pt x="3919038" y="235014"/>
                  <a:pt x="3926531" y="259752"/>
                </a:cubicBezTo>
                <a:cubicBezTo>
                  <a:pt x="3926531" y="259752"/>
                  <a:pt x="3926531" y="259752"/>
                  <a:pt x="3941518" y="259752"/>
                </a:cubicBezTo>
                <a:cubicBezTo>
                  <a:pt x="3963998" y="251506"/>
                  <a:pt x="3859091" y="222645"/>
                  <a:pt x="3986478" y="251506"/>
                </a:cubicBezTo>
                <a:cubicBezTo>
                  <a:pt x="3986478" y="251506"/>
                  <a:pt x="3986478" y="251506"/>
                  <a:pt x="4016452" y="263875"/>
                </a:cubicBezTo>
                <a:cubicBezTo>
                  <a:pt x="4016452" y="259752"/>
                  <a:pt x="4031438" y="251506"/>
                  <a:pt x="4068905" y="251506"/>
                </a:cubicBezTo>
                <a:cubicBezTo>
                  <a:pt x="4068905" y="251506"/>
                  <a:pt x="4068905" y="251506"/>
                  <a:pt x="4076399" y="259752"/>
                </a:cubicBezTo>
                <a:cubicBezTo>
                  <a:pt x="4076399" y="259752"/>
                  <a:pt x="4076399" y="259752"/>
                  <a:pt x="4098879" y="235014"/>
                </a:cubicBezTo>
                <a:cubicBezTo>
                  <a:pt x="4098879" y="235014"/>
                  <a:pt x="4098879" y="235014"/>
                  <a:pt x="4106372" y="267998"/>
                </a:cubicBezTo>
                <a:cubicBezTo>
                  <a:pt x="4106372" y="267998"/>
                  <a:pt x="4106372" y="267998"/>
                  <a:pt x="4106372" y="276244"/>
                </a:cubicBezTo>
                <a:cubicBezTo>
                  <a:pt x="4106372" y="276244"/>
                  <a:pt x="4106372" y="276244"/>
                  <a:pt x="4121359" y="267998"/>
                </a:cubicBezTo>
                <a:cubicBezTo>
                  <a:pt x="4121359" y="263875"/>
                  <a:pt x="4098879" y="255629"/>
                  <a:pt x="4143839" y="267998"/>
                </a:cubicBezTo>
                <a:cubicBezTo>
                  <a:pt x="4143839" y="267998"/>
                  <a:pt x="4143839" y="267998"/>
                  <a:pt x="4143839" y="251506"/>
                </a:cubicBezTo>
                <a:cubicBezTo>
                  <a:pt x="4143839" y="251506"/>
                  <a:pt x="4143839" y="251506"/>
                  <a:pt x="4158826" y="259752"/>
                </a:cubicBezTo>
                <a:cubicBezTo>
                  <a:pt x="4158826" y="259752"/>
                  <a:pt x="4158826" y="259752"/>
                  <a:pt x="4143839" y="272121"/>
                </a:cubicBezTo>
                <a:cubicBezTo>
                  <a:pt x="4143839" y="272121"/>
                  <a:pt x="4143839" y="272121"/>
                  <a:pt x="4211280" y="321598"/>
                </a:cubicBezTo>
                <a:cubicBezTo>
                  <a:pt x="4211280" y="321598"/>
                  <a:pt x="4211280" y="321598"/>
                  <a:pt x="4218773" y="276244"/>
                </a:cubicBezTo>
                <a:cubicBezTo>
                  <a:pt x="4218773" y="276244"/>
                  <a:pt x="4218773" y="276244"/>
                  <a:pt x="4233760" y="276244"/>
                </a:cubicBezTo>
                <a:cubicBezTo>
                  <a:pt x="4233760" y="276244"/>
                  <a:pt x="4233760" y="276244"/>
                  <a:pt x="4233760" y="296860"/>
                </a:cubicBezTo>
                <a:cubicBezTo>
                  <a:pt x="4233760" y="296860"/>
                  <a:pt x="4233760" y="296860"/>
                  <a:pt x="4293707" y="292737"/>
                </a:cubicBezTo>
                <a:cubicBezTo>
                  <a:pt x="4293707" y="292737"/>
                  <a:pt x="4293707" y="292737"/>
                  <a:pt x="4308693" y="317475"/>
                </a:cubicBezTo>
                <a:cubicBezTo>
                  <a:pt x="4316187" y="321598"/>
                  <a:pt x="4278720" y="329844"/>
                  <a:pt x="4323680" y="321598"/>
                </a:cubicBezTo>
                <a:cubicBezTo>
                  <a:pt x="4323680" y="321598"/>
                  <a:pt x="4323680" y="321598"/>
                  <a:pt x="4308693" y="259752"/>
                </a:cubicBezTo>
                <a:cubicBezTo>
                  <a:pt x="4286213" y="263875"/>
                  <a:pt x="4293707" y="247383"/>
                  <a:pt x="4293707" y="235014"/>
                </a:cubicBezTo>
                <a:cubicBezTo>
                  <a:pt x="4293707" y="235014"/>
                  <a:pt x="4293707" y="235014"/>
                  <a:pt x="4271227" y="226768"/>
                </a:cubicBezTo>
                <a:cubicBezTo>
                  <a:pt x="4271227" y="226768"/>
                  <a:pt x="4271227" y="226768"/>
                  <a:pt x="4286213" y="202030"/>
                </a:cubicBezTo>
                <a:cubicBezTo>
                  <a:pt x="4286213" y="202030"/>
                  <a:pt x="4286213" y="202030"/>
                  <a:pt x="4241253" y="173168"/>
                </a:cubicBezTo>
                <a:cubicBezTo>
                  <a:pt x="4241253" y="173168"/>
                  <a:pt x="4241253" y="173168"/>
                  <a:pt x="4248747" y="169045"/>
                </a:cubicBezTo>
                <a:cubicBezTo>
                  <a:pt x="4248747" y="169045"/>
                  <a:pt x="4248747" y="169045"/>
                  <a:pt x="4218773" y="156676"/>
                </a:cubicBezTo>
                <a:cubicBezTo>
                  <a:pt x="4218773" y="156676"/>
                  <a:pt x="4218773" y="156676"/>
                  <a:pt x="4203786" y="136061"/>
                </a:cubicBezTo>
                <a:cubicBezTo>
                  <a:pt x="4188799" y="127815"/>
                  <a:pt x="4166319" y="111323"/>
                  <a:pt x="4128852" y="90707"/>
                </a:cubicBezTo>
                <a:cubicBezTo>
                  <a:pt x="4128852" y="90707"/>
                  <a:pt x="4128852" y="90707"/>
                  <a:pt x="4166319" y="82461"/>
                </a:cubicBezTo>
                <a:cubicBezTo>
                  <a:pt x="4166319" y="82461"/>
                  <a:pt x="4166319" y="82461"/>
                  <a:pt x="4188799" y="90707"/>
                </a:cubicBezTo>
                <a:cubicBezTo>
                  <a:pt x="4188799" y="90707"/>
                  <a:pt x="4188799" y="90707"/>
                  <a:pt x="4188799" y="78338"/>
                </a:cubicBezTo>
                <a:cubicBezTo>
                  <a:pt x="4203786" y="82461"/>
                  <a:pt x="4233760" y="103077"/>
                  <a:pt x="4203786" y="107200"/>
                </a:cubicBezTo>
                <a:cubicBezTo>
                  <a:pt x="4203786" y="107200"/>
                  <a:pt x="4203786" y="107200"/>
                  <a:pt x="4233760" y="152553"/>
                </a:cubicBezTo>
                <a:cubicBezTo>
                  <a:pt x="4233760" y="152553"/>
                  <a:pt x="4233760" y="152553"/>
                  <a:pt x="4263733" y="131938"/>
                </a:cubicBezTo>
                <a:cubicBezTo>
                  <a:pt x="4263733" y="131938"/>
                  <a:pt x="4263733" y="131938"/>
                  <a:pt x="4323680" y="131938"/>
                </a:cubicBezTo>
                <a:cubicBezTo>
                  <a:pt x="4323680" y="131938"/>
                  <a:pt x="4323680" y="131938"/>
                  <a:pt x="4323680" y="156676"/>
                </a:cubicBezTo>
                <a:cubicBezTo>
                  <a:pt x="4323680" y="156676"/>
                  <a:pt x="4323680" y="156676"/>
                  <a:pt x="4338667" y="160799"/>
                </a:cubicBezTo>
                <a:cubicBezTo>
                  <a:pt x="4338667" y="160799"/>
                  <a:pt x="4338667" y="160799"/>
                  <a:pt x="4361147" y="160799"/>
                </a:cubicBezTo>
                <a:cubicBezTo>
                  <a:pt x="4361147" y="148430"/>
                  <a:pt x="4413600" y="206153"/>
                  <a:pt x="4391120" y="173168"/>
                </a:cubicBezTo>
                <a:cubicBezTo>
                  <a:pt x="4391120" y="173168"/>
                  <a:pt x="4391120" y="173168"/>
                  <a:pt x="4406107" y="177291"/>
                </a:cubicBezTo>
                <a:cubicBezTo>
                  <a:pt x="4406107" y="177291"/>
                  <a:pt x="4406107" y="177291"/>
                  <a:pt x="4436080" y="173168"/>
                </a:cubicBezTo>
                <a:cubicBezTo>
                  <a:pt x="4451068" y="177291"/>
                  <a:pt x="4413600" y="202030"/>
                  <a:pt x="4466054" y="193783"/>
                </a:cubicBezTo>
                <a:cubicBezTo>
                  <a:pt x="4466054" y="193783"/>
                  <a:pt x="4466054" y="193783"/>
                  <a:pt x="4481041" y="193783"/>
                </a:cubicBezTo>
                <a:cubicBezTo>
                  <a:pt x="4481041" y="193783"/>
                  <a:pt x="4481041" y="193783"/>
                  <a:pt x="4481041" y="173168"/>
                </a:cubicBezTo>
                <a:cubicBezTo>
                  <a:pt x="4481041" y="173168"/>
                  <a:pt x="4481041" y="173168"/>
                  <a:pt x="4526001" y="197906"/>
                </a:cubicBezTo>
                <a:cubicBezTo>
                  <a:pt x="4526001" y="197906"/>
                  <a:pt x="4526001" y="197906"/>
                  <a:pt x="4533494" y="193783"/>
                </a:cubicBezTo>
                <a:cubicBezTo>
                  <a:pt x="4533494" y="193783"/>
                  <a:pt x="4533494" y="193783"/>
                  <a:pt x="4555975" y="206153"/>
                </a:cubicBezTo>
                <a:cubicBezTo>
                  <a:pt x="4570962" y="206153"/>
                  <a:pt x="4466054" y="160799"/>
                  <a:pt x="4600935" y="206153"/>
                </a:cubicBezTo>
                <a:cubicBezTo>
                  <a:pt x="4600935" y="206153"/>
                  <a:pt x="4600935" y="206153"/>
                  <a:pt x="4645896" y="206153"/>
                </a:cubicBezTo>
                <a:cubicBezTo>
                  <a:pt x="4645896" y="206153"/>
                  <a:pt x="4645896" y="206153"/>
                  <a:pt x="4645896" y="173168"/>
                </a:cubicBezTo>
                <a:cubicBezTo>
                  <a:pt x="4645896" y="173168"/>
                  <a:pt x="4645896" y="173168"/>
                  <a:pt x="4600935" y="185537"/>
                </a:cubicBezTo>
                <a:cubicBezTo>
                  <a:pt x="4600935" y="185537"/>
                  <a:pt x="4600935" y="185537"/>
                  <a:pt x="4593442" y="181414"/>
                </a:cubicBezTo>
                <a:cubicBezTo>
                  <a:pt x="4593442" y="181414"/>
                  <a:pt x="4593442" y="181414"/>
                  <a:pt x="4608428" y="152553"/>
                </a:cubicBezTo>
                <a:cubicBezTo>
                  <a:pt x="4608428" y="152553"/>
                  <a:pt x="4608428" y="152553"/>
                  <a:pt x="4593442" y="144307"/>
                </a:cubicBezTo>
                <a:cubicBezTo>
                  <a:pt x="4593442" y="144307"/>
                  <a:pt x="4593442" y="144307"/>
                  <a:pt x="4630908" y="144307"/>
                </a:cubicBezTo>
                <a:cubicBezTo>
                  <a:pt x="4630908" y="152553"/>
                  <a:pt x="4585948" y="152553"/>
                  <a:pt x="4638402" y="156676"/>
                </a:cubicBezTo>
                <a:cubicBezTo>
                  <a:pt x="4638402" y="156676"/>
                  <a:pt x="4638402" y="156676"/>
                  <a:pt x="4668376" y="123692"/>
                </a:cubicBezTo>
                <a:cubicBezTo>
                  <a:pt x="4668376" y="119569"/>
                  <a:pt x="4653388" y="111323"/>
                  <a:pt x="4608428" y="107200"/>
                </a:cubicBezTo>
                <a:cubicBezTo>
                  <a:pt x="4608428" y="107200"/>
                  <a:pt x="4608428" y="107200"/>
                  <a:pt x="4600935" y="90707"/>
                </a:cubicBezTo>
                <a:cubicBezTo>
                  <a:pt x="4600935" y="90707"/>
                  <a:pt x="4600935" y="90707"/>
                  <a:pt x="4585948" y="107200"/>
                </a:cubicBezTo>
                <a:cubicBezTo>
                  <a:pt x="4585948" y="107200"/>
                  <a:pt x="4585948" y="107200"/>
                  <a:pt x="4533494" y="94830"/>
                </a:cubicBezTo>
                <a:cubicBezTo>
                  <a:pt x="4533494" y="98953"/>
                  <a:pt x="4526001" y="103077"/>
                  <a:pt x="4526001" y="107200"/>
                </a:cubicBezTo>
                <a:cubicBezTo>
                  <a:pt x="4526001" y="107200"/>
                  <a:pt x="4526001" y="103077"/>
                  <a:pt x="4518508" y="98953"/>
                </a:cubicBezTo>
                <a:cubicBezTo>
                  <a:pt x="4518508" y="98953"/>
                  <a:pt x="4526001" y="98953"/>
                  <a:pt x="4526001" y="94830"/>
                </a:cubicBezTo>
                <a:cubicBezTo>
                  <a:pt x="4526001" y="94830"/>
                  <a:pt x="4526001" y="94830"/>
                  <a:pt x="4511014" y="90707"/>
                </a:cubicBezTo>
                <a:cubicBezTo>
                  <a:pt x="4511014" y="90707"/>
                  <a:pt x="4511014" y="90707"/>
                  <a:pt x="4488534" y="90707"/>
                </a:cubicBezTo>
                <a:cubicBezTo>
                  <a:pt x="4488534" y="90707"/>
                  <a:pt x="4488534" y="90707"/>
                  <a:pt x="4451068" y="65969"/>
                </a:cubicBezTo>
                <a:cubicBezTo>
                  <a:pt x="4451068" y="65969"/>
                  <a:pt x="4451068" y="65969"/>
                  <a:pt x="4428588" y="65969"/>
                </a:cubicBezTo>
                <a:cubicBezTo>
                  <a:pt x="4428588" y="65969"/>
                  <a:pt x="4428588" y="65969"/>
                  <a:pt x="4413600" y="49477"/>
                </a:cubicBezTo>
                <a:cubicBezTo>
                  <a:pt x="4413600" y="49477"/>
                  <a:pt x="4413600" y="49477"/>
                  <a:pt x="4406107" y="53600"/>
                </a:cubicBezTo>
                <a:cubicBezTo>
                  <a:pt x="4406107" y="53600"/>
                  <a:pt x="4406107" y="53600"/>
                  <a:pt x="4391120" y="41231"/>
                </a:cubicBezTo>
                <a:cubicBezTo>
                  <a:pt x="4391120" y="41231"/>
                  <a:pt x="4391120" y="41231"/>
                  <a:pt x="4398614" y="32985"/>
                </a:cubicBezTo>
                <a:cubicBezTo>
                  <a:pt x="4398614" y="32985"/>
                  <a:pt x="4398614" y="32985"/>
                  <a:pt x="4406107" y="24739"/>
                </a:cubicBezTo>
                <a:cubicBezTo>
                  <a:pt x="4406107" y="24739"/>
                  <a:pt x="4406107" y="24739"/>
                  <a:pt x="4421094" y="24739"/>
                </a:cubicBezTo>
                <a:cubicBezTo>
                  <a:pt x="4421094" y="24739"/>
                  <a:pt x="4421094" y="24739"/>
                  <a:pt x="4436080" y="32985"/>
                </a:cubicBezTo>
                <a:cubicBezTo>
                  <a:pt x="4436080" y="32985"/>
                  <a:pt x="4436080" y="32985"/>
                  <a:pt x="4458561" y="8246"/>
                </a:cubicBezTo>
                <a:cubicBezTo>
                  <a:pt x="4458561" y="8246"/>
                  <a:pt x="4458561" y="8246"/>
                  <a:pt x="4496028" y="0"/>
                </a:cubicBezTo>
                <a:close/>
              </a:path>
            </a:pathLst>
          </a:custGeom>
          <a:solidFill>
            <a:schemeClr val="accent5"/>
          </a:solidFill>
          <a:ln>
            <a:noFill/>
          </a:ln>
        </p:spPr>
        <p:txBody>
          <a:bodyPr wrap="square" anchor="ctr" anchorCtr="0">
            <a:noAutofit/>
          </a:bodyPr>
          <a:lstStyle>
            <a:lvl1pPr algn="ctr">
              <a:defRPr/>
            </a:lvl1pPr>
          </a:lstStyle>
          <a:p>
            <a:endParaRPr lang="en-US" dirty="0"/>
          </a:p>
        </p:txBody>
      </p:sp>
    </p:spTree>
    <p:extLst>
      <p:ext uri="{BB962C8B-B14F-4D97-AF65-F5344CB8AC3E}">
        <p14:creationId xmlns:p14="http://schemas.microsoft.com/office/powerpoint/2010/main" val="27025525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3"/>
            <a:ext cx="2844800" cy="365125"/>
          </a:xfrm>
          <a:prstGeom prst="rect">
            <a:avLst/>
          </a:prstGeom>
        </p:spPr>
        <p:txBody>
          <a:bodyPr/>
          <a:lstStyle/>
          <a:p>
            <a:fld id="{40485842-C6A1-F246-AEEB-E0D941D18DA9}" type="datetimeFigureOut">
              <a:rPr lang="en-US" smtClean="0"/>
              <a:t>1/5/2024</a:t>
            </a:fld>
            <a:endParaRPr lang="en-US"/>
          </a:p>
        </p:txBody>
      </p:sp>
      <p:sp>
        <p:nvSpPr>
          <p:cNvPr id="3" name="Footer Placeholder 2"/>
          <p:cNvSpPr>
            <a:spLocks noGrp="1"/>
          </p:cNvSpPr>
          <p:nvPr>
            <p:ph type="ftr" sz="quarter" idx="11"/>
          </p:nvPr>
        </p:nvSpPr>
        <p:spPr>
          <a:xfrm>
            <a:off x="4165600" y="6356353"/>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11300277" y="6377943"/>
            <a:ext cx="282129" cy="276999"/>
          </a:xfrm>
        </p:spPr>
        <p:txBody>
          <a:bodyPr/>
          <a:lstStyle/>
          <a:p>
            <a:fld id="{BF2CB91A-7DA3-A040-85BE-5201562C75CC}" type="slidenum">
              <a:rPr lang="en-US" smtClean="0"/>
              <a:t>‹#›</a:t>
            </a:fld>
            <a:endParaRPr lang="en-US"/>
          </a:p>
        </p:txBody>
      </p:sp>
    </p:spTree>
    <p:extLst>
      <p:ext uri="{BB962C8B-B14F-4D97-AF65-F5344CB8AC3E}">
        <p14:creationId xmlns:p14="http://schemas.microsoft.com/office/powerpoint/2010/main" val="1126093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2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146" b="1" i="0">
                <a:solidFill>
                  <a:schemeClr val="tx1"/>
                </a:solidFill>
                <a:latin typeface="Cambria"/>
                <a:cs typeface="Cambria"/>
              </a:defRPr>
            </a:lvl1pPr>
          </a:lstStyle>
          <a:p>
            <a:endParaRPr/>
          </a:p>
        </p:txBody>
      </p:sp>
      <p:sp>
        <p:nvSpPr>
          <p:cNvPr id="3" name="Holder 3"/>
          <p:cNvSpPr>
            <a:spLocks noGrp="1"/>
          </p:cNvSpPr>
          <p:nvPr>
            <p:ph sz="half" idx="2"/>
          </p:nvPr>
        </p:nvSpPr>
        <p:spPr>
          <a:xfrm>
            <a:off x="1199421" y="1314069"/>
            <a:ext cx="4108027" cy="231104"/>
          </a:xfrm>
          <a:prstGeom prst="rect">
            <a:avLst/>
          </a:prstGeom>
        </p:spPr>
        <p:txBody>
          <a:bodyPr wrap="square" lIns="0" tIns="0" rIns="0" bIns="0">
            <a:spAutoFit/>
          </a:bodyPr>
          <a:lstStyle>
            <a:lvl1pPr>
              <a:defRPr sz="1502" b="0" i="0">
                <a:solidFill>
                  <a:schemeClr val="tx1"/>
                </a:solidFill>
                <a:latin typeface="Cambria"/>
                <a:cs typeface="Cambria"/>
              </a:defRPr>
            </a:lvl1pPr>
          </a:lstStyle>
          <a:p>
            <a:endParaRPr/>
          </a:p>
        </p:txBody>
      </p:sp>
      <p:sp>
        <p:nvSpPr>
          <p:cNvPr id="4" name="Holder 4"/>
          <p:cNvSpPr>
            <a:spLocks noGrp="1"/>
          </p:cNvSpPr>
          <p:nvPr>
            <p:ph sz="half" idx="3"/>
          </p:nvPr>
        </p:nvSpPr>
        <p:spPr>
          <a:xfrm>
            <a:off x="6439069" y="1496315"/>
            <a:ext cx="3533987" cy="231104"/>
          </a:xfrm>
          <a:prstGeom prst="rect">
            <a:avLst/>
          </a:prstGeom>
        </p:spPr>
        <p:txBody>
          <a:bodyPr wrap="square" lIns="0" tIns="0" rIns="0" bIns="0">
            <a:spAutoFit/>
          </a:bodyPr>
          <a:lstStyle>
            <a:lvl1pPr>
              <a:defRPr sz="1502" b="0" i="0">
                <a:solidFill>
                  <a:schemeClr val="tx1"/>
                </a:solidFill>
                <a:latin typeface="Cambria"/>
                <a:cs typeface="Cambria"/>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1/5/2024</a:t>
            </a:fld>
            <a:endParaRPr lang="en-US"/>
          </a:p>
        </p:txBody>
      </p:sp>
      <p:sp>
        <p:nvSpPr>
          <p:cNvPr id="7" name="Holder 7"/>
          <p:cNvSpPr>
            <a:spLocks noGrp="1"/>
          </p:cNvSpPr>
          <p:nvPr>
            <p:ph type="sldNum" sz="quarter" idx="7"/>
          </p:nvPr>
        </p:nvSpPr>
        <p:spPr>
          <a:xfrm>
            <a:off x="11300277" y="6377943"/>
            <a:ext cx="282129" cy="276999"/>
          </a:xfrm>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8286491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email">
            <a:extLst>
              <a:ext uri="{28A0092B-C50C-407E-A947-70E740481C1C}">
                <a14:useLocalDpi xmlns:a14="http://schemas.microsoft.com/office/drawing/2010/main"/>
              </a:ext>
            </a:extLst>
          </a:blip>
          <a:stretch>
            <a:fillRect/>
          </a:stretch>
        </p:blipFill>
        <p:spPr>
          <a:xfrm>
            <a:off x="3" y="0"/>
            <a:ext cx="12191999" cy="5462013"/>
          </a:xfrm>
          <a:prstGeom prst="rect">
            <a:avLst/>
          </a:prstGeom>
        </p:spPr>
      </p:pic>
      <p:sp>
        <p:nvSpPr>
          <p:cNvPr id="2" name="Holder 2"/>
          <p:cNvSpPr>
            <a:spLocks noGrp="1"/>
          </p:cNvSpPr>
          <p:nvPr>
            <p:ph type="ctrTitle"/>
          </p:nvPr>
        </p:nvSpPr>
        <p:spPr>
          <a:xfrm>
            <a:off x="1122209" y="1386841"/>
            <a:ext cx="9368367" cy="307777"/>
          </a:xfrm>
          <a:prstGeom prst="rect">
            <a:avLst/>
          </a:prstGeom>
        </p:spPr>
        <p:txBody>
          <a:bodyPr wrap="square" lIns="0" tIns="0" rIns="0" bIns="0">
            <a:spAutoFit/>
          </a:bodyPr>
          <a:lstStyle>
            <a:lvl1pPr>
              <a:defRPr sz="2000" b="0" i="0">
                <a:solidFill>
                  <a:srgbClr val="1C73BD"/>
                </a:solidFill>
                <a:latin typeface="Century Gothic"/>
                <a:cs typeface="Century Gothic"/>
              </a:defRPr>
            </a:lvl1pPr>
          </a:lstStyle>
          <a:p>
            <a:endParaRPr/>
          </a:p>
        </p:txBody>
      </p:sp>
      <p:sp>
        <p:nvSpPr>
          <p:cNvPr id="3" name="Holder 3"/>
          <p:cNvSpPr>
            <a:spLocks noGrp="1"/>
          </p:cNvSpPr>
          <p:nvPr>
            <p:ph type="subTitle" idx="4"/>
          </p:nvPr>
        </p:nvSpPr>
        <p:spPr>
          <a:xfrm>
            <a:off x="1828800" y="3840481"/>
            <a:ext cx="8534400" cy="138499"/>
          </a:xfrm>
          <a:prstGeom prst="rect">
            <a:avLst/>
          </a:prstGeom>
        </p:spPr>
        <p:txBody>
          <a:bodyPr wrap="square" lIns="0" tIns="0" rIns="0" bIns="0">
            <a:spAutoFit/>
          </a:bodyPr>
          <a:lstStyle>
            <a:lvl1pPr>
              <a:defRPr sz="900" b="0" i="0">
                <a:solidFill>
                  <a:schemeClr val="tx1"/>
                </a:solidFill>
                <a:latin typeface="Century Gothic"/>
                <a:cs typeface="Century Gothic"/>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1/5/2024</a:t>
            </a:fld>
            <a:endParaRPr lang="en-US"/>
          </a:p>
        </p:txBody>
      </p:sp>
      <p:sp>
        <p:nvSpPr>
          <p:cNvPr id="6" name="Holder 6"/>
          <p:cNvSpPr>
            <a:spLocks noGrp="1"/>
          </p:cNvSpPr>
          <p:nvPr>
            <p:ph type="sldNum" sz="quarter" idx="7"/>
          </p:nvPr>
        </p:nvSpPr>
        <p:spPr/>
        <p:txBody>
          <a:bodyPr lIns="0" tIns="0" rIns="0" bIns="0"/>
          <a:lstStyle>
            <a:lvl1pPr>
              <a:defRPr sz="900" b="0" i="0">
                <a:solidFill>
                  <a:srgbClr val="888888"/>
                </a:solidFill>
                <a:latin typeface="Calibri"/>
                <a:cs typeface="Calibri"/>
              </a:defRPr>
            </a:lvl1pPr>
          </a:lstStyle>
          <a:p>
            <a:pPr marL="38099">
              <a:lnSpc>
                <a:spcPts val="955"/>
              </a:lnSpc>
            </a:pPr>
            <a:fld id="{81D60167-4931-47E6-BA6A-407CBD079E47}" type="slidenum">
              <a:rPr lang="en-IE" smtClean="0"/>
              <a:pPr marL="38099">
                <a:lnSpc>
                  <a:spcPts val="955"/>
                </a:lnSpc>
              </a:pPr>
              <a:t>‹#›</a:t>
            </a:fld>
            <a:endParaRPr lang="en-IE" dirty="0"/>
          </a:p>
        </p:txBody>
      </p:sp>
    </p:spTree>
    <p:extLst>
      <p:ext uri="{BB962C8B-B14F-4D97-AF65-F5344CB8AC3E}">
        <p14:creationId xmlns:p14="http://schemas.microsoft.com/office/powerpoint/2010/main" val="1112780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79257" y="1198160"/>
            <a:ext cx="10972800" cy="4525963"/>
          </a:xfrm>
        </p:spPr>
        <p:txBody>
          <a:bodyPr lIns="0">
            <a:normAutofit/>
          </a:bodyPr>
          <a:lstStyle>
            <a:lvl1pPr marL="0" indent="0">
              <a:buClr>
                <a:srgbClr val="006199"/>
              </a:buClr>
              <a:buFontTx/>
              <a:buNone/>
              <a:defRPr sz="2133" b="0" i="0">
                <a:solidFill>
                  <a:schemeClr val="tx1"/>
                </a:solidFill>
                <a:latin typeface="Century Gothic" panose="020B0502020202020204" pitchFamily="34" charset="0"/>
                <a:ea typeface="Verdana" panose="020B0604030504040204" pitchFamily="34" charset="0"/>
                <a:cs typeface="Verdana" panose="020B0604030504040204" pitchFamily="34" charset="0"/>
              </a:defRPr>
            </a:lvl1pPr>
            <a:lvl2pPr marL="1219170" indent="-609585">
              <a:buClr>
                <a:srgbClr val="006199"/>
              </a:buClr>
              <a:buFont typeface="Arial"/>
              <a:buChar char="•"/>
              <a:defRPr sz="2133" b="0" i="0">
                <a:solidFill>
                  <a:schemeClr val="tx1"/>
                </a:solidFill>
                <a:latin typeface="Century Gothic" panose="020B0502020202020204" pitchFamily="34" charset="0"/>
                <a:ea typeface="Verdana" panose="020B0604030504040204" pitchFamily="34" charset="0"/>
                <a:cs typeface="Verdana" panose="020B0604030504040204" pitchFamily="34" charset="0"/>
              </a:defRPr>
            </a:lvl2pPr>
            <a:lvl3pPr marL="1219170" indent="0">
              <a:buFontTx/>
              <a:buNone/>
              <a:defRPr b="0" i="0">
                <a:solidFill>
                  <a:schemeClr val="tx1"/>
                </a:solidFill>
                <a:latin typeface="Calibri Light"/>
                <a:cs typeface="Calibri Light"/>
              </a:defRPr>
            </a:lvl3pPr>
            <a:lvl4pPr marL="1828754" indent="0">
              <a:buFontTx/>
              <a:buNone/>
              <a:defRPr b="0" i="0">
                <a:solidFill>
                  <a:schemeClr val="tx1"/>
                </a:solidFill>
                <a:latin typeface="Calibri Light"/>
                <a:cs typeface="Calibri Light"/>
              </a:defRPr>
            </a:lvl4pPr>
            <a:lvl5pPr marL="2438339" indent="0">
              <a:buFontTx/>
              <a:buNone/>
              <a:defRPr b="0" i="0">
                <a:solidFill>
                  <a:schemeClr val="tx1"/>
                </a:solidFill>
                <a:latin typeface="Calibri Light"/>
                <a:cs typeface="Calibri Light"/>
              </a:defRPr>
            </a:lvl5pPr>
          </a:lstStyle>
          <a:p>
            <a:pPr lvl="0"/>
            <a:r>
              <a:rPr lang="en-GB"/>
              <a:t>Click to edit Master text styles</a:t>
            </a:r>
          </a:p>
          <a:p>
            <a:pPr lvl="1"/>
            <a:r>
              <a:rPr lang="en-GB"/>
              <a:t>Second level</a:t>
            </a:r>
          </a:p>
        </p:txBody>
      </p:sp>
      <p:sp>
        <p:nvSpPr>
          <p:cNvPr id="6" name="Slide Number Placeholder 5"/>
          <p:cNvSpPr>
            <a:spLocks noGrp="1"/>
          </p:cNvSpPr>
          <p:nvPr>
            <p:ph type="sldNum" sz="quarter" idx="12"/>
          </p:nvPr>
        </p:nvSpPr>
        <p:spPr>
          <a:xfrm>
            <a:off x="306145" y="6356351"/>
            <a:ext cx="2844800" cy="271877"/>
          </a:xfrm>
        </p:spPr>
        <p:txBody>
          <a:bodyPr/>
          <a:lstStyle/>
          <a:p>
            <a:fld id="{8261ACF1-7EB5-A94B-A38A-B3243CD45D89}" type="slidenum">
              <a:rPr lang="en-US" smtClean="0"/>
              <a:t>‹#›</a:t>
            </a:fld>
            <a:endParaRPr lang="en-US"/>
          </a:p>
        </p:txBody>
      </p:sp>
      <p:sp>
        <p:nvSpPr>
          <p:cNvPr id="11" name="Title 1"/>
          <p:cNvSpPr>
            <a:spLocks noGrp="1"/>
          </p:cNvSpPr>
          <p:nvPr>
            <p:ph type="title" hasCustomPrompt="1"/>
          </p:nvPr>
        </p:nvSpPr>
        <p:spPr>
          <a:xfrm>
            <a:off x="679257" y="6030"/>
            <a:ext cx="10972800" cy="851092"/>
          </a:xfrm>
        </p:spPr>
        <p:txBody>
          <a:bodyPr lIns="0">
            <a:normAutofit/>
          </a:bodyPr>
          <a:lstStyle>
            <a:lvl1pPr algn="l">
              <a:defRPr sz="2667">
                <a:solidFill>
                  <a:srgbClr val="1C73BE"/>
                </a:solidFill>
                <a:latin typeface="Century Gothic" panose="020B0502020202020204" pitchFamily="34" charset="0"/>
                <a:ea typeface="Verdana" panose="020B0604030504040204" pitchFamily="34" charset="0"/>
                <a:cs typeface="Verdana" panose="020B0604030504040204" pitchFamily="34" charset="0"/>
              </a:defRPr>
            </a:lvl1pPr>
          </a:lstStyle>
          <a:p>
            <a:r>
              <a:rPr lang="ga-IE" dirty="0"/>
              <a:t>Click To Edit Master Title Style</a:t>
            </a:r>
            <a:endParaRPr lang="en-US" dirty="0"/>
          </a:p>
        </p:txBody>
      </p:sp>
      <p:cxnSp>
        <p:nvCxnSpPr>
          <p:cNvPr id="12" name="Straight Connector 11"/>
          <p:cNvCxnSpPr>
            <a:cxnSpLocks/>
          </p:cNvCxnSpPr>
          <p:nvPr userDrawn="1"/>
        </p:nvCxnSpPr>
        <p:spPr>
          <a:xfrm>
            <a:off x="679258" y="723189"/>
            <a:ext cx="11515701" cy="0"/>
          </a:xfrm>
          <a:prstGeom prst="line">
            <a:avLst/>
          </a:prstGeom>
          <a:ln w="9525" cmpd="sng">
            <a:solidFill>
              <a:srgbClr val="1C73BE"/>
            </a:solidFill>
          </a:ln>
          <a:effectLst/>
        </p:spPr>
        <p:style>
          <a:lnRef idx="2">
            <a:schemeClr val="accent1"/>
          </a:lnRef>
          <a:fillRef idx="0">
            <a:schemeClr val="accent1"/>
          </a:fillRef>
          <a:effectRef idx="1">
            <a:schemeClr val="accent1"/>
          </a:effectRef>
          <a:fontRef idx="minor">
            <a:schemeClr val="tx1"/>
          </a:fontRef>
        </p:style>
      </p:cxnSp>
      <p:pic>
        <p:nvPicPr>
          <p:cNvPr id="8" name="Picture 7">
            <a:extLst>
              <a:ext uri="{FF2B5EF4-FFF2-40B4-BE49-F238E27FC236}">
                <a16:creationId xmlns:a16="http://schemas.microsoft.com/office/drawing/2014/main" id="{4CA0C8CC-452A-D747-ABEA-2263BCAC105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276" t="17085" r="276" b="16917"/>
          <a:stretch/>
        </p:blipFill>
        <p:spPr>
          <a:xfrm>
            <a:off x="9657347" y="6213644"/>
            <a:ext cx="1989221" cy="414585"/>
          </a:xfrm>
          <a:prstGeom prst="rect">
            <a:avLst/>
          </a:prstGeom>
        </p:spPr>
      </p:pic>
    </p:spTree>
    <p:extLst>
      <p:ext uri="{BB962C8B-B14F-4D97-AF65-F5344CB8AC3E}">
        <p14:creationId xmlns:p14="http://schemas.microsoft.com/office/powerpoint/2010/main" val="17410165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1188451" y="86632"/>
            <a:ext cx="11021060" cy="307776"/>
          </a:xfrm>
        </p:spPr>
        <p:txBody>
          <a:bodyPr lIns="0" tIns="0" rIns="0" bIns="0"/>
          <a:lstStyle>
            <a:lvl1pPr>
              <a:defRPr sz="2000" b="0" i="0">
                <a:solidFill>
                  <a:srgbClr val="1C73BD"/>
                </a:solidFill>
                <a:latin typeface="Century Gothic"/>
                <a:cs typeface="Century Gothic"/>
              </a:defRPr>
            </a:lvl1pPr>
          </a:lstStyle>
          <a:p>
            <a:endParaRPr/>
          </a:p>
        </p:txBody>
      </p:sp>
      <p:sp>
        <p:nvSpPr>
          <p:cNvPr id="3" name="Holder 3"/>
          <p:cNvSpPr>
            <a:spLocks noGrp="1"/>
          </p:cNvSpPr>
          <p:nvPr>
            <p:ph type="body" idx="1"/>
          </p:nvPr>
        </p:nvSpPr>
        <p:spPr>
          <a:xfrm>
            <a:off x="1188451" y="1201930"/>
            <a:ext cx="10878820" cy="138500"/>
          </a:xfrm>
        </p:spPr>
        <p:txBody>
          <a:bodyPr lIns="0" tIns="0" rIns="0" bIns="0"/>
          <a:lstStyle>
            <a:lvl1pPr>
              <a:defRPr sz="900" b="0" i="0">
                <a:solidFill>
                  <a:schemeClr val="tx1"/>
                </a:solidFill>
                <a:latin typeface="Century Gothic"/>
                <a:cs typeface="Century Gothic"/>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1/5/2024</a:t>
            </a:fld>
            <a:endParaRPr lang="en-US"/>
          </a:p>
        </p:txBody>
      </p:sp>
      <p:sp>
        <p:nvSpPr>
          <p:cNvPr id="6" name="Holder 6"/>
          <p:cNvSpPr>
            <a:spLocks noGrp="1"/>
          </p:cNvSpPr>
          <p:nvPr>
            <p:ph type="sldNum" sz="quarter" idx="7"/>
          </p:nvPr>
        </p:nvSpPr>
        <p:spPr/>
        <p:txBody>
          <a:bodyPr lIns="0" tIns="0" rIns="0" bIns="0"/>
          <a:lstStyle>
            <a:lvl1pPr>
              <a:defRPr sz="900" b="0" i="0">
                <a:solidFill>
                  <a:srgbClr val="888888"/>
                </a:solidFill>
                <a:latin typeface="Calibri"/>
                <a:cs typeface="Calibri"/>
              </a:defRPr>
            </a:lvl1pPr>
          </a:lstStyle>
          <a:p>
            <a:pPr marL="38099">
              <a:lnSpc>
                <a:spcPts val="955"/>
              </a:lnSpc>
            </a:pPr>
            <a:fld id="{81D60167-4931-47E6-BA6A-407CBD079E47}" type="slidenum">
              <a:rPr lang="en-IE" smtClean="0"/>
              <a:pPr marL="38099">
                <a:lnSpc>
                  <a:spcPts val="955"/>
                </a:lnSpc>
              </a:pPr>
              <a:t>‹#›</a:t>
            </a:fld>
            <a:endParaRPr lang="en-IE" dirty="0"/>
          </a:p>
        </p:txBody>
      </p:sp>
    </p:spTree>
    <p:extLst>
      <p:ext uri="{BB962C8B-B14F-4D97-AF65-F5344CB8AC3E}">
        <p14:creationId xmlns:p14="http://schemas.microsoft.com/office/powerpoint/2010/main" val="23003837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1188451" y="86632"/>
            <a:ext cx="11021060" cy="307776"/>
          </a:xfrm>
        </p:spPr>
        <p:txBody>
          <a:bodyPr lIns="0" tIns="0" rIns="0" bIns="0"/>
          <a:lstStyle>
            <a:lvl1pPr>
              <a:defRPr sz="2000" b="0" i="0">
                <a:solidFill>
                  <a:srgbClr val="1C73BD"/>
                </a:solidFill>
                <a:latin typeface="Century Gothic"/>
                <a:cs typeface="Century Gothic"/>
              </a:defRPr>
            </a:lvl1pPr>
          </a:lstStyle>
          <a:p>
            <a:endParaRPr/>
          </a:p>
        </p:txBody>
      </p:sp>
      <p:sp>
        <p:nvSpPr>
          <p:cNvPr id="3" name="Holder 3"/>
          <p:cNvSpPr>
            <a:spLocks noGrp="1"/>
          </p:cNvSpPr>
          <p:nvPr>
            <p:ph sz="half" idx="2"/>
          </p:nvPr>
        </p:nvSpPr>
        <p:spPr>
          <a:xfrm>
            <a:off x="609600" y="1577342"/>
            <a:ext cx="5303520" cy="1384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2"/>
            <a:ext cx="5303520" cy="1384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1/5/2024</a:t>
            </a:fld>
            <a:endParaRPr lang="en-US"/>
          </a:p>
        </p:txBody>
      </p:sp>
      <p:sp>
        <p:nvSpPr>
          <p:cNvPr id="7" name="Holder 7"/>
          <p:cNvSpPr>
            <a:spLocks noGrp="1"/>
          </p:cNvSpPr>
          <p:nvPr>
            <p:ph type="sldNum" sz="quarter" idx="7"/>
          </p:nvPr>
        </p:nvSpPr>
        <p:spPr/>
        <p:txBody>
          <a:bodyPr lIns="0" tIns="0" rIns="0" bIns="0"/>
          <a:lstStyle>
            <a:lvl1pPr>
              <a:defRPr sz="900" b="0" i="0">
                <a:solidFill>
                  <a:srgbClr val="888888"/>
                </a:solidFill>
                <a:latin typeface="Calibri"/>
                <a:cs typeface="Calibri"/>
              </a:defRPr>
            </a:lvl1pPr>
          </a:lstStyle>
          <a:p>
            <a:pPr marL="38099">
              <a:lnSpc>
                <a:spcPts val="955"/>
              </a:lnSpc>
            </a:pPr>
            <a:fld id="{81D60167-4931-47E6-BA6A-407CBD079E47}" type="slidenum">
              <a:rPr lang="en-IE" smtClean="0"/>
              <a:pPr marL="38099">
                <a:lnSpc>
                  <a:spcPts val="955"/>
                </a:lnSpc>
              </a:pPr>
              <a:t>‹#›</a:t>
            </a:fld>
            <a:endParaRPr lang="en-IE" dirty="0"/>
          </a:p>
        </p:txBody>
      </p:sp>
    </p:spTree>
    <p:extLst>
      <p:ext uri="{BB962C8B-B14F-4D97-AF65-F5344CB8AC3E}">
        <p14:creationId xmlns:p14="http://schemas.microsoft.com/office/powerpoint/2010/main" val="28026708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1188451" y="86632"/>
            <a:ext cx="11021060" cy="307776"/>
          </a:xfrm>
        </p:spPr>
        <p:txBody>
          <a:bodyPr lIns="0" tIns="0" rIns="0" bIns="0"/>
          <a:lstStyle>
            <a:lvl1pPr>
              <a:defRPr sz="2000" b="0" i="0">
                <a:solidFill>
                  <a:srgbClr val="1C73BD"/>
                </a:solidFill>
                <a:latin typeface="Century Gothic"/>
                <a:cs typeface="Century Gothic"/>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1/5/2024</a:t>
            </a:fld>
            <a:endParaRPr lang="en-US"/>
          </a:p>
        </p:txBody>
      </p:sp>
      <p:sp>
        <p:nvSpPr>
          <p:cNvPr id="5" name="Holder 5"/>
          <p:cNvSpPr>
            <a:spLocks noGrp="1"/>
          </p:cNvSpPr>
          <p:nvPr>
            <p:ph type="sldNum" sz="quarter" idx="7"/>
          </p:nvPr>
        </p:nvSpPr>
        <p:spPr/>
        <p:txBody>
          <a:bodyPr lIns="0" tIns="0" rIns="0" bIns="0"/>
          <a:lstStyle>
            <a:lvl1pPr>
              <a:defRPr sz="900" b="0" i="0">
                <a:solidFill>
                  <a:srgbClr val="888888"/>
                </a:solidFill>
                <a:latin typeface="Calibri"/>
                <a:cs typeface="Calibri"/>
              </a:defRPr>
            </a:lvl1pPr>
          </a:lstStyle>
          <a:p>
            <a:pPr marL="38099">
              <a:lnSpc>
                <a:spcPts val="955"/>
              </a:lnSpc>
            </a:pPr>
            <a:fld id="{81D60167-4931-47E6-BA6A-407CBD079E47}" type="slidenum">
              <a:rPr lang="en-IE" smtClean="0"/>
              <a:pPr marL="38099">
                <a:lnSpc>
                  <a:spcPts val="955"/>
                </a:lnSpc>
              </a:pPr>
              <a:t>‹#›</a:t>
            </a:fld>
            <a:endParaRPr lang="en-IE" dirty="0"/>
          </a:p>
        </p:txBody>
      </p:sp>
    </p:spTree>
    <p:extLst>
      <p:ext uri="{BB962C8B-B14F-4D97-AF65-F5344CB8AC3E}">
        <p14:creationId xmlns:p14="http://schemas.microsoft.com/office/powerpoint/2010/main" val="37227007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1/5/2024</a:t>
            </a:fld>
            <a:endParaRPr lang="en-US"/>
          </a:p>
        </p:txBody>
      </p:sp>
      <p:sp>
        <p:nvSpPr>
          <p:cNvPr id="4" name="Holder 4"/>
          <p:cNvSpPr>
            <a:spLocks noGrp="1"/>
          </p:cNvSpPr>
          <p:nvPr>
            <p:ph type="sldNum" sz="quarter" idx="7"/>
          </p:nvPr>
        </p:nvSpPr>
        <p:spPr/>
        <p:txBody>
          <a:bodyPr lIns="0" tIns="0" rIns="0" bIns="0"/>
          <a:lstStyle>
            <a:lvl1pPr>
              <a:defRPr sz="900" b="0" i="0">
                <a:solidFill>
                  <a:srgbClr val="888888"/>
                </a:solidFill>
                <a:latin typeface="Calibri"/>
                <a:cs typeface="Calibri"/>
              </a:defRPr>
            </a:lvl1pPr>
          </a:lstStyle>
          <a:p>
            <a:pPr marL="38099">
              <a:lnSpc>
                <a:spcPts val="955"/>
              </a:lnSpc>
            </a:pPr>
            <a:fld id="{81D60167-4931-47E6-BA6A-407CBD079E47}" type="slidenum">
              <a:rPr lang="en-IE" smtClean="0"/>
              <a:pPr marL="38099">
                <a:lnSpc>
                  <a:spcPts val="955"/>
                </a:lnSpc>
              </a:pPr>
              <a:t>‹#›</a:t>
            </a:fld>
            <a:endParaRPr lang="en-IE" dirty="0"/>
          </a:p>
        </p:txBody>
      </p:sp>
    </p:spTree>
    <p:extLst>
      <p:ext uri="{BB962C8B-B14F-4D97-AF65-F5344CB8AC3E}">
        <p14:creationId xmlns:p14="http://schemas.microsoft.com/office/powerpoint/2010/main" val="10414338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F85A-931B-E6CD-A48D-9C1527BA7E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D4B253F-1D5A-E48E-94B0-34903D0533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EEE72AE-0065-C057-154E-EC8296A0B7E1}"/>
              </a:ext>
            </a:extLst>
          </p:cNvPr>
          <p:cNvSpPr>
            <a:spLocks noGrp="1"/>
          </p:cNvSpPr>
          <p:nvPr>
            <p:ph type="dt" sz="half" idx="10"/>
          </p:nvPr>
        </p:nvSpPr>
        <p:spPr/>
        <p:txBody>
          <a:bodyPr/>
          <a:lstStyle/>
          <a:p>
            <a:fld id="{544228D4-3E42-4C80-937B-F3098B6AFECE}" type="datetimeFigureOut">
              <a:rPr lang="en-US" smtClean="0"/>
              <a:t>1/5/2024</a:t>
            </a:fld>
            <a:endParaRPr lang="en-US"/>
          </a:p>
        </p:txBody>
      </p:sp>
      <p:sp>
        <p:nvSpPr>
          <p:cNvPr id="5" name="Footer Placeholder 4">
            <a:extLst>
              <a:ext uri="{FF2B5EF4-FFF2-40B4-BE49-F238E27FC236}">
                <a16:creationId xmlns:a16="http://schemas.microsoft.com/office/drawing/2014/main" id="{C85901C8-F52A-D548-8C13-0E0854A0C9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2C0C52-DD5A-ACA0-1413-94EB53B5CEBD}"/>
              </a:ext>
            </a:extLst>
          </p:cNvPr>
          <p:cNvSpPr>
            <a:spLocks noGrp="1"/>
          </p:cNvSpPr>
          <p:nvPr>
            <p:ph type="sldNum" sz="quarter" idx="12"/>
          </p:nvPr>
        </p:nvSpPr>
        <p:spPr/>
        <p:txBody>
          <a:bodyPr/>
          <a:lstStyle/>
          <a:p>
            <a:fld id="{12311A65-1EF2-4353-910F-B799207884FD}" type="slidenum">
              <a:rPr lang="en-US" smtClean="0"/>
              <a:t>‹#›</a:t>
            </a:fld>
            <a:endParaRPr lang="en-US"/>
          </a:p>
        </p:txBody>
      </p:sp>
    </p:spTree>
    <p:extLst>
      <p:ext uri="{BB962C8B-B14F-4D97-AF65-F5344CB8AC3E}">
        <p14:creationId xmlns:p14="http://schemas.microsoft.com/office/powerpoint/2010/main" val="5033974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B8341-8923-E3FB-66BE-66D2AC2465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7D1729-8384-03FE-2208-0E5DC01435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D35DFA-37E7-F336-FC89-54B007B78F29}"/>
              </a:ext>
            </a:extLst>
          </p:cNvPr>
          <p:cNvSpPr>
            <a:spLocks noGrp="1"/>
          </p:cNvSpPr>
          <p:nvPr>
            <p:ph type="dt" sz="half" idx="10"/>
          </p:nvPr>
        </p:nvSpPr>
        <p:spPr/>
        <p:txBody>
          <a:bodyPr/>
          <a:lstStyle/>
          <a:p>
            <a:fld id="{544228D4-3E42-4C80-937B-F3098B6AFECE}" type="datetimeFigureOut">
              <a:rPr lang="en-US" smtClean="0"/>
              <a:t>1/5/2024</a:t>
            </a:fld>
            <a:endParaRPr lang="en-US"/>
          </a:p>
        </p:txBody>
      </p:sp>
      <p:sp>
        <p:nvSpPr>
          <p:cNvPr id="5" name="Footer Placeholder 4">
            <a:extLst>
              <a:ext uri="{FF2B5EF4-FFF2-40B4-BE49-F238E27FC236}">
                <a16:creationId xmlns:a16="http://schemas.microsoft.com/office/drawing/2014/main" id="{2B93DC45-216E-97B6-C50A-07E5BCED24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54CECA-38F1-E618-BA95-DEE1373FEC88}"/>
              </a:ext>
            </a:extLst>
          </p:cNvPr>
          <p:cNvSpPr>
            <a:spLocks noGrp="1"/>
          </p:cNvSpPr>
          <p:nvPr>
            <p:ph type="sldNum" sz="quarter" idx="12"/>
          </p:nvPr>
        </p:nvSpPr>
        <p:spPr/>
        <p:txBody>
          <a:bodyPr/>
          <a:lstStyle/>
          <a:p>
            <a:fld id="{12311A65-1EF2-4353-910F-B799207884FD}" type="slidenum">
              <a:rPr lang="en-US" smtClean="0"/>
              <a:t>‹#›</a:t>
            </a:fld>
            <a:endParaRPr lang="en-US"/>
          </a:p>
        </p:txBody>
      </p:sp>
    </p:spTree>
    <p:extLst>
      <p:ext uri="{BB962C8B-B14F-4D97-AF65-F5344CB8AC3E}">
        <p14:creationId xmlns:p14="http://schemas.microsoft.com/office/powerpoint/2010/main" val="10136951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555A6-BEAB-1757-F586-7E5F3CA75BC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2FC99D6-B161-7A4F-AE57-FE4F1EADF26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C60396-BC51-75AF-4F39-069B6A0084DC}"/>
              </a:ext>
            </a:extLst>
          </p:cNvPr>
          <p:cNvSpPr>
            <a:spLocks noGrp="1"/>
          </p:cNvSpPr>
          <p:nvPr>
            <p:ph type="dt" sz="half" idx="10"/>
          </p:nvPr>
        </p:nvSpPr>
        <p:spPr/>
        <p:txBody>
          <a:bodyPr/>
          <a:lstStyle/>
          <a:p>
            <a:fld id="{544228D4-3E42-4C80-937B-F3098B6AFECE}" type="datetimeFigureOut">
              <a:rPr lang="en-US" smtClean="0"/>
              <a:t>1/5/2024</a:t>
            </a:fld>
            <a:endParaRPr lang="en-US"/>
          </a:p>
        </p:txBody>
      </p:sp>
      <p:sp>
        <p:nvSpPr>
          <p:cNvPr id="5" name="Footer Placeholder 4">
            <a:extLst>
              <a:ext uri="{FF2B5EF4-FFF2-40B4-BE49-F238E27FC236}">
                <a16:creationId xmlns:a16="http://schemas.microsoft.com/office/drawing/2014/main" id="{2F2E24D4-F864-1648-9F30-2DB6A7ACD8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56F7E7-FE77-028E-9FD2-D78328F0A184}"/>
              </a:ext>
            </a:extLst>
          </p:cNvPr>
          <p:cNvSpPr>
            <a:spLocks noGrp="1"/>
          </p:cNvSpPr>
          <p:nvPr>
            <p:ph type="sldNum" sz="quarter" idx="12"/>
          </p:nvPr>
        </p:nvSpPr>
        <p:spPr/>
        <p:txBody>
          <a:bodyPr/>
          <a:lstStyle/>
          <a:p>
            <a:fld id="{12311A65-1EF2-4353-910F-B799207884FD}" type="slidenum">
              <a:rPr lang="en-US" smtClean="0"/>
              <a:t>‹#›</a:t>
            </a:fld>
            <a:endParaRPr lang="en-US"/>
          </a:p>
        </p:txBody>
      </p:sp>
    </p:spTree>
    <p:extLst>
      <p:ext uri="{BB962C8B-B14F-4D97-AF65-F5344CB8AC3E}">
        <p14:creationId xmlns:p14="http://schemas.microsoft.com/office/powerpoint/2010/main" val="19522370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85F21-38D4-CDAB-257A-E852611ACC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6E7A0B-7DAA-848C-D570-1102D417170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E1A8279-BAF1-45D0-A85D-0E7A6D2FD3D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23803D1-CB01-2F54-C93D-DE089A0AA1C5}"/>
              </a:ext>
            </a:extLst>
          </p:cNvPr>
          <p:cNvSpPr>
            <a:spLocks noGrp="1"/>
          </p:cNvSpPr>
          <p:nvPr>
            <p:ph type="dt" sz="half" idx="10"/>
          </p:nvPr>
        </p:nvSpPr>
        <p:spPr/>
        <p:txBody>
          <a:bodyPr/>
          <a:lstStyle/>
          <a:p>
            <a:fld id="{544228D4-3E42-4C80-937B-F3098B6AFECE}" type="datetimeFigureOut">
              <a:rPr lang="en-US" smtClean="0"/>
              <a:t>1/5/2024</a:t>
            </a:fld>
            <a:endParaRPr lang="en-US"/>
          </a:p>
        </p:txBody>
      </p:sp>
      <p:sp>
        <p:nvSpPr>
          <p:cNvPr id="6" name="Footer Placeholder 5">
            <a:extLst>
              <a:ext uri="{FF2B5EF4-FFF2-40B4-BE49-F238E27FC236}">
                <a16:creationId xmlns:a16="http://schemas.microsoft.com/office/drawing/2014/main" id="{26A025AA-F128-BD3F-B2C5-EDA06DEA4A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79A56A-6C41-B5AE-02F1-33C3269389BE}"/>
              </a:ext>
            </a:extLst>
          </p:cNvPr>
          <p:cNvSpPr>
            <a:spLocks noGrp="1"/>
          </p:cNvSpPr>
          <p:nvPr>
            <p:ph type="sldNum" sz="quarter" idx="12"/>
          </p:nvPr>
        </p:nvSpPr>
        <p:spPr/>
        <p:txBody>
          <a:bodyPr/>
          <a:lstStyle/>
          <a:p>
            <a:fld id="{12311A65-1EF2-4353-910F-B799207884FD}" type="slidenum">
              <a:rPr lang="en-US" smtClean="0"/>
              <a:t>‹#›</a:t>
            </a:fld>
            <a:endParaRPr lang="en-US"/>
          </a:p>
        </p:txBody>
      </p:sp>
    </p:spTree>
    <p:extLst>
      <p:ext uri="{BB962C8B-B14F-4D97-AF65-F5344CB8AC3E}">
        <p14:creationId xmlns:p14="http://schemas.microsoft.com/office/powerpoint/2010/main" val="4481924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500EE-2EC5-E7AB-F5F0-DD3368FA962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D41FC28-A801-3C2E-8AAA-41B7B7B448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0B396A-8541-88C8-1DBD-09D1C4FE9DD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BA07606-FA5D-6514-5702-C2384A4D2E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41C7EFE-DAC5-4C90-3B28-6F88D0BE149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2E1FDD5-CDAF-8058-AE38-6642BC0FC59C}"/>
              </a:ext>
            </a:extLst>
          </p:cNvPr>
          <p:cNvSpPr>
            <a:spLocks noGrp="1"/>
          </p:cNvSpPr>
          <p:nvPr>
            <p:ph type="dt" sz="half" idx="10"/>
          </p:nvPr>
        </p:nvSpPr>
        <p:spPr/>
        <p:txBody>
          <a:bodyPr/>
          <a:lstStyle/>
          <a:p>
            <a:fld id="{544228D4-3E42-4C80-937B-F3098B6AFECE}" type="datetimeFigureOut">
              <a:rPr lang="en-US" smtClean="0"/>
              <a:t>1/5/2024</a:t>
            </a:fld>
            <a:endParaRPr lang="en-US"/>
          </a:p>
        </p:txBody>
      </p:sp>
      <p:sp>
        <p:nvSpPr>
          <p:cNvPr id="8" name="Footer Placeholder 7">
            <a:extLst>
              <a:ext uri="{FF2B5EF4-FFF2-40B4-BE49-F238E27FC236}">
                <a16:creationId xmlns:a16="http://schemas.microsoft.com/office/drawing/2014/main" id="{7BAEB246-56A5-90BB-1D5B-37610BF69FF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FC6A588-9BDF-0036-BEDB-C7C2935D30A7}"/>
              </a:ext>
            </a:extLst>
          </p:cNvPr>
          <p:cNvSpPr>
            <a:spLocks noGrp="1"/>
          </p:cNvSpPr>
          <p:nvPr>
            <p:ph type="sldNum" sz="quarter" idx="12"/>
          </p:nvPr>
        </p:nvSpPr>
        <p:spPr/>
        <p:txBody>
          <a:bodyPr/>
          <a:lstStyle/>
          <a:p>
            <a:fld id="{12311A65-1EF2-4353-910F-B799207884FD}" type="slidenum">
              <a:rPr lang="en-US" smtClean="0"/>
              <a:t>‹#›</a:t>
            </a:fld>
            <a:endParaRPr lang="en-US"/>
          </a:p>
        </p:txBody>
      </p:sp>
    </p:spTree>
    <p:extLst>
      <p:ext uri="{BB962C8B-B14F-4D97-AF65-F5344CB8AC3E}">
        <p14:creationId xmlns:p14="http://schemas.microsoft.com/office/powerpoint/2010/main" val="4615356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A57B9-31B7-9C6D-AC02-BE70D756351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4C11FA3-222C-862B-ABF8-6F0AF32B4225}"/>
              </a:ext>
            </a:extLst>
          </p:cNvPr>
          <p:cNvSpPr>
            <a:spLocks noGrp="1"/>
          </p:cNvSpPr>
          <p:nvPr>
            <p:ph type="dt" sz="half" idx="10"/>
          </p:nvPr>
        </p:nvSpPr>
        <p:spPr/>
        <p:txBody>
          <a:bodyPr/>
          <a:lstStyle/>
          <a:p>
            <a:fld id="{544228D4-3E42-4C80-937B-F3098B6AFECE}" type="datetimeFigureOut">
              <a:rPr lang="en-US" smtClean="0"/>
              <a:t>1/5/2024</a:t>
            </a:fld>
            <a:endParaRPr lang="en-US"/>
          </a:p>
        </p:txBody>
      </p:sp>
      <p:sp>
        <p:nvSpPr>
          <p:cNvPr id="4" name="Footer Placeholder 3">
            <a:extLst>
              <a:ext uri="{FF2B5EF4-FFF2-40B4-BE49-F238E27FC236}">
                <a16:creationId xmlns:a16="http://schemas.microsoft.com/office/drawing/2014/main" id="{DB8AA33C-5C51-23EF-2CDF-427FE6C3675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FBB3E97-16EF-80BC-E0E6-99799578003E}"/>
              </a:ext>
            </a:extLst>
          </p:cNvPr>
          <p:cNvSpPr>
            <a:spLocks noGrp="1"/>
          </p:cNvSpPr>
          <p:nvPr>
            <p:ph type="sldNum" sz="quarter" idx="12"/>
          </p:nvPr>
        </p:nvSpPr>
        <p:spPr/>
        <p:txBody>
          <a:bodyPr/>
          <a:lstStyle/>
          <a:p>
            <a:fld id="{12311A65-1EF2-4353-910F-B799207884FD}" type="slidenum">
              <a:rPr lang="en-US" smtClean="0"/>
              <a:t>‹#›</a:t>
            </a:fld>
            <a:endParaRPr lang="en-US"/>
          </a:p>
        </p:txBody>
      </p:sp>
    </p:spTree>
    <p:extLst>
      <p:ext uri="{BB962C8B-B14F-4D97-AF65-F5344CB8AC3E}">
        <p14:creationId xmlns:p14="http://schemas.microsoft.com/office/powerpoint/2010/main" val="4164108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no Line">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79257" y="1198160"/>
            <a:ext cx="10972800" cy="4525963"/>
          </a:xfrm>
        </p:spPr>
        <p:txBody>
          <a:bodyPr lIns="0">
            <a:normAutofit/>
          </a:bodyPr>
          <a:lstStyle>
            <a:lvl1pPr marL="0" indent="0">
              <a:buClr>
                <a:srgbClr val="006199"/>
              </a:buClr>
              <a:buFontTx/>
              <a:buNone/>
              <a:defRPr sz="2133" b="0" i="0">
                <a:solidFill>
                  <a:schemeClr val="tx1"/>
                </a:solidFill>
                <a:latin typeface="Century Gothic" panose="020B0502020202020204" pitchFamily="34" charset="0"/>
                <a:ea typeface="Verdana" panose="020B0604030504040204" pitchFamily="34" charset="0"/>
                <a:cs typeface="Verdana" panose="020B0604030504040204" pitchFamily="34" charset="0"/>
              </a:defRPr>
            </a:lvl1pPr>
            <a:lvl2pPr marL="1219170" indent="-609585">
              <a:buClr>
                <a:srgbClr val="006199"/>
              </a:buClr>
              <a:buFont typeface="Arial"/>
              <a:buChar char="•"/>
              <a:defRPr sz="2133" b="0" i="0">
                <a:solidFill>
                  <a:schemeClr val="tx1"/>
                </a:solidFill>
                <a:latin typeface="Century Gothic" panose="020B0502020202020204" pitchFamily="34" charset="0"/>
                <a:ea typeface="Verdana" panose="020B0604030504040204" pitchFamily="34" charset="0"/>
                <a:cs typeface="Verdana" panose="020B0604030504040204" pitchFamily="34" charset="0"/>
              </a:defRPr>
            </a:lvl2pPr>
            <a:lvl3pPr marL="1219170" indent="0">
              <a:buFontTx/>
              <a:buNone/>
              <a:defRPr b="0" i="0">
                <a:solidFill>
                  <a:schemeClr val="tx1"/>
                </a:solidFill>
                <a:latin typeface="Calibri Light"/>
                <a:cs typeface="Calibri Light"/>
              </a:defRPr>
            </a:lvl3pPr>
            <a:lvl4pPr marL="1828754" indent="0">
              <a:buFontTx/>
              <a:buNone/>
              <a:defRPr b="0" i="0">
                <a:solidFill>
                  <a:schemeClr val="tx1"/>
                </a:solidFill>
                <a:latin typeface="Calibri Light"/>
                <a:cs typeface="Calibri Light"/>
              </a:defRPr>
            </a:lvl4pPr>
            <a:lvl5pPr marL="2438339" indent="0">
              <a:buFontTx/>
              <a:buNone/>
              <a:defRPr b="0" i="0">
                <a:solidFill>
                  <a:schemeClr val="tx1"/>
                </a:solidFill>
                <a:latin typeface="Calibri Light"/>
                <a:cs typeface="Calibri Light"/>
              </a:defRPr>
            </a:lvl5pPr>
          </a:lstStyle>
          <a:p>
            <a:pPr lvl="0"/>
            <a:r>
              <a:rPr lang="en-GB"/>
              <a:t>Click to edit Master text styles</a:t>
            </a:r>
          </a:p>
          <a:p>
            <a:pPr lvl="1"/>
            <a:r>
              <a:rPr lang="en-GB"/>
              <a:t>Second level</a:t>
            </a:r>
          </a:p>
        </p:txBody>
      </p:sp>
      <p:sp>
        <p:nvSpPr>
          <p:cNvPr id="6" name="Slide Number Placeholder 5"/>
          <p:cNvSpPr>
            <a:spLocks noGrp="1"/>
          </p:cNvSpPr>
          <p:nvPr>
            <p:ph type="sldNum" sz="quarter" idx="12"/>
          </p:nvPr>
        </p:nvSpPr>
        <p:spPr>
          <a:xfrm>
            <a:off x="306145" y="6356351"/>
            <a:ext cx="2844800" cy="271877"/>
          </a:xfrm>
        </p:spPr>
        <p:txBody>
          <a:bodyPr/>
          <a:lstStyle/>
          <a:p>
            <a:fld id="{8261ACF1-7EB5-A94B-A38A-B3243CD45D89}" type="slidenum">
              <a:rPr lang="en-US" smtClean="0"/>
              <a:t>‹#›</a:t>
            </a:fld>
            <a:endParaRPr lang="en-US"/>
          </a:p>
        </p:txBody>
      </p:sp>
      <p:sp>
        <p:nvSpPr>
          <p:cNvPr id="11" name="Title 1"/>
          <p:cNvSpPr>
            <a:spLocks noGrp="1"/>
          </p:cNvSpPr>
          <p:nvPr>
            <p:ph type="title" hasCustomPrompt="1"/>
          </p:nvPr>
        </p:nvSpPr>
        <p:spPr>
          <a:xfrm>
            <a:off x="679257" y="6030"/>
            <a:ext cx="10972800" cy="851092"/>
          </a:xfrm>
        </p:spPr>
        <p:txBody>
          <a:bodyPr lIns="0">
            <a:normAutofit/>
          </a:bodyPr>
          <a:lstStyle>
            <a:lvl1pPr algn="l">
              <a:defRPr sz="2667">
                <a:solidFill>
                  <a:srgbClr val="1C73BE"/>
                </a:solidFill>
                <a:latin typeface="Century Gothic" panose="020B0502020202020204" pitchFamily="34" charset="0"/>
                <a:ea typeface="Verdana" panose="020B0604030504040204" pitchFamily="34" charset="0"/>
                <a:cs typeface="Verdana" panose="020B0604030504040204" pitchFamily="34" charset="0"/>
              </a:defRPr>
            </a:lvl1pPr>
          </a:lstStyle>
          <a:p>
            <a:r>
              <a:rPr lang="ga-IE" dirty="0"/>
              <a:t>Click To Edit Master Title Style</a:t>
            </a:r>
            <a:endParaRPr lang="en-US" dirty="0"/>
          </a:p>
        </p:txBody>
      </p:sp>
      <p:pic>
        <p:nvPicPr>
          <p:cNvPr id="8" name="Picture 7">
            <a:extLst>
              <a:ext uri="{FF2B5EF4-FFF2-40B4-BE49-F238E27FC236}">
                <a16:creationId xmlns:a16="http://schemas.microsoft.com/office/drawing/2014/main" id="{4CA0C8CC-452A-D747-ABEA-2263BCAC105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276" t="17085" r="276" b="16917"/>
          <a:stretch/>
        </p:blipFill>
        <p:spPr>
          <a:xfrm>
            <a:off x="9657347" y="6213644"/>
            <a:ext cx="1989221" cy="414585"/>
          </a:xfrm>
          <a:prstGeom prst="rect">
            <a:avLst/>
          </a:prstGeom>
        </p:spPr>
      </p:pic>
    </p:spTree>
    <p:extLst>
      <p:ext uri="{BB962C8B-B14F-4D97-AF65-F5344CB8AC3E}">
        <p14:creationId xmlns:p14="http://schemas.microsoft.com/office/powerpoint/2010/main" val="41030311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8AB23E-D92A-7052-C655-17D0D30EBB72}"/>
              </a:ext>
            </a:extLst>
          </p:cNvPr>
          <p:cNvSpPr>
            <a:spLocks noGrp="1"/>
          </p:cNvSpPr>
          <p:nvPr>
            <p:ph type="dt" sz="half" idx="10"/>
          </p:nvPr>
        </p:nvSpPr>
        <p:spPr/>
        <p:txBody>
          <a:bodyPr/>
          <a:lstStyle/>
          <a:p>
            <a:fld id="{544228D4-3E42-4C80-937B-F3098B6AFECE}" type="datetimeFigureOut">
              <a:rPr lang="en-US" smtClean="0"/>
              <a:t>1/5/2024</a:t>
            </a:fld>
            <a:endParaRPr lang="en-US"/>
          </a:p>
        </p:txBody>
      </p:sp>
      <p:sp>
        <p:nvSpPr>
          <p:cNvPr id="3" name="Footer Placeholder 2">
            <a:extLst>
              <a:ext uri="{FF2B5EF4-FFF2-40B4-BE49-F238E27FC236}">
                <a16:creationId xmlns:a16="http://schemas.microsoft.com/office/drawing/2014/main" id="{FDE6188E-1ACF-4E6B-CA7D-EF8259BBC41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AFB4F6F-DE15-3CD0-D3B9-5828E3724EDE}"/>
              </a:ext>
            </a:extLst>
          </p:cNvPr>
          <p:cNvSpPr>
            <a:spLocks noGrp="1"/>
          </p:cNvSpPr>
          <p:nvPr>
            <p:ph type="sldNum" sz="quarter" idx="12"/>
          </p:nvPr>
        </p:nvSpPr>
        <p:spPr/>
        <p:txBody>
          <a:bodyPr/>
          <a:lstStyle/>
          <a:p>
            <a:fld id="{12311A65-1EF2-4353-910F-B799207884FD}" type="slidenum">
              <a:rPr lang="en-US" smtClean="0"/>
              <a:t>‹#›</a:t>
            </a:fld>
            <a:endParaRPr lang="en-US"/>
          </a:p>
        </p:txBody>
      </p:sp>
    </p:spTree>
    <p:extLst>
      <p:ext uri="{BB962C8B-B14F-4D97-AF65-F5344CB8AC3E}">
        <p14:creationId xmlns:p14="http://schemas.microsoft.com/office/powerpoint/2010/main" val="37130774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E37E4-4842-8B32-728D-8B129A61D0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D2D145B-99CA-895D-CC3B-6B768CCDFA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65B16B5-17B8-9B1C-8308-F60AA9A9ED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A630BD-5CFC-52D9-4AED-254FCA0C727F}"/>
              </a:ext>
            </a:extLst>
          </p:cNvPr>
          <p:cNvSpPr>
            <a:spLocks noGrp="1"/>
          </p:cNvSpPr>
          <p:nvPr>
            <p:ph type="dt" sz="half" idx="10"/>
          </p:nvPr>
        </p:nvSpPr>
        <p:spPr/>
        <p:txBody>
          <a:bodyPr/>
          <a:lstStyle/>
          <a:p>
            <a:fld id="{544228D4-3E42-4C80-937B-F3098B6AFECE}" type="datetimeFigureOut">
              <a:rPr lang="en-US" smtClean="0"/>
              <a:t>1/5/2024</a:t>
            </a:fld>
            <a:endParaRPr lang="en-US"/>
          </a:p>
        </p:txBody>
      </p:sp>
      <p:sp>
        <p:nvSpPr>
          <p:cNvPr id="6" name="Footer Placeholder 5">
            <a:extLst>
              <a:ext uri="{FF2B5EF4-FFF2-40B4-BE49-F238E27FC236}">
                <a16:creationId xmlns:a16="http://schemas.microsoft.com/office/drawing/2014/main" id="{D2F1B695-F2A3-A6D7-62CF-940C79BAD3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831FAC-2280-07CC-5512-BCD804A2DF86}"/>
              </a:ext>
            </a:extLst>
          </p:cNvPr>
          <p:cNvSpPr>
            <a:spLocks noGrp="1"/>
          </p:cNvSpPr>
          <p:nvPr>
            <p:ph type="sldNum" sz="quarter" idx="12"/>
          </p:nvPr>
        </p:nvSpPr>
        <p:spPr/>
        <p:txBody>
          <a:bodyPr/>
          <a:lstStyle/>
          <a:p>
            <a:fld id="{12311A65-1EF2-4353-910F-B799207884FD}" type="slidenum">
              <a:rPr lang="en-US" smtClean="0"/>
              <a:t>‹#›</a:t>
            </a:fld>
            <a:endParaRPr lang="en-US"/>
          </a:p>
        </p:txBody>
      </p:sp>
    </p:spTree>
    <p:extLst>
      <p:ext uri="{BB962C8B-B14F-4D97-AF65-F5344CB8AC3E}">
        <p14:creationId xmlns:p14="http://schemas.microsoft.com/office/powerpoint/2010/main" val="12365655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9808B-978B-45E5-9870-12364449DD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D945456-A807-7EC2-C163-F156A5DD9E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EFEBF59-543D-77EE-1581-EAAFCC2D3C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011334-A3D7-153B-6C27-083E131C1800}"/>
              </a:ext>
            </a:extLst>
          </p:cNvPr>
          <p:cNvSpPr>
            <a:spLocks noGrp="1"/>
          </p:cNvSpPr>
          <p:nvPr>
            <p:ph type="dt" sz="half" idx="10"/>
          </p:nvPr>
        </p:nvSpPr>
        <p:spPr/>
        <p:txBody>
          <a:bodyPr/>
          <a:lstStyle/>
          <a:p>
            <a:fld id="{544228D4-3E42-4C80-937B-F3098B6AFECE}" type="datetimeFigureOut">
              <a:rPr lang="en-US" smtClean="0"/>
              <a:t>1/5/2024</a:t>
            </a:fld>
            <a:endParaRPr lang="en-US"/>
          </a:p>
        </p:txBody>
      </p:sp>
      <p:sp>
        <p:nvSpPr>
          <p:cNvPr id="6" name="Footer Placeholder 5">
            <a:extLst>
              <a:ext uri="{FF2B5EF4-FFF2-40B4-BE49-F238E27FC236}">
                <a16:creationId xmlns:a16="http://schemas.microsoft.com/office/drawing/2014/main" id="{0AA15C62-7C1E-78F5-3CBB-D2FA3B1FB9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B40C41-EE74-F9F0-E54B-D3534C4ADF24}"/>
              </a:ext>
            </a:extLst>
          </p:cNvPr>
          <p:cNvSpPr>
            <a:spLocks noGrp="1"/>
          </p:cNvSpPr>
          <p:nvPr>
            <p:ph type="sldNum" sz="quarter" idx="12"/>
          </p:nvPr>
        </p:nvSpPr>
        <p:spPr/>
        <p:txBody>
          <a:bodyPr/>
          <a:lstStyle/>
          <a:p>
            <a:fld id="{12311A65-1EF2-4353-910F-B799207884FD}" type="slidenum">
              <a:rPr lang="en-US" smtClean="0"/>
              <a:t>‹#›</a:t>
            </a:fld>
            <a:endParaRPr lang="en-US"/>
          </a:p>
        </p:txBody>
      </p:sp>
    </p:spTree>
    <p:extLst>
      <p:ext uri="{BB962C8B-B14F-4D97-AF65-F5344CB8AC3E}">
        <p14:creationId xmlns:p14="http://schemas.microsoft.com/office/powerpoint/2010/main" val="18126891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55F18-7F1B-08DD-2D02-E4E08012FA9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CCA8328-6450-9697-C663-010E801225E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0D6823-E7A6-7928-744F-4E2B30FF7224}"/>
              </a:ext>
            </a:extLst>
          </p:cNvPr>
          <p:cNvSpPr>
            <a:spLocks noGrp="1"/>
          </p:cNvSpPr>
          <p:nvPr>
            <p:ph type="dt" sz="half" idx="10"/>
          </p:nvPr>
        </p:nvSpPr>
        <p:spPr/>
        <p:txBody>
          <a:bodyPr/>
          <a:lstStyle/>
          <a:p>
            <a:fld id="{544228D4-3E42-4C80-937B-F3098B6AFECE}" type="datetimeFigureOut">
              <a:rPr lang="en-US" smtClean="0"/>
              <a:t>1/5/2024</a:t>
            </a:fld>
            <a:endParaRPr lang="en-US"/>
          </a:p>
        </p:txBody>
      </p:sp>
      <p:sp>
        <p:nvSpPr>
          <p:cNvPr id="5" name="Footer Placeholder 4">
            <a:extLst>
              <a:ext uri="{FF2B5EF4-FFF2-40B4-BE49-F238E27FC236}">
                <a16:creationId xmlns:a16="http://schemas.microsoft.com/office/drawing/2014/main" id="{907B577A-44AA-3D40-F062-265E3049A8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C97B83-77D8-6A44-0339-66032CCE56F1}"/>
              </a:ext>
            </a:extLst>
          </p:cNvPr>
          <p:cNvSpPr>
            <a:spLocks noGrp="1"/>
          </p:cNvSpPr>
          <p:nvPr>
            <p:ph type="sldNum" sz="quarter" idx="12"/>
          </p:nvPr>
        </p:nvSpPr>
        <p:spPr/>
        <p:txBody>
          <a:bodyPr/>
          <a:lstStyle/>
          <a:p>
            <a:fld id="{12311A65-1EF2-4353-910F-B799207884FD}" type="slidenum">
              <a:rPr lang="en-US" smtClean="0"/>
              <a:t>‹#›</a:t>
            </a:fld>
            <a:endParaRPr lang="en-US"/>
          </a:p>
        </p:txBody>
      </p:sp>
    </p:spTree>
    <p:extLst>
      <p:ext uri="{BB962C8B-B14F-4D97-AF65-F5344CB8AC3E}">
        <p14:creationId xmlns:p14="http://schemas.microsoft.com/office/powerpoint/2010/main" val="38128976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B93EF0-CC15-88BE-64DD-A246C1D2162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665A648-099F-1DCD-77BF-269E5B98B80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48F21F-FC77-87F7-0B97-04616907F352}"/>
              </a:ext>
            </a:extLst>
          </p:cNvPr>
          <p:cNvSpPr>
            <a:spLocks noGrp="1"/>
          </p:cNvSpPr>
          <p:nvPr>
            <p:ph type="dt" sz="half" idx="10"/>
          </p:nvPr>
        </p:nvSpPr>
        <p:spPr/>
        <p:txBody>
          <a:bodyPr/>
          <a:lstStyle/>
          <a:p>
            <a:fld id="{544228D4-3E42-4C80-937B-F3098B6AFECE}" type="datetimeFigureOut">
              <a:rPr lang="en-US" smtClean="0"/>
              <a:t>1/5/2024</a:t>
            </a:fld>
            <a:endParaRPr lang="en-US"/>
          </a:p>
        </p:txBody>
      </p:sp>
      <p:sp>
        <p:nvSpPr>
          <p:cNvPr id="5" name="Footer Placeholder 4">
            <a:extLst>
              <a:ext uri="{FF2B5EF4-FFF2-40B4-BE49-F238E27FC236}">
                <a16:creationId xmlns:a16="http://schemas.microsoft.com/office/drawing/2014/main" id="{F214CEA1-B87B-11B2-7E73-5663CBCD5E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3B1C0C-45B1-38EF-F750-CEF45F13CB76}"/>
              </a:ext>
            </a:extLst>
          </p:cNvPr>
          <p:cNvSpPr>
            <a:spLocks noGrp="1"/>
          </p:cNvSpPr>
          <p:nvPr>
            <p:ph type="sldNum" sz="quarter" idx="12"/>
          </p:nvPr>
        </p:nvSpPr>
        <p:spPr/>
        <p:txBody>
          <a:bodyPr/>
          <a:lstStyle/>
          <a:p>
            <a:fld id="{12311A65-1EF2-4353-910F-B799207884FD}" type="slidenum">
              <a:rPr lang="en-US" smtClean="0"/>
              <a:t>‹#›</a:t>
            </a:fld>
            <a:endParaRPr lang="en-US"/>
          </a:p>
        </p:txBody>
      </p:sp>
    </p:spTree>
    <p:extLst>
      <p:ext uri="{BB962C8B-B14F-4D97-AF65-F5344CB8AC3E}">
        <p14:creationId xmlns:p14="http://schemas.microsoft.com/office/powerpoint/2010/main" val="1769563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no line no logo">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79257" y="1198160"/>
            <a:ext cx="10972800" cy="4525963"/>
          </a:xfrm>
        </p:spPr>
        <p:txBody>
          <a:bodyPr lIns="0">
            <a:normAutofit/>
          </a:bodyPr>
          <a:lstStyle>
            <a:lvl1pPr marL="0" indent="0">
              <a:buClr>
                <a:srgbClr val="006199"/>
              </a:buClr>
              <a:buFontTx/>
              <a:buNone/>
              <a:defRPr sz="2133" b="0" i="0">
                <a:solidFill>
                  <a:schemeClr val="tx1"/>
                </a:solidFill>
                <a:latin typeface="Century Gothic" panose="020B0502020202020204" pitchFamily="34" charset="0"/>
                <a:ea typeface="Verdana" panose="020B0604030504040204" pitchFamily="34" charset="0"/>
                <a:cs typeface="Verdana" panose="020B0604030504040204" pitchFamily="34" charset="0"/>
              </a:defRPr>
            </a:lvl1pPr>
            <a:lvl2pPr marL="1219170" indent="-609585">
              <a:buClr>
                <a:srgbClr val="006199"/>
              </a:buClr>
              <a:buFont typeface="Arial"/>
              <a:buChar char="•"/>
              <a:defRPr sz="2133" b="0" i="0">
                <a:solidFill>
                  <a:schemeClr val="tx1"/>
                </a:solidFill>
                <a:latin typeface="Century Gothic" panose="020B0502020202020204" pitchFamily="34" charset="0"/>
                <a:ea typeface="Verdana" panose="020B0604030504040204" pitchFamily="34" charset="0"/>
                <a:cs typeface="Verdana" panose="020B0604030504040204" pitchFamily="34" charset="0"/>
              </a:defRPr>
            </a:lvl2pPr>
            <a:lvl3pPr marL="1219170" indent="0">
              <a:buFontTx/>
              <a:buNone/>
              <a:defRPr b="0" i="0">
                <a:solidFill>
                  <a:schemeClr val="tx1"/>
                </a:solidFill>
                <a:latin typeface="Calibri Light"/>
                <a:cs typeface="Calibri Light"/>
              </a:defRPr>
            </a:lvl3pPr>
            <a:lvl4pPr marL="1828754" indent="0">
              <a:buFontTx/>
              <a:buNone/>
              <a:defRPr b="0" i="0">
                <a:solidFill>
                  <a:schemeClr val="tx1"/>
                </a:solidFill>
                <a:latin typeface="Calibri Light"/>
                <a:cs typeface="Calibri Light"/>
              </a:defRPr>
            </a:lvl4pPr>
            <a:lvl5pPr marL="2438339" indent="0">
              <a:buFontTx/>
              <a:buNone/>
              <a:defRPr b="0" i="0">
                <a:solidFill>
                  <a:schemeClr val="tx1"/>
                </a:solidFill>
                <a:latin typeface="Calibri Light"/>
                <a:cs typeface="Calibri Light"/>
              </a:defRPr>
            </a:lvl5pPr>
          </a:lstStyle>
          <a:p>
            <a:pPr lvl="0"/>
            <a:r>
              <a:rPr lang="en-GB"/>
              <a:t>Click to edit Master text styles</a:t>
            </a:r>
          </a:p>
          <a:p>
            <a:pPr lvl="1"/>
            <a:r>
              <a:rPr lang="en-GB"/>
              <a:t>Second level</a:t>
            </a:r>
          </a:p>
        </p:txBody>
      </p:sp>
      <p:sp>
        <p:nvSpPr>
          <p:cNvPr id="6" name="Slide Number Placeholder 5"/>
          <p:cNvSpPr>
            <a:spLocks noGrp="1"/>
          </p:cNvSpPr>
          <p:nvPr>
            <p:ph type="sldNum" sz="quarter" idx="12"/>
          </p:nvPr>
        </p:nvSpPr>
        <p:spPr>
          <a:xfrm>
            <a:off x="306145" y="6356351"/>
            <a:ext cx="2844800" cy="271877"/>
          </a:xfrm>
        </p:spPr>
        <p:txBody>
          <a:bodyPr/>
          <a:lstStyle/>
          <a:p>
            <a:fld id="{8261ACF1-7EB5-A94B-A38A-B3243CD45D89}" type="slidenum">
              <a:rPr lang="en-US" smtClean="0"/>
              <a:t>‹#›</a:t>
            </a:fld>
            <a:endParaRPr lang="en-US"/>
          </a:p>
        </p:txBody>
      </p:sp>
      <p:sp>
        <p:nvSpPr>
          <p:cNvPr id="11" name="Title 1"/>
          <p:cNvSpPr>
            <a:spLocks noGrp="1"/>
          </p:cNvSpPr>
          <p:nvPr>
            <p:ph type="title" hasCustomPrompt="1"/>
          </p:nvPr>
        </p:nvSpPr>
        <p:spPr>
          <a:xfrm>
            <a:off x="679257" y="6030"/>
            <a:ext cx="10972800" cy="851092"/>
          </a:xfrm>
        </p:spPr>
        <p:txBody>
          <a:bodyPr lIns="0">
            <a:normAutofit/>
          </a:bodyPr>
          <a:lstStyle>
            <a:lvl1pPr algn="l">
              <a:defRPr sz="2667">
                <a:solidFill>
                  <a:srgbClr val="1C73BE"/>
                </a:solidFill>
                <a:latin typeface="Century Gothic" panose="020B0502020202020204" pitchFamily="34" charset="0"/>
                <a:ea typeface="Verdana" panose="020B0604030504040204" pitchFamily="34" charset="0"/>
                <a:cs typeface="Verdana" panose="020B0604030504040204" pitchFamily="34" charset="0"/>
              </a:defRPr>
            </a:lvl1pPr>
          </a:lstStyle>
          <a:p>
            <a:r>
              <a:rPr lang="ga-IE" dirty="0"/>
              <a:t>Click To Edit Master Title Style</a:t>
            </a:r>
            <a:endParaRPr lang="en-US" dirty="0"/>
          </a:p>
        </p:txBody>
      </p:sp>
    </p:spTree>
    <p:extLst>
      <p:ext uri="{BB962C8B-B14F-4D97-AF65-F5344CB8AC3E}">
        <p14:creationId xmlns:p14="http://schemas.microsoft.com/office/powerpoint/2010/main" val="462553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Bullets Content">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79257" y="1135181"/>
            <a:ext cx="10972800" cy="4525963"/>
          </a:xfrm>
        </p:spPr>
        <p:txBody>
          <a:bodyPr lIns="0"/>
          <a:lstStyle>
            <a:lvl1pPr>
              <a:buClr>
                <a:srgbClr val="1C73BE"/>
              </a:buClr>
              <a:defRPr sz="2400" b="0" i="0">
                <a:solidFill>
                  <a:schemeClr val="tx1"/>
                </a:solidFill>
                <a:latin typeface="Century Gothic" panose="020B0502020202020204" pitchFamily="34" charset="0"/>
                <a:ea typeface="Verdana" panose="020B0604030504040204" pitchFamily="34" charset="0"/>
                <a:cs typeface="Verdana" panose="020B0604030504040204" pitchFamily="34" charset="0"/>
              </a:defRPr>
            </a:lvl1pPr>
            <a:lvl2pPr>
              <a:defRPr sz="2400" b="0" i="0">
                <a:solidFill>
                  <a:schemeClr val="tx1"/>
                </a:solidFill>
                <a:latin typeface="Century Gothic" panose="020B0502020202020204" pitchFamily="34" charset="0"/>
                <a:ea typeface="Verdana" panose="020B0604030504040204" pitchFamily="34" charset="0"/>
                <a:cs typeface="Verdana" panose="020B0604030504040204" pitchFamily="34" charset="0"/>
              </a:defRPr>
            </a:lvl2pPr>
            <a:lvl3pPr>
              <a:defRPr sz="1867" b="0" i="0">
                <a:solidFill>
                  <a:schemeClr val="tx1"/>
                </a:solidFill>
                <a:latin typeface="Century Gothic" panose="020B0502020202020204" pitchFamily="34" charset="0"/>
                <a:ea typeface="Verdana" panose="020B0604030504040204" pitchFamily="34" charset="0"/>
                <a:cs typeface="Verdana" panose="020B0604030504040204" pitchFamily="34" charset="0"/>
              </a:defRPr>
            </a:lvl3pPr>
            <a:lvl4pPr>
              <a:defRPr sz="1867" b="0" i="0">
                <a:solidFill>
                  <a:schemeClr val="tx1"/>
                </a:solidFill>
                <a:latin typeface="Century Gothic" panose="020B0502020202020204" pitchFamily="34" charset="0"/>
                <a:ea typeface="Verdana" panose="020B0604030504040204" pitchFamily="34" charset="0"/>
                <a:cs typeface="Verdana" panose="020B0604030504040204" pitchFamily="34" charset="0"/>
              </a:defRPr>
            </a:lvl4pPr>
            <a:lvl5pPr>
              <a:defRPr sz="1867" b="0" i="0">
                <a:solidFill>
                  <a:schemeClr val="tx1"/>
                </a:solidFill>
                <a:latin typeface="Century Gothic" panose="020B0502020202020204" pitchFamily="34" charset="0"/>
                <a:ea typeface="Verdana" panose="020B0604030504040204" pitchFamily="34" charset="0"/>
                <a:cs typeface="Verdana" panose="020B060403050404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Slide Number Placeholder 5"/>
          <p:cNvSpPr>
            <a:spLocks noGrp="1"/>
          </p:cNvSpPr>
          <p:nvPr>
            <p:ph type="sldNum" sz="quarter" idx="12"/>
          </p:nvPr>
        </p:nvSpPr>
        <p:spPr>
          <a:xfrm>
            <a:off x="306145" y="6356351"/>
            <a:ext cx="2844800" cy="271877"/>
          </a:xfrm>
        </p:spPr>
        <p:txBody>
          <a:bodyPr/>
          <a:lstStyle/>
          <a:p>
            <a:fld id="{8261ACF1-7EB5-A94B-A38A-B3243CD45D89}" type="slidenum">
              <a:rPr lang="en-US" smtClean="0"/>
              <a:t>‹#›</a:t>
            </a:fld>
            <a:endParaRPr lang="en-US"/>
          </a:p>
        </p:txBody>
      </p:sp>
      <p:sp>
        <p:nvSpPr>
          <p:cNvPr id="8" name="Title 1"/>
          <p:cNvSpPr>
            <a:spLocks noGrp="1"/>
          </p:cNvSpPr>
          <p:nvPr>
            <p:ph type="title" hasCustomPrompt="1"/>
          </p:nvPr>
        </p:nvSpPr>
        <p:spPr>
          <a:xfrm>
            <a:off x="679257" y="6030"/>
            <a:ext cx="10972800" cy="851092"/>
          </a:xfrm>
        </p:spPr>
        <p:txBody>
          <a:bodyPr lIns="0">
            <a:normAutofit/>
          </a:bodyPr>
          <a:lstStyle>
            <a:lvl1pPr algn="l">
              <a:defRPr sz="2667">
                <a:solidFill>
                  <a:srgbClr val="1C73BE"/>
                </a:solidFill>
                <a:latin typeface="Century Gothic" panose="020B0502020202020204" pitchFamily="34" charset="0"/>
                <a:ea typeface="Verdana" panose="020B0604030504040204" pitchFamily="34" charset="0"/>
                <a:cs typeface="Verdana" panose="020B0604030504040204" pitchFamily="34" charset="0"/>
              </a:defRPr>
            </a:lvl1pPr>
          </a:lstStyle>
          <a:p>
            <a:r>
              <a:rPr lang="ga-IE" dirty="0"/>
              <a:t>Click To Edit Master Title Style</a:t>
            </a:r>
            <a:endParaRPr lang="en-US" dirty="0"/>
          </a:p>
        </p:txBody>
      </p:sp>
      <p:cxnSp>
        <p:nvCxnSpPr>
          <p:cNvPr id="12" name="Straight Connector 11"/>
          <p:cNvCxnSpPr>
            <a:cxnSpLocks/>
          </p:cNvCxnSpPr>
          <p:nvPr userDrawn="1"/>
        </p:nvCxnSpPr>
        <p:spPr>
          <a:xfrm>
            <a:off x="679258" y="723189"/>
            <a:ext cx="11512743" cy="0"/>
          </a:xfrm>
          <a:prstGeom prst="line">
            <a:avLst/>
          </a:prstGeom>
          <a:ln w="9525" cmpd="sng">
            <a:solidFill>
              <a:srgbClr val="1C73BE"/>
            </a:solidFill>
          </a:ln>
          <a:effectLst/>
        </p:spPr>
        <p:style>
          <a:lnRef idx="2">
            <a:schemeClr val="accent1"/>
          </a:lnRef>
          <a:fillRef idx="0">
            <a:schemeClr val="accent1"/>
          </a:fillRef>
          <a:effectRef idx="1">
            <a:schemeClr val="accent1"/>
          </a:effectRef>
          <a:fontRef idx="minor">
            <a:schemeClr val="tx1"/>
          </a:fontRef>
        </p:style>
      </p:cxnSp>
      <p:pic>
        <p:nvPicPr>
          <p:cNvPr id="10" name="Picture 9">
            <a:extLst>
              <a:ext uri="{FF2B5EF4-FFF2-40B4-BE49-F238E27FC236}">
                <a16:creationId xmlns:a16="http://schemas.microsoft.com/office/drawing/2014/main" id="{007086AC-0EB4-9941-863D-F6DCC487605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276" t="17085" r="276" b="16917"/>
          <a:stretch/>
        </p:blipFill>
        <p:spPr>
          <a:xfrm>
            <a:off x="9657347" y="6213644"/>
            <a:ext cx="1989221" cy="414585"/>
          </a:xfrm>
          <a:prstGeom prst="rect">
            <a:avLst/>
          </a:prstGeom>
        </p:spPr>
      </p:pic>
    </p:spTree>
    <p:extLst>
      <p:ext uri="{BB962C8B-B14F-4D97-AF65-F5344CB8AC3E}">
        <p14:creationId xmlns:p14="http://schemas.microsoft.com/office/powerpoint/2010/main" val="3316800935"/>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ctrTitle" hasCustomPrompt="1"/>
          </p:nvPr>
        </p:nvSpPr>
        <p:spPr>
          <a:xfrm>
            <a:off x="1214159" y="1350364"/>
            <a:ext cx="8198916" cy="1156177"/>
          </a:xfrm>
        </p:spPr>
        <p:txBody>
          <a:bodyPr lIns="0" anchor="t" anchorCtr="0">
            <a:normAutofit/>
          </a:bodyPr>
          <a:lstStyle>
            <a:lvl1pPr algn="l">
              <a:defRPr sz="3200">
                <a:solidFill>
                  <a:schemeClr val="bg1"/>
                </a:solidFill>
                <a:latin typeface="Century Gothic" panose="020B0502020202020204" pitchFamily="34" charset="0"/>
                <a:ea typeface="Verdana" panose="020B0604030504040204" pitchFamily="34" charset="0"/>
              </a:defRPr>
            </a:lvl1pPr>
          </a:lstStyle>
          <a:p>
            <a:r>
              <a:rPr lang="ga-IE" dirty="0"/>
              <a:t>CLICK TO EDIT MASTER TITLE STYLE</a:t>
            </a:r>
            <a:endParaRPr lang="en-US" dirty="0"/>
          </a:p>
        </p:txBody>
      </p:sp>
      <p:sp>
        <p:nvSpPr>
          <p:cNvPr id="12" name="Subtitle 2"/>
          <p:cNvSpPr>
            <a:spLocks noGrp="1"/>
          </p:cNvSpPr>
          <p:nvPr>
            <p:ph type="subTitle" idx="1"/>
          </p:nvPr>
        </p:nvSpPr>
        <p:spPr>
          <a:xfrm>
            <a:off x="1214159" y="1985892"/>
            <a:ext cx="8198915" cy="1288873"/>
          </a:xfrm>
        </p:spPr>
        <p:txBody>
          <a:bodyPr lIns="0">
            <a:normAutofit/>
          </a:bodyPr>
          <a:lstStyle>
            <a:lvl1pPr marL="0" indent="0" algn="l">
              <a:buNone/>
              <a:defRPr sz="2400" b="0" i="0">
                <a:solidFill>
                  <a:schemeClr val="bg1"/>
                </a:solidFill>
                <a:latin typeface="Century Gothic" panose="020B0502020202020204" pitchFamily="34" charset="0"/>
                <a:ea typeface="Verdana" panose="020B0604030504040204" pitchFamily="34" charset="0"/>
                <a:cs typeface="Verdana" panose="020B060403050404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a:t>Click to edit Master subtitle style</a:t>
            </a:r>
            <a:endParaRPr lang="en-US" dirty="0"/>
          </a:p>
        </p:txBody>
      </p:sp>
      <p:sp>
        <p:nvSpPr>
          <p:cNvPr id="8" name="Slide Number Placeholder 5"/>
          <p:cNvSpPr>
            <a:spLocks noGrp="1"/>
          </p:cNvSpPr>
          <p:nvPr>
            <p:ph type="sldNum" sz="quarter" idx="12"/>
          </p:nvPr>
        </p:nvSpPr>
        <p:spPr>
          <a:xfrm>
            <a:off x="306145" y="6356351"/>
            <a:ext cx="2844800" cy="271877"/>
          </a:xfrm>
        </p:spPr>
        <p:txBody>
          <a:bodyPr/>
          <a:lstStyle/>
          <a:p>
            <a:fld id="{8261ACF1-7EB5-A94B-A38A-B3243CD45D89}" type="slidenum">
              <a:rPr lang="en-US" smtClean="0"/>
              <a:t>‹#›</a:t>
            </a:fld>
            <a:endParaRPr lang="en-US"/>
          </a:p>
        </p:txBody>
      </p:sp>
      <p:pic>
        <p:nvPicPr>
          <p:cNvPr id="13" name="Picture 12">
            <a:extLst>
              <a:ext uri="{FF2B5EF4-FFF2-40B4-BE49-F238E27FC236}">
                <a16:creationId xmlns:a16="http://schemas.microsoft.com/office/drawing/2014/main" id="{955EC189-88FC-9843-8B23-89D879FDEDAD}"/>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8810229" y="5623244"/>
            <a:ext cx="2772171" cy="875421"/>
          </a:xfrm>
          <a:prstGeom prst="rect">
            <a:avLst/>
          </a:prstGeom>
        </p:spPr>
      </p:pic>
    </p:spTree>
    <p:extLst>
      <p:ext uri="{BB962C8B-B14F-4D97-AF65-F5344CB8AC3E}">
        <p14:creationId xmlns:p14="http://schemas.microsoft.com/office/powerpoint/2010/main" val="3955713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79258" y="1141921"/>
            <a:ext cx="4979369" cy="4525963"/>
          </a:xfrm>
        </p:spPr>
        <p:txBody>
          <a:bodyPr lIns="0"/>
          <a:lstStyle>
            <a:lvl1pPr>
              <a:buClr>
                <a:srgbClr val="1C73BE"/>
              </a:buClr>
              <a:defRPr sz="2133" b="0" i="0">
                <a:latin typeface="Century Gothic" panose="020B0502020202020204" pitchFamily="34" charset="0"/>
                <a:ea typeface="Verdana" panose="020B0604030504040204" pitchFamily="34" charset="0"/>
                <a:cs typeface="Verdana" panose="020B0604030504040204" pitchFamily="34" charset="0"/>
              </a:defRPr>
            </a:lvl1pPr>
            <a:lvl2pPr>
              <a:defRPr sz="2133" b="0" i="0">
                <a:latin typeface="Century Gothic" panose="020B0502020202020204" pitchFamily="34" charset="0"/>
                <a:ea typeface="Verdana" panose="020B0604030504040204" pitchFamily="34" charset="0"/>
                <a:cs typeface="Verdana" panose="020B0604030504040204" pitchFamily="34" charset="0"/>
              </a:defRPr>
            </a:lvl2pPr>
            <a:lvl3pPr>
              <a:defRPr sz="1867" b="0" i="0">
                <a:latin typeface="Century Gothic" panose="020B0502020202020204" pitchFamily="34" charset="0"/>
                <a:ea typeface="Verdana" panose="020B0604030504040204" pitchFamily="34" charset="0"/>
                <a:cs typeface="Verdana" panose="020B0604030504040204" pitchFamily="34" charset="0"/>
              </a:defRPr>
            </a:lvl3pPr>
            <a:lvl4pPr>
              <a:defRPr sz="1867" b="0" i="0">
                <a:latin typeface="Century Gothic" panose="020B0502020202020204" pitchFamily="34" charset="0"/>
                <a:ea typeface="Verdana" panose="020B0604030504040204" pitchFamily="34" charset="0"/>
                <a:cs typeface="Verdana" panose="020B0604030504040204" pitchFamily="34" charset="0"/>
              </a:defRPr>
            </a:lvl4pPr>
            <a:lvl5pPr>
              <a:defRPr sz="1867" b="0" i="0">
                <a:latin typeface="Century Gothic" panose="020B0502020202020204" pitchFamily="34" charset="0"/>
                <a:ea typeface="Verdana" panose="020B0604030504040204" pitchFamily="34" charset="0"/>
                <a:cs typeface="Verdana" panose="020B0604030504040204" pitchFamily="34" charset="0"/>
              </a:defRPr>
            </a:lvl5pPr>
            <a:lvl6pPr>
              <a:defRPr sz="2400"/>
            </a:lvl6pPr>
            <a:lvl7pPr>
              <a:defRPr sz="2400"/>
            </a:lvl7pPr>
            <a:lvl8pPr>
              <a:defRPr sz="2400"/>
            </a:lvl8pPr>
            <a:lvl9pPr>
              <a:defRPr sz="2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1" name="Content Placeholder 2"/>
          <p:cNvSpPr>
            <a:spLocks noGrp="1"/>
          </p:cNvSpPr>
          <p:nvPr>
            <p:ph sz="half" idx="13"/>
          </p:nvPr>
        </p:nvSpPr>
        <p:spPr>
          <a:xfrm>
            <a:off x="5721996" y="1141921"/>
            <a:ext cx="4979369" cy="4525963"/>
          </a:xfrm>
        </p:spPr>
        <p:txBody>
          <a:bodyPr lIns="0"/>
          <a:lstStyle>
            <a:lvl1pPr>
              <a:buClr>
                <a:srgbClr val="1C73BE"/>
              </a:buClr>
              <a:defRPr sz="2133" b="0" i="0">
                <a:latin typeface="Century Gothic" panose="020B0502020202020204" pitchFamily="34" charset="0"/>
                <a:ea typeface="Verdana" panose="020B0604030504040204" pitchFamily="34" charset="0"/>
                <a:cs typeface="Verdana" panose="020B0604030504040204" pitchFamily="34" charset="0"/>
              </a:defRPr>
            </a:lvl1pPr>
            <a:lvl2pPr>
              <a:defRPr sz="2133" b="0" i="0">
                <a:latin typeface="Century Gothic" panose="020B0502020202020204" pitchFamily="34" charset="0"/>
                <a:ea typeface="Verdana" panose="020B0604030504040204" pitchFamily="34" charset="0"/>
                <a:cs typeface="Verdana" panose="020B0604030504040204" pitchFamily="34" charset="0"/>
              </a:defRPr>
            </a:lvl2pPr>
            <a:lvl3pPr>
              <a:defRPr sz="1867" b="0" i="0">
                <a:latin typeface="Century Gothic" panose="020B0502020202020204" pitchFamily="34" charset="0"/>
                <a:ea typeface="Verdana" panose="020B0604030504040204" pitchFamily="34" charset="0"/>
                <a:cs typeface="Verdana" panose="020B0604030504040204" pitchFamily="34" charset="0"/>
              </a:defRPr>
            </a:lvl3pPr>
            <a:lvl4pPr>
              <a:defRPr sz="1867" b="0" i="0">
                <a:latin typeface="Century Gothic" panose="020B0502020202020204" pitchFamily="34" charset="0"/>
                <a:ea typeface="Verdana" panose="020B0604030504040204" pitchFamily="34" charset="0"/>
                <a:cs typeface="Verdana" panose="020B0604030504040204" pitchFamily="34" charset="0"/>
              </a:defRPr>
            </a:lvl4pPr>
            <a:lvl5pPr>
              <a:defRPr sz="1867" b="0" i="0">
                <a:latin typeface="Century Gothic" panose="020B0502020202020204" pitchFamily="34" charset="0"/>
                <a:ea typeface="Verdana" panose="020B0604030504040204" pitchFamily="34" charset="0"/>
                <a:cs typeface="Verdana" panose="020B0604030504040204" pitchFamily="34" charset="0"/>
              </a:defRPr>
            </a:lvl5pPr>
            <a:lvl6pPr>
              <a:defRPr sz="2400"/>
            </a:lvl6pPr>
            <a:lvl7pPr>
              <a:defRPr sz="2400"/>
            </a:lvl7pPr>
            <a:lvl8pPr>
              <a:defRPr sz="2400"/>
            </a:lvl8pPr>
            <a:lvl9pPr>
              <a:defRPr sz="2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Slide Number Placeholder 5"/>
          <p:cNvSpPr>
            <a:spLocks noGrp="1"/>
          </p:cNvSpPr>
          <p:nvPr>
            <p:ph type="sldNum" sz="quarter" idx="12"/>
          </p:nvPr>
        </p:nvSpPr>
        <p:spPr>
          <a:xfrm>
            <a:off x="306145" y="6356351"/>
            <a:ext cx="2844800" cy="271877"/>
          </a:xfrm>
        </p:spPr>
        <p:txBody>
          <a:bodyPr/>
          <a:lstStyle/>
          <a:p>
            <a:fld id="{8261ACF1-7EB5-A94B-A38A-B3243CD45D89}" type="slidenum">
              <a:rPr lang="en-US" smtClean="0"/>
              <a:t>‹#›</a:t>
            </a:fld>
            <a:endParaRPr lang="en-US"/>
          </a:p>
        </p:txBody>
      </p:sp>
      <p:sp>
        <p:nvSpPr>
          <p:cNvPr id="9" name="Title 1"/>
          <p:cNvSpPr>
            <a:spLocks noGrp="1"/>
          </p:cNvSpPr>
          <p:nvPr>
            <p:ph type="title" hasCustomPrompt="1"/>
          </p:nvPr>
        </p:nvSpPr>
        <p:spPr>
          <a:xfrm>
            <a:off x="679257" y="6030"/>
            <a:ext cx="10972800" cy="851092"/>
          </a:xfrm>
        </p:spPr>
        <p:txBody>
          <a:bodyPr lIns="0">
            <a:normAutofit/>
          </a:bodyPr>
          <a:lstStyle>
            <a:lvl1pPr algn="l">
              <a:defRPr sz="2667">
                <a:solidFill>
                  <a:srgbClr val="1C73BE"/>
                </a:solidFill>
                <a:latin typeface="Century Gothic" panose="020B0502020202020204" pitchFamily="34" charset="0"/>
                <a:ea typeface="Verdana" panose="020B0604030504040204" pitchFamily="34" charset="0"/>
                <a:cs typeface="Verdana" panose="020B0604030504040204" pitchFamily="34" charset="0"/>
              </a:defRPr>
            </a:lvl1pPr>
          </a:lstStyle>
          <a:p>
            <a:r>
              <a:rPr lang="ga-IE" dirty="0"/>
              <a:t>Click To Edit Master Title Style</a:t>
            </a:r>
            <a:endParaRPr lang="en-US" dirty="0"/>
          </a:p>
        </p:txBody>
      </p:sp>
      <p:cxnSp>
        <p:nvCxnSpPr>
          <p:cNvPr id="13" name="Straight Connector 12"/>
          <p:cNvCxnSpPr>
            <a:cxnSpLocks/>
          </p:cNvCxnSpPr>
          <p:nvPr userDrawn="1"/>
        </p:nvCxnSpPr>
        <p:spPr>
          <a:xfrm>
            <a:off x="679258" y="723189"/>
            <a:ext cx="11512743" cy="0"/>
          </a:xfrm>
          <a:prstGeom prst="line">
            <a:avLst/>
          </a:prstGeom>
          <a:ln w="9525" cmpd="sng">
            <a:solidFill>
              <a:srgbClr val="1C73BE"/>
            </a:solidFill>
          </a:ln>
          <a:effectLst/>
        </p:spPr>
        <p:style>
          <a:lnRef idx="2">
            <a:schemeClr val="accent1"/>
          </a:lnRef>
          <a:fillRef idx="0">
            <a:schemeClr val="accent1"/>
          </a:fillRef>
          <a:effectRef idx="1">
            <a:schemeClr val="accent1"/>
          </a:effectRef>
          <a:fontRef idx="minor">
            <a:schemeClr val="tx1"/>
          </a:fontRef>
        </p:style>
      </p:cxnSp>
      <p:pic>
        <p:nvPicPr>
          <p:cNvPr id="10" name="Picture 9">
            <a:extLst>
              <a:ext uri="{FF2B5EF4-FFF2-40B4-BE49-F238E27FC236}">
                <a16:creationId xmlns:a16="http://schemas.microsoft.com/office/drawing/2014/main" id="{407D4120-44BF-F545-A546-4410EF17F2E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276" t="17085" r="276" b="16917"/>
          <a:stretch/>
        </p:blipFill>
        <p:spPr>
          <a:xfrm>
            <a:off x="9657347" y="6213644"/>
            <a:ext cx="1989221" cy="414585"/>
          </a:xfrm>
          <a:prstGeom prst="rect">
            <a:avLst/>
          </a:prstGeom>
        </p:spPr>
      </p:pic>
    </p:spTree>
    <p:extLst>
      <p:ext uri="{BB962C8B-B14F-4D97-AF65-F5344CB8AC3E}">
        <p14:creationId xmlns:p14="http://schemas.microsoft.com/office/powerpoint/2010/main" val="2719480280"/>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306145" y="6356351"/>
            <a:ext cx="2844800" cy="271877"/>
          </a:xfrm>
        </p:spPr>
        <p:txBody>
          <a:bodyPr/>
          <a:lstStyle/>
          <a:p>
            <a:fld id="{8261ACF1-7EB5-A94B-A38A-B3243CD45D89}" type="slidenum">
              <a:rPr lang="en-US" smtClean="0"/>
              <a:t>‹#›</a:t>
            </a:fld>
            <a:endParaRPr lang="en-US"/>
          </a:p>
        </p:txBody>
      </p:sp>
      <p:sp>
        <p:nvSpPr>
          <p:cNvPr id="7" name="Title 1"/>
          <p:cNvSpPr>
            <a:spLocks noGrp="1"/>
          </p:cNvSpPr>
          <p:nvPr>
            <p:ph type="title" hasCustomPrompt="1"/>
          </p:nvPr>
        </p:nvSpPr>
        <p:spPr>
          <a:xfrm>
            <a:off x="679257" y="6030"/>
            <a:ext cx="10972800" cy="851092"/>
          </a:xfrm>
        </p:spPr>
        <p:txBody>
          <a:bodyPr lIns="0">
            <a:normAutofit/>
          </a:bodyPr>
          <a:lstStyle>
            <a:lvl1pPr algn="l">
              <a:defRPr sz="2667">
                <a:solidFill>
                  <a:srgbClr val="1C73BE"/>
                </a:solidFill>
                <a:latin typeface="Century Gothic" panose="020B0502020202020204" pitchFamily="34" charset="0"/>
                <a:ea typeface="Verdana" panose="020B0604030504040204" pitchFamily="34" charset="0"/>
                <a:cs typeface="Verdana" panose="020B0604030504040204" pitchFamily="34" charset="0"/>
              </a:defRPr>
            </a:lvl1pPr>
          </a:lstStyle>
          <a:p>
            <a:r>
              <a:rPr lang="ga-IE" dirty="0"/>
              <a:t>Click To Edit Master Title Style</a:t>
            </a:r>
            <a:endParaRPr lang="en-US" dirty="0"/>
          </a:p>
        </p:txBody>
      </p:sp>
      <p:cxnSp>
        <p:nvCxnSpPr>
          <p:cNvPr id="10" name="Straight Connector 9"/>
          <p:cNvCxnSpPr>
            <a:cxnSpLocks/>
          </p:cNvCxnSpPr>
          <p:nvPr userDrawn="1"/>
        </p:nvCxnSpPr>
        <p:spPr>
          <a:xfrm>
            <a:off x="679258" y="723189"/>
            <a:ext cx="11512743" cy="0"/>
          </a:xfrm>
          <a:prstGeom prst="line">
            <a:avLst/>
          </a:prstGeom>
          <a:ln w="9525" cmpd="sng">
            <a:solidFill>
              <a:srgbClr val="1C73BE"/>
            </a:solidFill>
          </a:ln>
          <a:effectLst/>
        </p:spPr>
        <p:style>
          <a:lnRef idx="2">
            <a:schemeClr val="accent1"/>
          </a:lnRef>
          <a:fillRef idx="0">
            <a:schemeClr val="accent1"/>
          </a:fillRef>
          <a:effectRef idx="1">
            <a:schemeClr val="accent1"/>
          </a:effectRef>
          <a:fontRef idx="minor">
            <a:schemeClr val="tx1"/>
          </a:fontRef>
        </p:style>
      </p:cxnSp>
      <p:pic>
        <p:nvPicPr>
          <p:cNvPr id="8" name="Picture 7">
            <a:extLst>
              <a:ext uri="{FF2B5EF4-FFF2-40B4-BE49-F238E27FC236}">
                <a16:creationId xmlns:a16="http://schemas.microsoft.com/office/drawing/2014/main" id="{F3D60AB8-75A7-9E4F-A6B3-20A5B96DFF5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276" t="17085" r="276" b="16917"/>
          <a:stretch/>
        </p:blipFill>
        <p:spPr>
          <a:xfrm>
            <a:off x="9657347" y="6213644"/>
            <a:ext cx="1989221" cy="414585"/>
          </a:xfrm>
          <a:prstGeom prst="rect">
            <a:avLst/>
          </a:prstGeom>
        </p:spPr>
      </p:pic>
    </p:spTree>
    <p:extLst>
      <p:ext uri="{BB962C8B-B14F-4D97-AF65-F5344CB8AC3E}">
        <p14:creationId xmlns:p14="http://schemas.microsoft.com/office/powerpoint/2010/main" val="232224000"/>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theme" Target="../theme/theme2.xml"/><Relationship Id="rId4"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10" Type="http://schemas.openxmlformats.org/officeDocument/2006/relationships/theme" Target="../theme/theme3.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31.xml"/><Relationship Id="rId7" Type="http://schemas.openxmlformats.org/officeDocument/2006/relationships/image" Target="../media/image8.jpeg"/><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theme" Target="../theme/theme4.xml"/><Relationship Id="rId5" Type="http://schemas.openxmlformats.org/officeDocument/2006/relationships/slideLayout" Target="../slideLayouts/slideLayout33.xml"/><Relationship Id="rId4"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737600" y="6356351"/>
            <a:ext cx="2844800" cy="365125"/>
          </a:xfrm>
          <a:prstGeom prst="rect">
            <a:avLst/>
          </a:prstGeom>
        </p:spPr>
        <p:txBody>
          <a:bodyPr vert="horz" lIns="91440" tIns="45720" rIns="91440" bIns="45720" rtlCol="0" anchor="ctr"/>
          <a:lstStyle>
            <a:lvl1pPr algn="r">
              <a:defRPr sz="1400">
                <a:solidFill>
                  <a:schemeClr val="tx1">
                    <a:tint val="75000"/>
                  </a:schemeClr>
                </a:solidFill>
              </a:defRPr>
            </a:lvl1pPr>
          </a:lstStyle>
          <a:p>
            <a:fld id="{CBF46508-FCCE-3E4A-8DBC-F8572B94EAEB}" type="datetime1">
              <a:rPr lang="en-IE" smtClean="0"/>
              <a:pPr/>
              <a:t>05/01/2024</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4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1688" y="6356351"/>
            <a:ext cx="2844800" cy="365125"/>
          </a:xfrm>
          <a:prstGeom prst="rect">
            <a:avLst/>
          </a:prstGeom>
        </p:spPr>
        <p:txBody>
          <a:bodyPr vert="horz" lIns="0" tIns="45720" rIns="91440" bIns="45720" rtlCol="0" anchor="ctr"/>
          <a:lstStyle>
            <a:lvl1pPr algn="l">
              <a:defRPr sz="1200">
                <a:solidFill>
                  <a:schemeClr val="tx1">
                    <a:tint val="75000"/>
                  </a:schemeClr>
                </a:solidFill>
              </a:defRPr>
            </a:lvl1pPr>
          </a:lstStyle>
          <a:p>
            <a:fld id="{8261ACF1-7EB5-A94B-A38A-B3243CD45D89}" type="slidenum">
              <a:rPr lang="en-US" smtClean="0"/>
              <a:pPr/>
              <a:t>‹#›</a:t>
            </a:fld>
            <a:endParaRPr lang="en-US" dirty="0"/>
          </a:p>
        </p:txBody>
      </p:sp>
    </p:spTree>
    <p:extLst>
      <p:ext uri="{BB962C8B-B14F-4D97-AF65-F5344CB8AC3E}">
        <p14:creationId xmlns:p14="http://schemas.microsoft.com/office/powerpoint/2010/main" val="14288474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hdr="0" ftr="0" dt="0"/>
  <p:txStyles>
    <p:titleStyle>
      <a:lvl1pPr algn="ctr" defTabSz="609585" rtl="0" eaLnBrk="1" latinLnBrk="0" hangingPunct="1">
        <a:spcBef>
          <a:spcPct val="0"/>
        </a:spcBef>
        <a:buNone/>
        <a:defRPr sz="5333" kern="1200">
          <a:solidFill>
            <a:schemeClr val="tx1"/>
          </a:solidFill>
          <a:latin typeface="Century Gothic" panose="020B0502020202020204" pitchFamily="34" charset="0"/>
          <a:ea typeface="Verdana" panose="020B0604030504040204" pitchFamily="34" charset="0"/>
          <a:cs typeface="+mj-cs"/>
        </a:defRPr>
      </a:lvl1pPr>
    </p:titleStyle>
    <p:bodyStyle>
      <a:lvl1pPr marL="457189" indent="-457189" algn="l" defTabSz="609585" rtl="0" eaLnBrk="1" latinLnBrk="0" hangingPunct="1">
        <a:spcBef>
          <a:spcPct val="20000"/>
        </a:spcBef>
        <a:buFont typeface="Arial"/>
        <a:buChar char="•"/>
        <a:defRPr sz="2400" kern="1200">
          <a:solidFill>
            <a:schemeClr val="tx1"/>
          </a:solidFill>
          <a:latin typeface="Century Gothic" panose="020B0502020202020204" pitchFamily="34" charset="0"/>
          <a:ea typeface="Verdana" panose="020B0604030504040204" pitchFamily="34" charset="0"/>
          <a:cs typeface="+mn-cs"/>
        </a:defRPr>
      </a:lvl1pPr>
      <a:lvl2pPr marL="990575" indent="-380990" algn="l" defTabSz="609585" rtl="0" eaLnBrk="1" latinLnBrk="0" hangingPunct="1">
        <a:spcBef>
          <a:spcPct val="20000"/>
        </a:spcBef>
        <a:buFont typeface="Arial"/>
        <a:buChar char="–"/>
        <a:defRPr sz="2400" kern="1200">
          <a:solidFill>
            <a:schemeClr val="tx1"/>
          </a:solidFill>
          <a:latin typeface="Century Gothic" panose="020B0502020202020204" pitchFamily="34" charset="0"/>
          <a:ea typeface="Verdana" panose="020B0604030504040204" pitchFamily="34" charset="0"/>
          <a:cs typeface="+mn-cs"/>
        </a:defRPr>
      </a:lvl2pPr>
      <a:lvl3pPr marL="1523962" indent="-304792" algn="l" defTabSz="609585" rtl="0" eaLnBrk="1" latinLnBrk="0" hangingPunct="1">
        <a:spcBef>
          <a:spcPct val="20000"/>
        </a:spcBef>
        <a:buFont typeface="Arial"/>
        <a:buChar char="•"/>
        <a:defRPr sz="2133" kern="1200">
          <a:solidFill>
            <a:schemeClr val="tx1"/>
          </a:solidFill>
          <a:latin typeface="Century Gothic" panose="020B0502020202020204" pitchFamily="34" charset="0"/>
          <a:ea typeface="Verdana" panose="020B0604030504040204" pitchFamily="34" charset="0"/>
          <a:cs typeface="+mn-cs"/>
        </a:defRPr>
      </a:lvl3pPr>
      <a:lvl4pPr marL="2133547" indent="-304792" algn="l" defTabSz="609585" rtl="0" eaLnBrk="1" latinLnBrk="0" hangingPunct="1">
        <a:spcBef>
          <a:spcPct val="20000"/>
        </a:spcBef>
        <a:buFont typeface="Arial"/>
        <a:buChar char="–"/>
        <a:defRPr sz="2133" kern="1200">
          <a:solidFill>
            <a:schemeClr val="tx1"/>
          </a:solidFill>
          <a:latin typeface="Century Gothic" panose="020B0502020202020204" pitchFamily="34" charset="0"/>
          <a:ea typeface="Verdana" panose="020B0604030504040204" pitchFamily="34" charset="0"/>
          <a:cs typeface="+mn-cs"/>
        </a:defRPr>
      </a:lvl4pPr>
      <a:lvl5pPr marL="2743131" indent="-304792" algn="l" defTabSz="609585" rtl="0" eaLnBrk="1" latinLnBrk="0" hangingPunct="1">
        <a:spcBef>
          <a:spcPct val="20000"/>
        </a:spcBef>
        <a:buFont typeface="Arial"/>
        <a:buChar char="»"/>
        <a:defRPr sz="2133" kern="1200">
          <a:solidFill>
            <a:schemeClr val="tx1"/>
          </a:solidFill>
          <a:latin typeface="Century Gothic" panose="020B0502020202020204" pitchFamily="34" charset="0"/>
          <a:ea typeface="Verdana" panose="020B0604030504040204" pitchFamily="34" charset="0"/>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1072218" y="684028"/>
            <a:ext cx="10047567" cy="60395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a:bodyPr>
          <a:lstStyle/>
          <a:p>
            <a:r>
              <a:t>Click to add title</a:t>
            </a:r>
          </a:p>
        </p:txBody>
      </p:sp>
      <p:sp>
        <p:nvSpPr>
          <p:cNvPr id="3" name="Shape 3"/>
          <p:cNvSpPr>
            <a:spLocks noGrp="1"/>
          </p:cNvSpPr>
          <p:nvPr>
            <p:ph type="body" idx="1"/>
          </p:nvPr>
        </p:nvSpPr>
        <p:spPr>
          <a:xfrm>
            <a:off x="609600" y="1577341"/>
            <a:ext cx="10972800" cy="452628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a:bodyPr>
          <a:lstStyle/>
          <a:p>
            <a:r>
              <a:t>Click to add text</a:t>
            </a:r>
          </a:p>
        </p:txBody>
      </p:sp>
      <p:sp>
        <p:nvSpPr>
          <p:cNvPr id="4" name="Shape 4"/>
          <p:cNvSpPr>
            <a:spLocks noGrp="1"/>
          </p:cNvSpPr>
          <p:nvPr>
            <p:ph type="sldNum" sz="quarter" idx="2"/>
          </p:nvPr>
        </p:nvSpPr>
        <p:spPr>
          <a:xfrm>
            <a:off x="11300276" y="6377939"/>
            <a:ext cx="282129" cy="276999"/>
          </a:xfrm>
          <a:prstGeom prst="rect">
            <a:avLst/>
          </a:prstGeom>
          <a:ln w="12700">
            <a:miter lim="400000"/>
          </a:ln>
        </p:spPr>
        <p:txBody>
          <a:bodyPr wrap="none" lIns="0" tIns="0" rIns="0" bIns="0">
            <a:spAutoFit/>
          </a:bodyPr>
          <a:lstStyle>
            <a:lvl1pPr algn="r">
              <a:defRPr>
                <a:solidFill>
                  <a:srgbClr val="888888"/>
                </a:solidFill>
                <a:latin typeface="+mj-lt"/>
                <a:ea typeface="+mj-ea"/>
                <a:cs typeface="+mj-cs"/>
                <a:sym typeface="Helvetica"/>
              </a:defRPr>
            </a:lvl1pPr>
          </a:lstStyle>
          <a:p>
            <a:fld id="{86CB4B4D-7CA3-9044-876B-883B54F8677D}" type="slidenum">
              <a:t>‹#›</a:t>
            </a:fld>
            <a:endParaRPr/>
          </a:p>
        </p:txBody>
      </p:sp>
    </p:spTree>
    <p:extLst>
      <p:ext uri="{BB962C8B-B14F-4D97-AF65-F5344CB8AC3E}">
        <p14:creationId xmlns:p14="http://schemas.microsoft.com/office/powerpoint/2010/main" val="2958742301"/>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Lst>
  <p:transition spd="med"/>
  <p:txStyles>
    <p:titleStyle>
      <a:lvl1pPr marL="0" marR="0" indent="0" algn="l" defTabSz="892912" rtl="0" eaLnBrk="1" latinLnBrk="0" hangingPunct="1">
        <a:lnSpc>
          <a:spcPct val="100000"/>
        </a:lnSpc>
        <a:spcBef>
          <a:spcPts val="0"/>
        </a:spcBef>
        <a:spcAft>
          <a:spcPts val="0"/>
        </a:spcAft>
        <a:buClrTx/>
        <a:buSzTx/>
        <a:buFontTx/>
        <a:buNone/>
        <a:tabLst/>
        <a:defRPr sz="3906" b="1" i="0" u="none" strike="noStrike" cap="none" spc="0" baseline="0">
          <a:ln>
            <a:noFill/>
          </a:ln>
          <a:solidFill>
            <a:srgbClr val="FBAB57"/>
          </a:solidFill>
          <a:uFillTx/>
          <a:latin typeface="Trebuchet MS"/>
          <a:ea typeface="Trebuchet MS"/>
          <a:cs typeface="Trebuchet MS"/>
          <a:sym typeface="Trebuchet MS"/>
        </a:defRPr>
      </a:lvl1pPr>
      <a:lvl2pPr marL="0" marR="0" indent="0" algn="l" defTabSz="892912" rtl="0" eaLnBrk="1" latinLnBrk="0" hangingPunct="1">
        <a:lnSpc>
          <a:spcPct val="100000"/>
        </a:lnSpc>
        <a:spcBef>
          <a:spcPts val="0"/>
        </a:spcBef>
        <a:spcAft>
          <a:spcPts val="0"/>
        </a:spcAft>
        <a:buClrTx/>
        <a:buSzTx/>
        <a:buFontTx/>
        <a:buNone/>
        <a:tabLst/>
        <a:defRPr sz="3906" b="1" i="0" u="none" strike="noStrike" cap="none" spc="0" baseline="0">
          <a:ln>
            <a:noFill/>
          </a:ln>
          <a:solidFill>
            <a:srgbClr val="FBAB57"/>
          </a:solidFill>
          <a:uFillTx/>
          <a:latin typeface="Trebuchet MS"/>
          <a:ea typeface="Trebuchet MS"/>
          <a:cs typeface="Trebuchet MS"/>
          <a:sym typeface="Trebuchet MS"/>
        </a:defRPr>
      </a:lvl2pPr>
      <a:lvl3pPr marL="0" marR="0" indent="0" algn="l" defTabSz="892912" rtl="0" eaLnBrk="1" latinLnBrk="0" hangingPunct="1">
        <a:lnSpc>
          <a:spcPct val="100000"/>
        </a:lnSpc>
        <a:spcBef>
          <a:spcPts val="0"/>
        </a:spcBef>
        <a:spcAft>
          <a:spcPts val="0"/>
        </a:spcAft>
        <a:buClrTx/>
        <a:buSzTx/>
        <a:buFontTx/>
        <a:buNone/>
        <a:tabLst/>
        <a:defRPr sz="3906" b="1" i="0" u="none" strike="noStrike" cap="none" spc="0" baseline="0">
          <a:ln>
            <a:noFill/>
          </a:ln>
          <a:solidFill>
            <a:srgbClr val="FBAB57"/>
          </a:solidFill>
          <a:uFillTx/>
          <a:latin typeface="Trebuchet MS"/>
          <a:ea typeface="Trebuchet MS"/>
          <a:cs typeface="Trebuchet MS"/>
          <a:sym typeface="Trebuchet MS"/>
        </a:defRPr>
      </a:lvl3pPr>
      <a:lvl4pPr marL="0" marR="0" indent="0" algn="l" defTabSz="892912" rtl="0" eaLnBrk="1" latinLnBrk="0" hangingPunct="1">
        <a:lnSpc>
          <a:spcPct val="100000"/>
        </a:lnSpc>
        <a:spcBef>
          <a:spcPts val="0"/>
        </a:spcBef>
        <a:spcAft>
          <a:spcPts val="0"/>
        </a:spcAft>
        <a:buClrTx/>
        <a:buSzTx/>
        <a:buFontTx/>
        <a:buNone/>
        <a:tabLst/>
        <a:defRPr sz="3906" b="1" i="0" u="none" strike="noStrike" cap="none" spc="0" baseline="0">
          <a:ln>
            <a:noFill/>
          </a:ln>
          <a:solidFill>
            <a:srgbClr val="FBAB57"/>
          </a:solidFill>
          <a:uFillTx/>
          <a:latin typeface="Trebuchet MS"/>
          <a:ea typeface="Trebuchet MS"/>
          <a:cs typeface="Trebuchet MS"/>
          <a:sym typeface="Trebuchet MS"/>
        </a:defRPr>
      </a:lvl4pPr>
      <a:lvl5pPr marL="0" marR="0" indent="0" algn="l" defTabSz="892912" rtl="0" eaLnBrk="1" latinLnBrk="0" hangingPunct="1">
        <a:lnSpc>
          <a:spcPct val="100000"/>
        </a:lnSpc>
        <a:spcBef>
          <a:spcPts val="0"/>
        </a:spcBef>
        <a:spcAft>
          <a:spcPts val="0"/>
        </a:spcAft>
        <a:buClrTx/>
        <a:buSzTx/>
        <a:buFontTx/>
        <a:buNone/>
        <a:tabLst/>
        <a:defRPr sz="3906" b="1" i="0" u="none" strike="noStrike" cap="none" spc="0" baseline="0">
          <a:ln>
            <a:noFill/>
          </a:ln>
          <a:solidFill>
            <a:srgbClr val="FBAB57"/>
          </a:solidFill>
          <a:uFillTx/>
          <a:latin typeface="Trebuchet MS"/>
          <a:ea typeface="Trebuchet MS"/>
          <a:cs typeface="Trebuchet MS"/>
          <a:sym typeface="Trebuchet MS"/>
        </a:defRPr>
      </a:lvl5pPr>
      <a:lvl6pPr marL="0" marR="0" indent="0" algn="l" defTabSz="892912" rtl="0" eaLnBrk="1" latinLnBrk="0" hangingPunct="1">
        <a:lnSpc>
          <a:spcPct val="100000"/>
        </a:lnSpc>
        <a:spcBef>
          <a:spcPts val="0"/>
        </a:spcBef>
        <a:spcAft>
          <a:spcPts val="0"/>
        </a:spcAft>
        <a:buClrTx/>
        <a:buSzTx/>
        <a:buFontTx/>
        <a:buNone/>
        <a:tabLst/>
        <a:defRPr sz="3906" b="1" i="0" u="none" strike="noStrike" cap="none" spc="0" baseline="0">
          <a:ln>
            <a:noFill/>
          </a:ln>
          <a:solidFill>
            <a:srgbClr val="FBAB57"/>
          </a:solidFill>
          <a:uFillTx/>
          <a:latin typeface="Trebuchet MS"/>
          <a:ea typeface="Trebuchet MS"/>
          <a:cs typeface="Trebuchet MS"/>
          <a:sym typeface="Trebuchet MS"/>
        </a:defRPr>
      </a:lvl6pPr>
      <a:lvl7pPr marL="0" marR="0" indent="0" algn="l" defTabSz="892912" rtl="0" eaLnBrk="1" latinLnBrk="0" hangingPunct="1">
        <a:lnSpc>
          <a:spcPct val="100000"/>
        </a:lnSpc>
        <a:spcBef>
          <a:spcPts val="0"/>
        </a:spcBef>
        <a:spcAft>
          <a:spcPts val="0"/>
        </a:spcAft>
        <a:buClrTx/>
        <a:buSzTx/>
        <a:buFontTx/>
        <a:buNone/>
        <a:tabLst/>
        <a:defRPr sz="3906" b="1" i="0" u="none" strike="noStrike" cap="none" spc="0" baseline="0">
          <a:ln>
            <a:noFill/>
          </a:ln>
          <a:solidFill>
            <a:srgbClr val="FBAB57"/>
          </a:solidFill>
          <a:uFillTx/>
          <a:latin typeface="Trebuchet MS"/>
          <a:ea typeface="Trebuchet MS"/>
          <a:cs typeface="Trebuchet MS"/>
          <a:sym typeface="Trebuchet MS"/>
        </a:defRPr>
      </a:lvl7pPr>
      <a:lvl8pPr marL="0" marR="0" indent="0" algn="l" defTabSz="892912" rtl="0" eaLnBrk="1" latinLnBrk="0" hangingPunct="1">
        <a:lnSpc>
          <a:spcPct val="100000"/>
        </a:lnSpc>
        <a:spcBef>
          <a:spcPts val="0"/>
        </a:spcBef>
        <a:spcAft>
          <a:spcPts val="0"/>
        </a:spcAft>
        <a:buClrTx/>
        <a:buSzTx/>
        <a:buFontTx/>
        <a:buNone/>
        <a:tabLst/>
        <a:defRPr sz="3906" b="1" i="0" u="none" strike="noStrike" cap="none" spc="0" baseline="0">
          <a:ln>
            <a:noFill/>
          </a:ln>
          <a:solidFill>
            <a:srgbClr val="FBAB57"/>
          </a:solidFill>
          <a:uFillTx/>
          <a:latin typeface="Trebuchet MS"/>
          <a:ea typeface="Trebuchet MS"/>
          <a:cs typeface="Trebuchet MS"/>
          <a:sym typeface="Trebuchet MS"/>
        </a:defRPr>
      </a:lvl8pPr>
      <a:lvl9pPr marL="0" marR="0" indent="0" algn="l" defTabSz="892912" rtl="0" eaLnBrk="1" latinLnBrk="0" hangingPunct="1">
        <a:lnSpc>
          <a:spcPct val="100000"/>
        </a:lnSpc>
        <a:spcBef>
          <a:spcPts val="0"/>
        </a:spcBef>
        <a:spcAft>
          <a:spcPts val="0"/>
        </a:spcAft>
        <a:buClrTx/>
        <a:buSzTx/>
        <a:buFontTx/>
        <a:buNone/>
        <a:tabLst/>
        <a:defRPr sz="3906" b="1" i="0" u="none" strike="noStrike" cap="none" spc="0" baseline="0">
          <a:ln>
            <a:noFill/>
          </a:ln>
          <a:solidFill>
            <a:srgbClr val="FBAB57"/>
          </a:solidFill>
          <a:uFillTx/>
          <a:latin typeface="Trebuchet MS"/>
          <a:ea typeface="Trebuchet MS"/>
          <a:cs typeface="Trebuchet MS"/>
          <a:sym typeface="Trebuchet MS"/>
        </a:defRPr>
      </a:lvl9pPr>
    </p:titleStyle>
    <p:bodyStyle>
      <a:lvl1pPr marL="0" marR="0" indent="0" algn="l" defTabSz="892912" rtl="0" eaLnBrk="1" latinLnBrk="0" hangingPunct="1">
        <a:lnSpc>
          <a:spcPct val="100000"/>
        </a:lnSpc>
        <a:spcBef>
          <a:spcPts val="0"/>
        </a:spcBef>
        <a:spcAft>
          <a:spcPts val="0"/>
        </a:spcAft>
        <a:buClrTx/>
        <a:buSzTx/>
        <a:buFontTx/>
        <a:buNone/>
        <a:tabLst/>
        <a:defRPr sz="1758" b="0" i="0" u="none" strike="noStrike" cap="none" spc="0" baseline="0">
          <a:ln>
            <a:noFill/>
          </a:ln>
          <a:solidFill>
            <a:srgbClr val="000000"/>
          </a:solidFill>
          <a:uFillTx/>
          <a:latin typeface="Calibri"/>
          <a:ea typeface="Calibri"/>
          <a:cs typeface="Calibri"/>
          <a:sym typeface="Calibri"/>
        </a:defRPr>
      </a:lvl1pPr>
      <a:lvl2pPr marL="0" marR="0" indent="0" algn="l" defTabSz="892912" rtl="0" eaLnBrk="1" latinLnBrk="0" hangingPunct="1">
        <a:lnSpc>
          <a:spcPct val="100000"/>
        </a:lnSpc>
        <a:spcBef>
          <a:spcPts val="0"/>
        </a:spcBef>
        <a:spcAft>
          <a:spcPts val="0"/>
        </a:spcAft>
        <a:buClrTx/>
        <a:buSzTx/>
        <a:buFontTx/>
        <a:buNone/>
        <a:tabLst/>
        <a:defRPr sz="1758" b="0" i="0" u="none" strike="noStrike" cap="none" spc="0" baseline="0">
          <a:ln>
            <a:noFill/>
          </a:ln>
          <a:solidFill>
            <a:srgbClr val="000000"/>
          </a:solidFill>
          <a:uFillTx/>
          <a:latin typeface="Calibri"/>
          <a:ea typeface="Calibri"/>
          <a:cs typeface="Calibri"/>
          <a:sym typeface="Calibri"/>
        </a:defRPr>
      </a:lvl2pPr>
      <a:lvl3pPr marL="0" marR="0" indent="0" algn="l" defTabSz="892912" rtl="0" eaLnBrk="1" latinLnBrk="0" hangingPunct="1">
        <a:lnSpc>
          <a:spcPct val="100000"/>
        </a:lnSpc>
        <a:spcBef>
          <a:spcPts val="0"/>
        </a:spcBef>
        <a:spcAft>
          <a:spcPts val="0"/>
        </a:spcAft>
        <a:buClrTx/>
        <a:buSzTx/>
        <a:buFontTx/>
        <a:buNone/>
        <a:tabLst/>
        <a:defRPr sz="1758" b="0" i="0" u="none" strike="noStrike" cap="none" spc="0" baseline="0">
          <a:ln>
            <a:noFill/>
          </a:ln>
          <a:solidFill>
            <a:srgbClr val="000000"/>
          </a:solidFill>
          <a:uFillTx/>
          <a:latin typeface="Calibri"/>
          <a:ea typeface="Calibri"/>
          <a:cs typeface="Calibri"/>
          <a:sym typeface="Calibri"/>
        </a:defRPr>
      </a:lvl3pPr>
      <a:lvl4pPr marL="0" marR="0" indent="0" algn="l" defTabSz="892912" rtl="0" eaLnBrk="1" latinLnBrk="0" hangingPunct="1">
        <a:lnSpc>
          <a:spcPct val="100000"/>
        </a:lnSpc>
        <a:spcBef>
          <a:spcPts val="0"/>
        </a:spcBef>
        <a:spcAft>
          <a:spcPts val="0"/>
        </a:spcAft>
        <a:buClrTx/>
        <a:buSzTx/>
        <a:buFontTx/>
        <a:buNone/>
        <a:tabLst/>
        <a:defRPr sz="1758" b="0" i="0" u="none" strike="noStrike" cap="none" spc="0" baseline="0">
          <a:ln>
            <a:noFill/>
          </a:ln>
          <a:solidFill>
            <a:srgbClr val="000000"/>
          </a:solidFill>
          <a:uFillTx/>
          <a:latin typeface="Calibri"/>
          <a:ea typeface="Calibri"/>
          <a:cs typeface="Calibri"/>
          <a:sym typeface="Calibri"/>
        </a:defRPr>
      </a:lvl4pPr>
      <a:lvl5pPr marL="0" marR="0" indent="0" algn="l" defTabSz="892912" rtl="0" eaLnBrk="1" latinLnBrk="0" hangingPunct="1">
        <a:lnSpc>
          <a:spcPct val="100000"/>
        </a:lnSpc>
        <a:spcBef>
          <a:spcPts val="0"/>
        </a:spcBef>
        <a:spcAft>
          <a:spcPts val="0"/>
        </a:spcAft>
        <a:buClrTx/>
        <a:buSzTx/>
        <a:buFontTx/>
        <a:buNone/>
        <a:tabLst/>
        <a:defRPr sz="1758" b="0" i="0" u="none" strike="noStrike" cap="none" spc="0" baseline="0">
          <a:ln>
            <a:noFill/>
          </a:ln>
          <a:solidFill>
            <a:srgbClr val="000000"/>
          </a:solidFill>
          <a:uFillTx/>
          <a:latin typeface="Calibri"/>
          <a:ea typeface="Calibri"/>
          <a:cs typeface="Calibri"/>
          <a:sym typeface="Calibri"/>
        </a:defRPr>
      </a:lvl5pPr>
      <a:lvl6pPr marL="0" marR="0" indent="0" algn="l" defTabSz="892912" rtl="0" eaLnBrk="1" latinLnBrk="0" hangingPunct="1">
        <a:lnSpc>
          <a:spcPct val="100000"/>
        </a:lnSpc>
        <a:spcBef>
          <a:spcPts val="0"/>
        </a:spcBef>
        <a:spcAft>
          <a:spcPts val="0"/>
        </a:spcAft>
        <a:buClrTx/>
        <a:buSzTx/>
        <a:buFontTx/>
        <a:buNone/>
        <a:tabLst/>
        <a:defRPr sz="1758" b="0" i="0" u="none" strike="noStrike" cap="none" spc="0" baseline="0">
          <a:ln>
            <a:noFill/>
          </a:ln>
          <a:solidFill>
            <a:srgbClr val="000000"/>
          </a:solidFill>
          <a:uFillTx/>
          <a:latin typeface="Calibri"/>
          <a:ea typeface="Calibri"/>
          <a:cs typeface="Calibri"/>
          <a:sym typeface="Calibri"/>
        </a:defRPr>
      </a:lvl6pPr>
      <a:lvl7pPr marL="0" marR="0" indent="0" algn="l" defTabSz="892912" rtl="0" eaLnBrk="1" latinLnBrk="0" hangingPunct="1">
        <a:lnSpc>
          <a:spcPct val="100000"/>
        </a:lnSpc>
        <a:spcBef>
          <a:spcPts val="0"/>
        </a:spcBef>
        <a:spcAft>
          <a:spcPts val="0"/>
        </a:spcAft>
        <a:buClrTx/>
        <a:buSzTx/>
        <a:buFontTx/>
        <a:buNone/>
        <a:tabLst/>
        <a:defRPr sz="1758" b="0" i="0" u="none" strike="noStrike" cap="none" spc="0" baseline="0">
          <a:ln>
            <a:noFill/>
          </a:ln>
          <a:solidFill>
            <a:srgbClr val="000000"/>
          </a:solidFill>
          <a:uFillTx/>
          <a:latin typeface="Calibri"/>
          <a:ea typeface="Calibri"/>
          <a:cs typeface="Calibri"/>
          <a:sym typeface="Calibri"/>
        </a:defRPr>
      </a:lvl7pPr>
      <a:lvl8pPr marL="0" marR="0" indent="0" algn="l" defTabSz="892912" rtl="0" eaLnBrk="1" latinLnBrk="0" hangingPunct="1">
        <a:lnSpc>
          <a:spcPct val="100000"/>
        </a:lnSpc>
        <a:spcBef>
          <a:spcPts val="0"/>
        </a:spcBef>
        <a:spcAft>
          <a:spcPts val="0"/>
        </a:spcAft>
        <a:buClrTx/>
        <a:buSzTx/>
        <a:buFontTx/>
        <a:buNone/>
        <a:tabLst/>
        <a:defRPr sz="1758" b="0" i="0" u="none" strike="noStrike" cap="none" spc="0" baseline="0">
          <a:ln>
            <a:noFill/>
          </a:ln>
          <a:solidFill>
            <a:srgbClr val="000000"/>
          </a:solidFill>
          <a:uFillTx/>
          <a:latin typeface="Calibri"/>
          <a:ea typeface="Calibri"/>
          <a:cs typeface="Calibri"/>
          <a:sym typeface="Calibri"/>
        </a:defRPr>
      </a:lvl8pPr>
      <a:lvl9pPr marL="0" marR="0" indent="0" algn="l" defTabSz="892912" rtl="0" eaLnBrk="1" latinLnBrk="0" hangingPunct="1">
        <a:lnSpc>
          <a:spcPct val="100000"/>
        </a:lnSpc>
        <a:spcBef>
          <a:spcPts val="0"/>
        </a:spcBef>
        <a:spcAft>
          <a:spcPts val="0"/>
        </a:spcAft>
        <a:buClrTx/>
        <a:buSzTx/>
        <a:buFontTx/>
        <a:buNone/>
        <a:tabLst/>
        <a:defRPr sz="1758" b="0" i="0" u="none" strike="noStrike" cap="none" spc="0" baseline="0">
          <a:ln>
            <a:noFill/>
          </a:ln>
          <a:solidFill>
            <a:srgbClr val="000000"/>
          </a:solidFill>
          <a:uFillTx/>
          <a:latin typeface="Calibri"/>
          <a:ea typeface="Calibri"/>
          <a:cs typeface="Calibri"/>
          <a:sym typeface="Calibri"/>
        </a:defRPr>
      </a:lvl9pPr>
    </p:bodyStyle>
    <p:otherStyle>
      <a:lvl1pPr marL="0" marR="0" indent="0" algn="r" defTabSz="892912" rtl="0" eaLnBrk="1" latinLnBrk="0" hangingPunct="1">
        <a:lnSpc>
          <a:spcPct val="100000"/>
        </a:lnSpc>
        <a:spcBef>
          <a:spcPts val="0"/>
        </a:spcBef>
        <a:spcAft>
          <a:spcPts val="0"/>
        </a:spcAft>
        <a:buClrTx/>
        <a:buSzTx/>
        <a:buFontTx/>
        <a:buNone/>
        <a:tabLst/>
        <a:defRPr sz="1758" b="0" i="0" u="none" strike="noStrike" cap="none" spc="0" baseline="0">
          <a:ln>
            <a:noFill/>
          </a:ln>
          <a:solidFill>
            <a:schemeClr val="tx1"/>
          </a:solidFill>
          <a:uFillTx/>
          <a:latin typeface="+mn-lt"/>
          <a:ea typeface="+mn-ea"/>
          <a:cs typeface="+mn-cs"/>
          <a:sym typeface="Helvetica"/>
        </a:defRPr>
      </a:lvl1pPr>
      <a:lvl2pPr marL="0" marR="0" indent="0" algn="r" defTabSz="892912" rtl="0" eaLnBrk="1" latinLnBrk="0" hangingPunct="1">
        <a:lnSpc>
          <a:spcPct val="100000"/>
        </a:lnSpc>
        <a:spcBef>
          <a:spcPts val="0"/>
        </a:spcBef>
        <a:spcAft>
          <a:spcPts val="0"/>
        </a:spcAft>
        <a:buClrTx/>
        <a:buSzTx/>
        <a:buFontTx/>
        <a:buNone/>
        <a:tabLst/>
        <a:defRPr sz="1758" b="0" i="0" u="none" strike="noStrike" cap="none" spc="0" baseline="0">
          <a:ln>
            <a:noFill/>
          </a:ln>
          <a:solidFill>
            <a:schemeClr val="tx1"/>
          </a:solidFill>
          <a:uFillTx/>
          <a:latin typeface="+mn-lt"/>
          <a:ea typeface="+mn-ea"/>
          <a:cs typeface="+mn-cs"/>
          <a:sym typeface="Helvetica"/>
        </a:defRPr>
      </a:lvl2pPr>
      <a:lvl3pPr marL="0" marR="0" indent="0" algn="r" defTabSz="892912" rtl="0" eaLnBrk="1" latinLnBrk="0" hangingPunct="1">
        <a:lnSpc>
          <a:spcPct val="100000"/>
        </a:lnSpc>
        <a:spcBef>
          <a:spcPts val="0"/>
        </a:spcBef>
        <a:spcAft>
          <a:spcPts val="0"/>
        </a:spcAft>
        <a:buClrTx/>
        <a:buSzTx/>
        <a:buFontTx/>
        <a:buNone/>
        <a:tabLst/>
        <a:defRPr sz="1758" b="0" i="0" u="none" strike="noStrike" cap="none" spc="0" baseline="0">
          <a:ln>
            <a:noFill/>
          </a:ln>
          <a:solidFill>
            <a:schemeClr val="tx1"/>
          </a:solidFill>
          <a:uFillTx/>
          <a:latin typeface="+mn-lt"/>
          <a:ea typeface="+mn-ea"/>
          <a:cs typeface="+mn-cs"/>
          <a:sym typeface="Helvetica"/>
        </a:defRPr>
      </a:lvl3pPr>
      <a:lvl4pPr marL="0" marR="0" indent="0" algn="r" defTabSz="892912" rtl="0" eaLnBrk="1" latinLnBrk="0" hangingPunct="1">
        <a:lnSpc>
          <a:spcPct val="100000"/>
        </a:lnSpc>
        <a:spcBef>
          <a:spcPts val="0"/>
        </a:spcBef>
        <a:spcAft>
          <a:spcPts val="0"/>
        </a:spcAft>
        <a:buClrTx/>
        <a:buSzTx/>
        <a:buFontTx/>
        <a:buNone/>
        <a:tabLst/>
        <a:defRPr sz="1758" b="0" i="0" u="none" strike="noStrike" cap="none" spc="0" baseline="0">
          <a:ln>
            <a:noFill/>
          </a:ln>
          <a:solidFill>
            <a:schemeClr val="tx1"/>
          </a:solidFill>
          <a:uFillTx/>
          <a:latin typeface="+mn-lt"/>
          <a:ea typeface="+mn-ea"/>
          <a:cs typeface="+mn-cs"/>
          <a:sym typeface="Helvetica"/>
        </a:defRPr>
      </a:lvl4pPr>
      <a:lvl5pPr marL="0" marR="0" indent="0" algn="r" defTabSz="892912" rtl="0" eaLnBrk="1" latinLnBrk="0" hangingPunct="1">
        <a:lnSpc>
          <a:spcPct val="100000"/>
        </a:lnSpc>
        <a:spcBef>
          <a:spcPts val="0"/>
        </a:spcBef>
        <a:spcAft>
          <a:spcPts val="0"/>
        </a:spcAft>
        <a:buClrTx/>
        <a:buSzTx/>
        <a:buFontTx/>
        <a:buNone/>
        <a:tabLst/>
        <a:defRPr sz="1758" b="0" i="0" u="none" strike="noStrike" cap="none" spc="0" baseline="0">
          <a:ln>
            <a:noFill/>
          </a:ln>
          <a:solidFill>
            <a:schemeClr val="tx1"/>
          </a:solidFill>
          <a:uFillTx/>
          <a:latin typeface="+mn-lt"/>
          <a:ea typeface="+mn-ea"/>
          <a:cs typeface="+mn-cs"/>
          <a:sym typeface="Helvetica"/>
        </a:defRPr>
      </a:lvl5pPr>
      <a:lvl6pPr marL="0" marR="0" indent="0" algn="r" defTabSz="892912" rtl="0" eaLnBrk="1" latinLnBrk="0" hangingPunct="1">
        <a:lnSpc>
          <a:spcPct val="100000"/>
        </a:lnSpc>
        <a:spcBef>
          <a:spcPts val="0"/>
        </a:spcBef>
        <a:spcAft>
          <a:spcPts val="0"/>
        </a:spcAft>
        <a:buClrTx/>
        <a:buSzTx/>
        <a:buFontTx/>
        <a:buNone/>
        <a:tabLst/>
        <a:defRPr sz="1758" b="0" i="0" u="none" strike="noStrike" cap="none" spc="0" baseline="0">
          <a:ln>
            <a:noFill/>
          </a:ln>
          <a:solidFill>
            <a:schemeClr val="tx1"/>
          </a:solidFill>
          <a:uFillTx/>
          <a:latin typeface="+mn-lt"/>
          <a:ea typeface="+mn-ea"/>
          <a:cs typeface="+mn-cs"/>
          <a:sym typeface="Helvetica"/>
        </a:defRPr>
      </a:lvl6pPr>
      <a:lvl7pPr marL="0" marR="0" indent="0" algn="r" defTabSz="892912" rtl="0" eaLnBrk="1" latinLnBrk="0" hangingPunct="1">
        <a:lnSpc>
          <a:spcPct val="100000"/>
        </a:lnSpc>
        <a:spcBef>
          <a:spcPts val="0"/>
        </a:spcBef>
        <a:spcAft>
          <a:spcPts val="0"/>
        </a:spcAft>
        <a:buClrTx/>
        <a:buSzTx/>
        <a:buFontTx/>
        <a:buNone/>
        <a:tabLst/>
        <a:defRPr sz="1758" b="0" i="0" u="none" strike="noStrike" cap="none" spc="0" baseline="0">
          <a:ln>
            <a:noFill/>
          </a:ln>
          <a:solidFill>
            <a:schemeClr val="tx1"/>
          </a:solidFill>
          <a:uFillTx/>
          <a:latin typeface="+mn-lt"/>
          <a:ea typeface="+mn-ea"/>
          <a:cs typeface="+mn-cs"/>
          <a:sym typeface="Helvetica"/>
        </a:defRPr>
      </a:lvl7pPr>
      <a:lvl8pPr marL="0" marR="0" indent="0" algn="r" defTabSz="892912" rtl="0" eaLnBrk="1" latinLnBrk="0" hangingPunct="1">
        <a:lnSpc>
          <a:spcPct val="100000"/>
        </a:lnSpc>
        <a:spcBef>
          <a:spcPts val="0"/>
        </a:spcBef>
        <a:spcAft>
          <a:spcPts val="0"/>
        </a:spcAft>
        <a:buClrTx/>
        <a:buSzTx/>
        <a:buFontTx/>
        <a:buNone/>
        <a:tabLst/>
        <a:defRPr sz="1758" b="0" i="0" u="none" strike="noStrike" cap="none" spc="0" baseline="0">
          <a:ln>
            <a:noFill/>
          </a:ln>
          <a:solidFill>
            <a:schemeClr val="tx1"/>
          </a:solidFill>
          <a:uFillTx/>
          <a:latin typeface="+mn-lt"/>
          <a:ea typeface="+mn-ea"/>
          <a:cs typeface="+mn-cs"/>
          <a:sym typeface="Helvetica"/>
        </a:defRPr>
      </a:lvl8pPr>
      <a:lvl9pPr marL="0" marR="0" indent="0" algn="r" defTabSz="892912" rtl="0" eaLnBrk="1" latinLnBrk="0" hangingPunct="1">
        <a:lnSpc>
          <a:spcPct val="100000"/>
        </a:lnSpc>
        <a:spcBef>
          <a:spcPts val="0"/>
        </a:spcBef>
        <a:spcAft>
          <a:spcPts val="0"/>
        </a:spcAft>
        <a:buClrTx/>
        <a:buSzTx/>
        <a:buFontTx/>
        <a:buNone/>
        <a:tabLst/>
        <a:defRPr sz="1758" b="0" i="0" u="none" strike="noStrike" cap="none" spc="0" baseline="0">
          <a:ln>
            <a:noFill/>
          </a:ln>
          <a:solidFill>
            <a:schemeClr val="tx1"/>
          </a:solidFill>
          <a:uFillTx/>
          <a:latin typeface="+mn-lt"/>
          <a:ea typeface="+mn-ea"/>
          <a:cs typeface="+mn-cs"/>
          <a:sym typeface="Helvetica"/>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1072221" y="684029"/>
            <a:ext cx="10047567" cy="60395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a:bodyPr>
          <a:lstStyle/>
          <a:p>
            <a:r>
              <a:t>Click to add title</a:t>
            </a:r>
          </a:p>
        </p:txBody>
      </p:sp>
      <p:sp>
        <p:nvSpPr>
          <p:cNvPr id="3" name="Shape 3"/>
          <p:cNvSpPr>
            <a:spLocks noGrp="1"/>
          </p:cNvSpPr>
          <p:nvPr>
            <p:ph type="body" idx="1"/>
          </p:nvPr>
        </p:nvSpPr>
        <p:spPr>
          <a:xfrm>
            <a:off x="609600" y="1577342"/>
            <a:ext cx="10972800" cy="452628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a:bodyPr>
          <a:lstStyle/>
          <a:p>
            <a:r>
              <a:t>Click to add text</a:t>
            </a:r>
          </a:p>
        </p:txBody>
      </p:sp>
      <p:sp>
        <p:nvSpPr>
          <p:cNvPr id="4" name="Shape 4"/>
          <p:cNvSpPr>
            <a:spLocks noGrp="1"/>
          </p:cNvSpPr>
          <p:nvPr>
            <p:ph type="sldNum" sz="quarter" idx="2"/>
          </p:nvPr>
        </p:nvSpPr>
        <p:spPr>
          <a:xfrm>
            <a:off x="11300277" y="6377941"/>
            <a:ext cx="282129" cy="276999"/>
          </a:xfrm>
          <a:prstGeom prst="rect">
            <a:avLst/>
          </a:prstGeom>
          <a:ln w="12700">
            <a:miter lim="400000"/>
          </a:ln>
        </p:spPr>
        <p:txBody>
          <a:bodyPr wrap="none" lIns="0" tIns="0" rIns="0" bIns="0">
            <a:spAutoFit/>
          </a:bodyPr>
          <a:lstStyle>
            <a:lvl1pPr algn="r">
              <a:defRPr>
                <a:solidFill>
                  <a:srgbClr val="888888"/>
                </a:solidFill>
                <a:latin typeface="+mj-lt"/>
                <a:ea typeface="+mj-ea"/>
                <a:cs typeface="+mj-cs"/>
                <a:sym typeface="Helvetica"/>
              </a:defRPr>
            </a:lvl1pPr>
          </a:lstStyle>
          <a:p>
            <a:fld id="{86CB4B4D-7CA3-9044-876B-883B54F8677D}" type="slidenum">
              <a:t>‹#›</a:t>
            </a:fld>
            <a:endParaRPr/>
          </a:p>
        </p:txBody>
      </p:sp>
    </p:spTree>
    <p:extLst>
      <p:ext uri="{BB962C8B-B14F-4D97-AF65-F5344CB8AC3E}">
        <p14:creationId xmlns:p14="http://schemas.microsoft.com/office/powerpoint/2010/main" val="1793047023"/>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Lst>
  <p:transition spd="med"/>
  <p:txStyles>
    <p:titleStyle>
      <a:lvl1pPr marL="0" marR="0" indent="0" algn="l" defTabSz="653946" rtl="0" eaLnBrk="1" latinLnBrk="0" hangingPunct="1">
        <a:lnSpc>
          <a:spcPct val="100000"/>
        </a:lnSpc>
        <a:spcBef>
          <a:spcPts val="0"/>
        </a:spcBef>
        <a:spcAft>
          <a:spcPts val="0"/>
        </a:spcAft>
        <a:buClrTx/>
        <a:buSzTx/>
        <a:buFontTx/>
        <a:buNone/>
        <a:tabLst/>
        <a:defRPr sz="2861" b="1" i="0" u="none" strike="noStrike" cap="none" spc="0" baseline="0">
          <a:ln>
            <a:noFill/>
          </a:ln>
          <a:solidFill>
            <a:srgbClr val="FBAB57"/>
          </a:solidFill>
          <a:uFillTx/>
          <a:latin typeface="Trebuchet MS"/>
          <a:ea typeface="Trebuchet MS"/>
          <a:cs typeface="Trebuchet MS"/>
          <a:sym typeface="Trebuchet MS"/>
        </a:defRPr>
      </a:lvl1pPr>
      <a:lvl2pPr marL="0" marR="0" indent="0" algn="l" defTabSz="653946" rtl="0" eaLnBrk="1" latinLnBrk="0" hangingPunct="1">
        <a:lnSpc>
          <a:spcPct val="100000"/>
        </a:lnSpc>
        <a:spcBef>
          <a:spcPts val="0"/>
        </a:spcBef>
        <a:spcAft>
          <a:spcPts val="0"/>
        </a:spcAft>
        <a:buClrTx/>
        <a:buSzTx/>
        <a:buFontTx/>
        <a:buNone/>
        <a:tabLst/>
        <a:defRPr sz="2861" b="1" i="0" u="none" strike="noStrike" cap="none" spc="0" baseline="0">
          <a:ln>
            <a:noFill/>
          </a:ln>
          <a:solidFill>
            <a:srgbClr val="FBAB57"/>
          </a:solidFill>
          <a:uFillTx/>
          <a:latin typeface="Trebuchet MS"/>
          <a:ea typeface="Trebuchet MS"/>
          <a:cs typeface="Trebuchet MS"/>
          <a:sym typeface="Trebuchet MS"/>
        </a:defRPr>
      </a:lvl2pPr>
      <a:lvl3pPr marL="0" marR="0" indent="0" algn="l" defTabSz="653946" rtl="0" eaLnBrk="1" latinLnBrk="0" hangingPunct="1">
        <a:lnSpc>
          <a:spcPct val="100000"/>
        </a:lnSpc>
        <a:spcBef>
          <a:spcPts val="0"/>
        </a:spcBef>
        <a:spcAft>
          <a:spcPts val="0"/>
        </a:spcAft>
        <a:buClrTx/>
        <a:buSzTx/>
        <a:buFontTx/>
        <a:buNone/>
        <a:tabLst/>
        <a:defRPr sz="2861" b="1" i="0" u="none" strike="noStrike" cap="none" spc="0" baseline="0">
          <a:ln>
            <a:noFill/>
          </a:ln>
          <a:solidFill>
            <a:srgbClr val="FBAB57"/>
          </a:solidFill>
          <a:uFillTx/>
          <a:latin typeface="Trebuchet MS"/>
          <a:ea typeface="Trebuchet MS"/>
          <a:cs typeface="Trebuchet MS"/>
          <a:sym typeface="Trebuchet MS"/>
        </a:defRPr>
      </a:lvl3pPr>
      <a:lvl4pPr marL="0" marR="0" indent="0" algn="l" defTabSz="653946" rtl="0" eaLnBrk="1" latinLnBrk="0" hangingPunct="1">
        <a:lnSpc>
          <a:spcPct val="100000"/>
        </a:lnSpc>
        <a:spcBef>
          <a:spcPts val="0"/>
        </a:spcBef>
        <a:spcAft>
          <a:spcPts val="0"/>
        </a:spcAft>
        <a:buClrTx/>
        <a:buSzTx/>
        <a:buFontTx/>
        <a:buNone/>
        <a:tabLst/>
        <a:defRPr sz="2861" b="1" i="0" u="none" strike="noStrike" cap="none" spc="0" baseline="0">
          <a:ln>
            <a:noFill/>
          </a:ln>
          <a:solidFill>
            <a:srgbClr val="FBAB57"/>
          </a:solidFill>
          <a:uFillTx/>
          <a:latin typeface="Trebuchet MS"/>
          <a:ea typeface="Trebuchet MS"/>
          <a:cs typeface="Trebuchet MS"/>
          <a:sym typeface="Trebuchet MS"/>
        </a:defRPr>
      </a:lvl4pPr>
      <a:lvl5pPr marL="0" marR="0" indent="0" algn="l" defTabSz="653946" rtl="0" eaLnBrk="1" latinLnBrk="0" hangingPunct="1">
        <a:lnSpc>
          <a:spcPct val="100000"/>
        </a:lnSpc>
        <a:spcBef>
          <a:spcPts val="0"/>
        </a:spcBef>
        <a:spcAft>
          <a:spcPts val="0"/>
        </a:spcAft>
        <a:buClrTx/>
        <a:buSzTx/>
        <a:buFontTx/>
        <a:buNone/>
        <a:tabLst/>
        <a:defRPr sz="2861" b="1" i="0" u="none" strike="noStrike" cap="none" spc="0" baseline="0">
          <a:ln>
            <a:noFill/>
          </a:ln>
          <a:solidFill>
            <a:srgbClr val="FBAB57"/>
          </a:solidFill>
          <a:uFillTx/>
          <a:latin typeface="Trebuchet MS"/>
          <a:ea typeface="Trebuchet MS"/>
          <a:cs typeface="Trebuchet MS"/>
          <a:sym typeface="Trebuchet MS"/>
        </a:defRPr>
      </a:lvl5pPr>
      <a:lvl6pPr marL="0" marR="0" indent="0" algn="l" defTabSz="653946" rtl="0" eaLnBrk="1" latinLnBrk="0" hangingPunct="1">
        <a:lnSpc>
          <a:spcPct val="100000"/>
        </a:lnSpc>
        <a:spcBef>
          <a:spcPts val="0"/>
        </a:spcBef>
        <a:spcAft>
          <a:spcPts val="0"/>
        </a:spcAft>
        <a:buClrTx/>
        <a:buSzTx/>
        <a:buFontTx/>
        <a:buNone/>
        <a:tabLst/>
        <a:defRPr sz="2861" b="1" i="0" u="none" strike="noStrike" cap="none" spc="0" baseline="0">
          <a:ln>
            <a:noFill/>
          </a:ln>
          <a:solidFill>
            <a:srgbClr val="FBAB57"/>
          </a:solidFill>
          <a:uFillTx/>
          <a:latin typeface="Trebuchet MS"/>
          <a:ea typeface="Trebuchet MS"/>
          <a:cs typeface="Trebuchet MS"/>
          <a:sym typeface="Trebuchet MS"/>
        </a:defRPr>
      </a:lvl6pPr>
      <a:lvl7pPr marL="0" marR="0" indent="0" algn="l" defTabSz="653946" rtl="0" eaLnBrk="1" latinLnBrk="0" hangingPunct="1">
        <a:lnSpc>
          <a:spcPct val="100000"/>
        </a:lnSpc>
        <a:spcBef>
          <a:spcPts val="0"/>
        </a:spcBef>
        <a:spcAft>
          <a:spcPts val="0"/>
        </a:spcAft>
        <a:buClrTx/>
        <a:buSzTx/>
        <a:buFontTx/>
        <a:buNone/>
        <a:tabLst/>
        <a:defRPr sz="2861" b="1" i="0" u="none" strike="noStrike" cap="none" spc="0" baseline="0">
          <a:ln>
            <a:noFill/>
          </a:ln>
          <a:solidFill>
            <a:srgbClr val="FBAB57"/>
          </a:solidFill>
          <a:uFillTx/>
          <a:latin typeface="Trebuchet MS"/>
          <a:ea typeface="Trebuchet MS"/>
          <a:cs typeface="Trebuchet MS"/>
          <a:sym typeface="Trebuchet MS"/>
        </a:defRPr>
      </a:lvl7pPr>
      <a:lvl8pPr marL="0" marR="0" indent="0" algn="l" defTabSz="653946" rtl="0" eaLnBrk="1" latinLnBrk="0" hangingPunct="1">
        <a:lnSpc>
          <a:spcPct val="100000"/>
        </a:lnSpc>
        <a:spcBef>
          <a:spcPts val="0"/>
        </a:spcBef>
        <a:spcAft>
          <a:spcPts val="0"/>
        </a:spcAft>
        <a:buClrTx/>
        <a:buSzTx/>
        <a:buFontTx/>
        <a:buNone/>
        <a:tabLst/>
        <a:defRPr sz="2861" b="1" i="0" u="none" strike="noStrike" cap="none" spc="0" baseline="0">
          <a:ln>
            <a:noFill/>
          </a:ln>
          <a:solidFill>
            <a:srgbClr val="FBAB57"/>
          </a:solidFill>
          <a:uFillTx/>
          <a:latin typeface="Trebuchet MS"/>
          <a:ea typeface="Trebuchet MS"/>
          <a:cs typeface="Trebuchet MS"/>
          <a:sym typeface="Trebuchet MS"/>
        </a:defRPr>
      </a:lvl8pPr>
      <a:lvl9pPr marL="0" marR="0" indent="0" algn="l" defTabSz="653946" rtl="0" eaLnBrk="1" latinLnBrk="0" hangingPunct="1">
        <a:lnSpc>
          <a:spcPct val="100000"/>
        </a:lnSpc>
        <a:spcBef>
          <a:spcPts val="0"/>
        </a:spcBef>
        <a:spcAft>
          <a:spcPts val="0"/>
        </a:spcAft>
        <a:buClrTx/>
        <a:buSzTx/>
        <a:buFontTx/>
        <a:buNone/>
        <a:tabLst/>
        <a:defRPr sz="2861" b="1" i="0" u="none" strike="noStrike" cap="none" spc="0" baseline="0">
          <a:ln>
            <a:noFill/>
          </a:ln>
          <a:solidFill>
            <a:srgbClr val="FBAB57"/>
          </a:solidFill>
          <a:uFillTx/>
          <a:latin typeface="Trebuchet MS"/>
          <a:ea typeface="Trebuchet MS"/>
          <a:cs typeface="Trebuchet MS"/>
          <a:sym typeface="Trebuchet MS"/>
        </a:defRPr>
      </a:lvl9pPr>
    </p:titleStyle>
    <p:bodyStyle>
      <a:lvl1pPr marL="0" marR="0" indent="0" algn="l" defTabSz="653946" rtl="0" eaLnBrk="1" latinLnBrk="0" hangingPunct="1">
        <a:lnSpc>
          <a:spcPct val="100000"/>
        </a:lnSpc>
        <a:spcBef>
          <a:spcPts val="0"/>
        </a:spcBef>
        <a:spcAft>
          <a:spcPts val="0"/>
        </a:spcAft>
        <a:buClrTx/>
        <a:buSzTx/>
        <a:buFontTx/>
        <a:buNone/>
        <a:tabLst/>
        <a:defRPr sz="1288" b="0" i="0" u="none" strike="noStrike" cap="none" spc="0" baseline="0">
          <a:ln>
            <a:noFill/>
          </a:ln>
          <a:solidFill>
            <a:srgbClr val="000000"/>
          </a:solidFill>
          <a:uFillTx/>
          <a:latin typeface="Calibri"/>
          <a:ea typeface="Calibri"/>
          <a:cs typeface="Calibri"/>
          <a:sym typeface="Calibri"/>
        </a:defRPr>
      </a:lvl1pPr>
      <a:lvl2pPr marL="0" marR="0" indent="0" algn="l" defTabSz="653946" rtl="0" eaLnBrk="1" latinLnBrk="0" hangingPunct="1">
        <a:lnSpc>
          <a:spcPct val="100000"/>
        </a:lnSpc>
        <a:spcBef>
          <a:spcPts val="0"/>
        </a:spcBef>
        <a:spcAft>
          <a:spcPts val="0"/>
        </a:spcAft>
        <a:buClrTx/>
        <a:buSzTx/>
        <a:buFontTx/>
        <a:buNone/>
        <a:tabLst/>
        <a:defRPr sz="1288" b="0" i="0" u="none" strike="noStrike" cap="none" spc="0" baseline="0">
          <a:ln>
            <a:noFill/>
          </a:ln>
          <a:solidFill>
            <a:srgbClr val="000000"/>
          </a:solidFill>
          <a:uFillTx/>
          <a:latin typeface="Calibri"/>
          <a:ea typeface="Calibri"/>
          <a:cs typeface="Calibri"/>
          <a:sym typeface="Calibri"/>
        </a:defRPr>
      </a:lvl2pPr>
      <a:lvl3pPr marL="0" marR="0" indent="0" algn="l" defTabSz="653946" rtl="0" eaLnBrk="1" latinLnBrk="0" hangingPunct="1">
        <a:lnSpc>
          <a:spcPct val="100000"/>
        </a:lnSpc>
        <a:spcBef>
          <a:spcPts val="0"/>
        </a:spcBef>
        <a:spcAft>
          <a:spcPts val="0"/>
        </a:spcAft>
        <a:buClrTx/>
        <a:buSzTx/>
        <a:buFontTx/>
        <a:buNone/>
        <a:tabLst/>
        <a:defRPr sz="1288" b="0" i="0" u="none" strike="noStrike" cap="none" spc="0" baseline="0">
          <a:ln>
            <a:noFill/>
          </a:ln>
          <a:solidFill>
            <a:srgbClr val="000000"/>
          </a:solidFill>
          <a:uFillTx/>
          <a:latin typeface="Calibri"/>
          <a:ea typeface="Calibri"/>
          <a:cs typeface="Calibri"/>
          <a:sym typeface="Calibri"/>
        </a:defRPr>
      </a:lvl3pPr>
      <a:lvl4pPr marL="0" marR="0" indent="0" algn="l" defTabSz="653946" rtl="0" eaLnBrk="1" latinLnBrk="0" hangingPunct="1">
        <a:lnSpc>
          <a:spcPct val="100000"/>
        </a:lnSpc>
        <a:spcBef>
          <a:spcPts val="0"/>
        </a:spcBef>
        <a:spcAft>
          <a:spcPts val="0"/>
        </a:spcAft>
        <a:buClrTx/>
        <a:buSzTx/>
        <a:buFontTx/>
        <a:buNone/>
        <a:tabLst/>
        <a:defRPr sz="1288" b="0" i="0" u="none" strike="noStrike" cap="none" spc="0" baseline="0">
          <a:ln>
            <a:noFill/>
          </a:ln>
          <a:solidFill>
            <a:srgbClr val="000000"/>
          </a:solidFill>
          <a:uFillTx/>
          <a:latin typeface="Calibri"/>
          <a:ea typeface="Calibri"/>
          <a:cs typeface="Calibri"/>
          <a:sym typeface="Calibri"/>
        </a:defRPr>
      </a:lvl4pPr>
      <a:lvl5pPr marL="0" marR="0" indent="0" algn="l" defTabSz="653946" rtl="0" eaLnBrk="1" latinLnBrk="0" hangingPunct="1">
        <a:lnSpc>
          <a:spcPct val="100000"/>
        </a:lnSpc>
        <a:spcBef>
          <a:spcPts val="0"/>
        </a:spcBef>
        <a:spcAft>
          <a:spcPts val="0"/>
        </a:spcAft>
        <a:buClrTx/>
        <a:buSzTx/>
        <a:buFontTx/>
        <a:buNone/>
        <a:tabLst/>
        <a:defRPr sz="1288" b="0" i="0" u="none" strike="noStrike" cap="none" spc="0" baseline="0">
          <a:ln>
            <a:noFill/>
          </a:ln>
          <a:solidFill>
            <a:srgbClr val="000000"/>
          </a:solidFill>
          <a:uFillTx/>
          <a:latin typeface="Calibri"/>
          <a:ea typeface="Calibri"/>
          <a:cs typeface="Calibri"/>
          <a:sym typeface="Calibri"/>
        </a:defRPr>
      </a:lvl5pPr>
      <a:lvl6pPr marL="0" marR="0" indent="0" algn="l" defTabSz="653946" rtl="0" eaLnBrk="1" latinLnBrk="0" hangingPunct="1">
        <a:lnSpc>
          <a:spcPct val="100000"/>
        </a:lnSpc>
        <a:spcBef>
          <a:spcPts val="0"/>
        </a:spcBef>
        <a:spcAft>
          <a:spcPts val="0"/>
        </a:spcAft>
        <a:buClrTx/>
        <a:buSzTx/>
        <a:buFontTx/>
        <a:buNone/>
        <a:tabLst/>
        <a:defRPr sz="1288" b="0" i="0" u="none" strike="noStrike" cap="none" spc="0" baseline="0">
          <a:ln>
            <a:noFill/>
          </a:ln>
          <a:solidFill>
            <a:srgbClr val="000000"/>
          </a:solidFill>
          <a:uFillTx/>
          <a:latin typeface="Calibri"/>
          <a:ea typeface="Calibri"/>
          <a:cs typeface="Calibri"/>
          <a:sym typeface="Calibri"/>
        </a:defRPr>
      </a:lvl6pPr>
      <a:lvl7pPr marL="0" marR="0" indent="0" algn="l" defTabSz="653946" rtl="0" eaLnBrk="1" latinLnBrk="0" hangingPunct="1">
        <a:lnSpc>
          <a:spcPct val="100000"/>
        </a:lnSpc>
        <a:spcBef>
          <a:spcPts val="0"/>
        </a:spcBef>
        <a:spcAft>
          <a:spcPts val="0"/>
        </a:spcAft>
        <a:buClrTx/>
        <a:buSzTx/>
        <a:buFontTx/>
        <a:buNone/>
        <a:tabLst/>
        <a:defRPr sz="1288" b="0" i="0" u="none" strike="noStrike" cap="none" spc="0" baseline="0">
          <a:ln>
            <a:noFill/>
          </a:ln>
          <a:solidFill>
            <a:srgbClr val="000000"/>
          </a:solidFill>
          <a:uFillTx/>
          <a:latin typeface="Calibri"/>
          <a:ea typeface="Calibri"/>
          <a:cs typeface="Calibri"/>
          <a:sym typeface="Calibri"/>
        </a:defRPr>
      </a:lvl7pPr>
      <a:lvl8pPr marL="0" marR="0" indent="0" algn="l" defTabSz="653946" rtl="0" eaLnBrk="1" latinLnBrk="0" hangingPunct="1">
        <a:lnSpc>
          <a:spcPct val="100000"/>
        </a:lnSpc>
        <a:spcBef>
          <a:spcPts val="0"/>
        </a:spcBef>
        <a:spcAft>
          <a:spcPts val="0"/>
        </a:spcAft>
        <a:buClrTx/>
        <a:buSzTx/>
        <a:buFontTx/>
        <a:buNone/>
        <a:tabLst/>
        <a:defRPr sz="1288" b="0" i="0" u="none" strike="noStrike" cap="none" spc="0" baseline="0">
          <a:ln>
            <a:noFill/>
          </a:ln>
          <a:solidFill>
            <a:srgbClr val="000000"/>
          </a:solidFill>
          <a:uFillTx/>
          <a:latin typeface="Calibri"/>
          <a:ea typeface="Calibri"/>
          <a:cs typeface="Calibri"/>
          <a:sym typeface="Calibri"/>
        </a:defRPr>
      </a:lvl8pPr>
      <a:lvl9pPr marL="0" marR="0" indent="0" algn="l" defTabSz="653946" rtl="0" eaLnBrk="1" latinLnBrk="0" hangingPunct="1">
        <a:lnSpc>
          <a:spcPct val="100000"/>
        </a:lnSpc>
        <a:spcBef>
          <a:spcPts val="0"/>
        </a:spcBef>
        <a:spcAft>
          <a:spcPts val="0"/>
        </a:spcAft>
        <a:buClrTx/>
        <a:buSzTx/>
        <a:buFontTx/>
        <a:buNone/>
        <a:tabLst/>
        <a:defRPr sz="1288" b="0" i="0" u="none" strike="noStrike" cap="none" spc="0" baseline="0">
          <a:ln>
            <a:noFill/>
          </a:ln>
          <a:solidFill>
            <a:srgbClr val="000000"/>
          </a:solidFill>
          <a:uFillTx/>
          <a:latin typeface="Calibri"/>
          <a:ea typeface="Calibri"/>
          <a:cs typeface="Calibri"/>
          <a:sym typeface="Calibri"/>
        </a:defRPr>
      </a:lvl9pPr>
    </p:bodyStyle>
    <p:otherStyle>
      <a:lvl1pPr marL="0" marR="0" indent="0" algn="r" defTabSz="653946" rtl="0" eaLnBrk="1" latinLnBrk="0" hangingPunct="1">
        <a:lnSpc>
          <a:spcPct val="100000"/>
        </a:lnSpc>
        <a:spcBef>
          <a:spcPts val="0"/>
        </a:spcBef>
        <a:spcAft>
          <a:spcPts val="0"/>
        </a:spcAft>
        <a:buClrTx/>
        <a:buSzTx/>
        <a:buFontTx/>
        <a:buNone/>
        <a:tabLst/>
        <a:defRPr sz="1288" b="0" i="0" u="none" strike="noStrike" cap="none" spc="0" baseline="0">
          <a:ln>
            <a:noFill/>
          </a:ln>
          <a:solidFill>
            <a:schemeClr val="tx1"/>
          </a:solidFill>
          <a:uFillTx/>
          <a:latin typeface="+mn-lt"/>
          <a:ea typeface="+mn-ea"/>
          <a:cs typeface="+mn-cs"/>
          <a:sym typeface="Helvetica"/>
        </a:defRPr>
      </a:lvl1pPr>
      <a:lvl2pPr marL="0" marR="0" indent="0" algn="r" defTabSz="653946" rtl="0" eaLnBrk="1" latinLnBrk="0" hangingPunct="1">
        <a:lnSpc>
          <a:spcPct val="100000"/>
        </a:lnSpc>
        <a:spcBef>
          <a:spcPts val="0"/>
        </a:spcBef>
        <a:spcAft>
          <a:spcPts val="0"/>
        </a:spcAft>
        <a:buClrTx/>
        <a:buSzTx/>
        <a:buFontTx/>
        <a:buNone/>
        <a:tabLst/>
        <a:defRPr sz="1288" b="0" i="0" u="none" strike="noStrike" cap="none" spc="0" baseline="0">
          <a:ln>
            <a:noFill/>
          </a:ln>
          <a:solidFill>
            <a:schemeClr val="tx1"/>
          </a:solidFill>
          <a:uFillTx/>
          <a:latin typeface="+mn-lt"/>
          <a:ea typeface="+mn-ea"/>
          <a:cs typeface="+mn-cs"/>
          <a:sym typeface="Helvetica"/>
        </a:defRPr>
      </a:lvl2pPr>
      <a:lvl3pPr marL="0" marR="0" indent="0" algn="r" defTabSz="653946" rtl="0" eaLnBrk="1" latinLnBrk="0" hangingPunct="1">
        <a:lnSpc>
          <a:spcPct val="100000"/>
        </a:lnSpc>
        <a:spcBef>
          <a:spcPts val="0"/>
        </a:spcBef>
        <a:spcAft>
          <a:spcPts val="0"/>
        </a:spcAft>
        <a:buClrTx/>
        <a:buSzTx/>
        <a:buFontTx/>
        <a:buNone/>
        <a:tabLst/>
        <a:defRPr sz="1288" b="0" i="0" u="none" strike="noStrike" cap="none" spc="0" baseline="0">
          <a:ln>
            <a:noFill/>
          </a:ln>
          <a:solidFill>
            <a:schemeClr val="tx1"/>
          </a:solidFill>
          <a:uFillTx/>
          <a:latin typeface="+mn-lt"/>
          <a:ea typeface="+mn-ea"/>
          <a:cs typeface="+mn-cs"/>
          <a:sym typeface="Helvetica"/>
        </a:defRPr>
      </a:lvl3pPr>
      <a:lvl4pPr marL="0" marR="0" indent="0" algn="r" defTabSz="653946" rtl="0" eaLnBrk="1" latinLnBrk="0" hangingPunct="1">
        <a:lnSpc>
          <a:spcPct val="100000"/>
        </a:lnSpc>
        <a:spcBef>
          <a:spcPts val="0"/>
        </a:spcBef>
        <a:spcAft>
          <a:spcPts val="0"/>
        </a:spcAft>
        <a:buClrTx/>
        <a:buSzTx/>
        <a:buFontTx/>
        <a:buNone/>
        <a:tabLst/>
        <a:defRPr sz="1288" b="0" i="0" u="none" strike="noStrike" cap="none" spc="0" baseline="0">
          <a:ln>
            <a:noFill/>
          </a:ln>
          <a:solidFill>
            <a:schemeClr val="tx1"/>
          </a:solidFill>
          <a:uFillTx/>
          <a:latin typeface="+mn-lt"/>
          <a:ea typeface="+mn-ea"/>
          <a:cs typeface="+mn-cs"/>
          <a:sym typeface="Helvetica"/>
        </a:defRPr>
      </a:lvl4pPr>
      <a:lvl5pPr marL="0" marR="0" indent="0" algn="r" defTabSz="653946" rtl="0" eaLnBrk="1" latinLnBrk="0" hangingPunct="1">
        <a:lnSpc>
          <a:spcPct val="100000"/>
        </a:lnSpc>
        <a:spcBef>
          <a:spcPts val="0"/>
        </a:spcBef>
        <a:spcAft>
          <a:spcPts val="0"/>
        </a:spcAft>
        <a:buClrTx/>
        <a:buSzTx/>
        <a:buFontTx/>
        <a:buNone/>
        <a:tabLst/>
        <a:defRPr sz="1288" b="0" i="0" u="none" strike="noStrike" cap="none" spc="0" baseline="0">
          <a:ln>
            <a:noFill/>
          </a:ln>
          <a:solidFill>
            <a:schemeClr val="tx1"/>
          </a:solidFill>
          <a:uFillTx/>
          <a:latin typeface="+mn-lt"/>
          <a:ea typeface="+mn-ea"/>
          <a:cs typeface="+mn-cs"/>
          <a:sym typeface="Helvetica"/>
        </a:defRPr>
      </a:lvl5pPr>
      <a:lvl6pPr marL="0" marR="0" indent="0" algn="r" defTabSz="653946" rtl="0" eaLnBrk="1" latinLnBrk="0" hangingPunct="1">
        <a:lnSpc>
          <a:spcPct val="100000"/>
        </a:lnSpc>
        <a:spcBef>
          <a:spcPts val="0"/>
        </a:spcBef>
        <a:spcAft>
          <a:spcPts val="0"/>
        </a:spcAft>
        <a:buClrTx/>
        <a:buSzTx/>
        <a:buFontTx/>
        <a:buNone/>
        <a:tabLst/>
        <a:defRPr sz="1288" b="0" i="0" u="none" strike="noStrike" cap="none" spc="0" baseline="0">
          <a:ln>
            <a:noFill/>
          </a:ln>
          <a:solidFill>
            <a:schemeClr val="tx1"/>
          </a:solidFill>
          <a:uFillTx/>
          <a:latin typeface="+mn-lt"/>
          <a:ea typeface="+mn-ea"/>
          <a:cs typeface="+mn-cs"/>
          <a:sym typeface="Helvetica"/>
        </a:defRPr>
      </a:lvl6pPr>
      <a:lvl7pPr marL="0" marR="0" indent="0" algn="r" defTabSz="653946" rtl="0" eaLnBrk="1" latinLnBrk="0" hangingPunct="1">
        <a:lnSpc>
          <a:spcPct val="100000"/>
        </a:lnSpc>
        <a:spcBef>
          <a:spcPts val="0"/>
        </a:spcBef>
        <a:spcAft>
          <a:spcPts val="0"/>
        </a:spcAft>
        <a:buClrTx/>
        <a:buSzTx/>
        <a:buFontTx/>
        <a:buNone/>
        <a:tabLst/>
        <a:defRPr sz="1288" b="0" i="0" u="none" strike="noStrike" cap="none" spc="0" baseline="0">
          <a:ln>
            <a:noFill/>
          </a:ln>
          <a:solidFill>
            <a:schemeClr val="tx1"/>
          </a:solidFill>
          <a:uFillTx/>
          <a:latin typeface="+mn-lt"/>
          <a:ea typeface="+mn-ea"/>
          <a:cs typeface="+mn-cs"/>
          <a:sym typeface="Helvetica"/>
        </a:defRPr>
      </a:lvl7pPr>
      <a:lvl8pPr marL="0" marR="0" indent="0" algn="r" defTabSz="653946" rtl="0" eaLnBrk="1" latinLnBrk="0" hangingPunct="1">
        <a:lnSpc>
          <a:spcPct val="100000"/>
        </a:lnSpc>
        <a:spcBef>
          <a:spcPts val="0"/>
        </a:spcBef>
        <a:spcAft>
          <a:spcPts val="0"/>
        </a:spcAft>
        <a:buClrTx/>
        <a:buSzTx/>
        <a:buFontTx/>
        <a:buNone/>
        <a:tabLst/>
        <a:defRPr sz="1288" b="0" i="0" u="none" strike="noStrike" cap="none" spc="0" baseline="0">
          <a:ln>
            <a:noFill/>
          </a:ln>
          <a:solidFill>
            <a:schemeClr val="tx1"/>
          </a:solidFill>
          <a:uFillTx/>
          <a:latin typeface="+mn-lt"/>
          <a:ea typeface="+mn-ea"/>
          <a:cs typeface="+mn-cs"/>
          <a:sym typeface="Helvetica"/>
        </a:defRPr>
      </a:lvl8pPr>
      <a:lvl9pPr marL="0" marR="0" indent="0" algn="r" defTabSz="653946" rtl="0" eaLnBrk="1" latinLnBrk="0" hangingPunct="1">
        <a:lnSpc>
          <a:spcPct val="100000"/>
        </a:lnSpc>
        <a:spcBef>
          <a:spcPts val="0"/>
        </a:spcBef>
        <a:spcAft>
          <a:spcPts val="0"/>
        </a:spcAft>
        <a:buClrTx/>
        <a:buSzTx/>
        <a:buFontTx/>
        <a:buNone/>
        <a:tabLst/>
        <a:defRPr sz="1288" b="0" i="0" u="none" strike="noStrike" cap="none" spc="0" baseline="0">
          <a:ln>
            <a:noFill/>
          </a:ln>
          <a:solidFill>
            <a:schemeClr val="tx1"/>
          </a:solidFill>
          <a:uFillTx/>
          <a:latin typeface="+mn-lt"/>
          <a:ea typeface="+mn-ea"/>
          <a:cs typeface="+mn-cs"/>
          <a:sym typeface="Helvetica"/>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email">
            <a:extLst>
              <a:ext uri="{28A0092B-C50C-407E-A947-70E740481C1C}">
                <a14:useLocalDpi xmlns:a14="http://schemas.microsoft.com/office/drawing/2010/main"/>
              </a:ext>
            </a:extLst>
          </a:blip>
          <a:stretch>
            <a:fillRect/>
          </a:stretch>
        </p:blipFill>
        <p:spPr>
          <a:xfrm>
            <a:off x="4" y="97536"/>
            <a:ext cx="5946721" cy="6534909"/>
          </a:xfrm>
          <a:prstGeom prst="rect">
            <a:avLst/>
          </a:prstGeom>
        </p:spPr>
      </p:pic>
      <p:pic>
        <p:nvPicPr>
          <p:cNvPr id="17" name="bg object 17"/>
          <p:cNvPicPr/>
          <p:nvPr/>
        </p:nvPicPr>
        <p:blipFill>
          <a:blip r:embed="rId8" cstate="email">
            <a:extLst>
              <a:ext uri="{28A0092B-C50C-407E-A947-70E740481C1C}">
                <a14:useLocalDpi xmlns:a14="http://schemas.microsoft.com/office/drawing/2010/main"/>
              </a:ext>
            </a:extLst>
          </a:blip>
          <a:stretch>
            <a:fillRect/>
          </a:stretch>
        </p:blipFill>
        <p:spPr>
          <a:xfrm>
            <a:off x="9940675" y="6330182"/>
            <a:ext cx="1911811" cy="344492"/>
          </a:xfrm>
          <a:prstGeom prst="rect">
            <a:avLst/>
          </a:prstGeom>
        </p:spPr>
      </p:pic>
      <p:sp>
        <p:nvSpPr>
          <p:cNvPr id="2" name="Holder 2"/>
          <p:cNvSpPr>
            <a:spLocks noGrp="1"/>
          </p:cNvSpPr>
          <p:nvPr>
            <p:ph type="title"/>
          </p:nvPr>
        </p:nvSpPr>
        <p:spPr>
          <a:xfrm>
            <a:off x="1188451" y="86633"/>
            <a:ext cx="11021060" cy="307777"/>
          </a:xfrm>
          <a:prstGeom prst="rect">
            <a:avLst/>
          </a:prstGeom>
        </p:spPr>
        <p:txBody>
          <a:bodyPr wrap="square" lIns="0" tIns="0" rIns="0" bIns="0">
            <a:spAutoFit/>
          </a:bodyPr>
          <a:lstStyle>
            <a:lvl1pPr>
              <a:defRPr sz="2000" b="0" i="0">
                <a:solidFill>
                  <a:srgbClr val="1C73BD"/>
                </a:solidFill>
                <a:latin typeface="Century Gothic"/>
                <a:cs typeface="Century Gothic"/>
              </a:defRPr>
            </a:lvl1pPr>
          </a:lstStyle>
          <a:p>
            <a:endParaRPr/>
          </a:p>
        </p:txBody>
      </p:sp>
      <p:sp>
        <p:nvSpPr>
          <p:cNvPr id="3" name="Holder 3"/>
          <p:cNvSpPr>
            <a:spLocks noGrp="1"/>
          </p:cNvSpPr>
          <p:nvPr>
            <p:ph type="body" idx="1"/>
          </p:nvPr>
        </p:nvSpPr>
        <p:spPr>
          <a:xfrm>
            <a:off x="1188451" y="1201930"/>
            <a:ext cx="10878820" cy="138499"/>
          </a:xfrm>
          <a:prstGeom prst="rect">
            <a:avLst/>
          </a:prstGeom>
        </p:spPr>
        <p:txBody>
          <a:bodyPr wrap="square" lIns="0" tIns="0" rIns="0" bIns="0">
            <a:spAutoFit/>
          </a:bodyPr>
          <a:lstStyle>
            <a:lvl1pPr>
              <a:defRPr sz="900" b="0" i="0">
                <a:solidFill>
                  <a:schemeClr val="tx1"/>
                </a:solidFill>
                <a:latin typeface="Century Gothic"/>
                <a:cs typeface="Century Gothic"/>
              </a:defRPr>
            </a:lvl1pPr>
          </a:lstStyle>
          <a:p>
            <a:endParaRPr/>
          </a:p>
        </p:txBody>
      </p:sp>
      <p:sp>
        <p:nvSpPr>
          <p:cNvPr id="4" name="Holder 4"/>
          <p:cNvSpPr>
            <a:spLocks noGrp="1"/>
          </p:cNvSpPr>
          <p:nvPr>
            <p:ph type="ftr" sz="quarter" idx="5"/>
          </p:nvPr>
        </p:nvSpPr>
        <p:spPr>
          <a:xfrm>
            <a:off x="4145280" y="6377942"/>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2"/>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1/5/2024</a:t>
            </a:fld>
            <a:endParaRPr lang="en-US"/>
          </a:p>
        </p:txBody>
      </p:sp>
      <p:sp>
        <p:nvSpPr>
          <p:cNvPr id="6" name="Holder 6"/>
          <p:cNvSpPr>
            <a:spLocks noGrp="1"/>
          </p:cNvSpPr>
          <p:nvPr>
            <p:ph type="sldNum" sz="quarter" idx="7"/>
          </p:nvPr>
        </p:nvSpPr>
        <p:spPr>
          <a:xfrm>
            <a:off x="1154585" y="6460574"/>
            <a:ext cx="196425" cy="128240"/>
          </a:xfrm>
          <a:prstGeom prst="rect">
            <a:avLst/>
          </a:prstGeom>
        </p:spPr>
        <p:txBody>
          <a:bodyPr wrap="square" lIns="0" tIns="0" rIns="0" bIns="0">
            <a:spAutoFit/>
          </a:bodyPr>
          <a:lstStyle>
            <a:lvl1pPr>
              <a:defRPr sz="900" b="0" i="0">
                <a:solidFill>
                  <a:srgbClr val="888888"/>
                </a:solidFill>
                <a:latin typeface="Calibri"/>
                <a:cs typeface="Calibri"/>
              </a:defRPr>
            </a:lvl1pPr>
          </a:lstStyle>
          <a:p>
            <a:pPr marL="38099">
              <a:lnSpc>
                <a:spcPts val="955"/>
              </a:lnSpc>
            </a:pPr>
            <a:fld id="{81D60167-4931-47E6-BA6A-407CBD079E47}" type="slidenum">
              <a:rPr lang="en-IE" smtClean="0"/>
              <a:pPr marL="38099">
                <a:lnSpc>
                  <a:spcPts val="955"/>
                </a:lnSpc>
              </a:pPr>
              <a:t>‹#›</a:t>
            </a:fld>
            <a:endParaRPr lang="en-IE" dirty="0"/>
          </a:p>
        </p:txBody>
      </p:sp>
    </p:spTree>
    <p:extLst>
      <p:ext uri="{BB962C8B-B14F-4D97-AF65-F5344CB8AC3E}">
        <p14:creationId xmlns:p14="http://schemas.microsoft.com/office/powerpoint/2010/main" val="1653715921"/>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Lst>
  <p:txStyles>
    <p:titleStyle>
      <a:lvl1pPr>
        <a:defRPr>
          <a:latin typeface="+mj-lt"/>
          <a:ea typeface="+mj-ea"/>
          <a:cs typeface="+mj-cs"/>
        </a:defRPr>
      </a:lvl1pPr>
    </p:titleStyle>
    <p:bodyStyle>
      <a:lvl1pPr marL="0">
        <a:defRPr>
          <a:latin typeface="+mn-lt"/>
          <a:ea typeface="+mn-ea"/>
          <a:cs typeface="+mn-cs"/>
        </a:defRPr>
      </a:lvl1pPr>
      <a:lvl2pPr marL="457189">
        <a:defRPr>
          <a:latin typeface="+mn-lt"/>
          <a:ea typeface="+mn-ea"/>
          <a:cs typeface="+mn-cs"/>
        </a:defRPr>
      </a:lvl2pPr>
      <a:lvl3pPr marL="914377">
        <a:defRPr>
          <a:latin typeface="+mn-lt"/>
          <a:ea typeface="+mn-ea"/>
          <a:cs typeface="+mn-cs"/>
        </a:defRPr>
      </a:lvl3pPr>
      <a:lvl4pPr marL="1371566">
        <a:defRPr>
          <a:latin typeface="+mn-lt"/>
          <a:ea typeface="+mn-ea"/>
          <a:cs typeface="+mn-cs"/>
        </a:defRPr>
      </a:lvl4pPr>
      <a:lvl5pPr marL="1828754">
        <a:defRPr>
          <a:latin typeface="+mn-lt"/>
          <a:ea typeface="+mn-ea"/>
          <a:cs typeface="+mn-cs"/>
        </a:defRPr>
      </a:lvl5pPr>
      <a:lvl6pPr marL="2285943">
        <a:defRPr>
          <a:latin typeface="+mn-lt"/>
          <a:ea typeface="+mn-ea"/>
          <a:cs typeface="+mn-cs"/>
        </a:defRPr>
      </a:lvl6pPr>
      <a:lvl7pPr marL="2743131">
        <a:defRPr>
          <a:latin typeface="+mn-lt"/>
          <a:ea typeface="+mn-ea"/>
          <a:cs typeface="+mn-cs"/>
        </a:defRPr>
      </a:lvl7pPr>
      <a:lvl8pPr marL="3200320">
        <a:defRPr>
          <a:latin typeface="+mn-lt"/>
          <a:ea typeface="+mn-ea"/>
          <a:cs typeface="+mn-cs"/>
        </a:defRPr>
      </a:lvl8pPr>
      <a:lvl9pPr marL="3657509">
        <a:defRPr>
          <a:latin typeface="+mn-lt"/>
          <a:ea typeface="+mn-ea"/>
          <a:cs typeface="+mn-cs"/>
        </a:defRPr>
      </a:lvl9pPr>
    </p:bodyStyle>
    <p:otherStyle>
      <a:lvl1pPr marL="0">
        <a:defRPr>
          <a:latin typeface="+mn-lt"/>
          <a:ea typeface="+mn-ea"/>
          <a:cs typeface="+mn-cs"/>
        </a:defRPr>
      </a:lvl1pPr>
      <a:lvl2pPr marL="457189">
        <a:defRPr>
          <a:latin typeface="+mn-lt"/>
          <a:ea typeface="+mn-ea"/>
          <a:cs typeface="+mn-cs"/>
        </a:defRPr>
      </a:lvl2pPr>
      <a:lvl3pPr marL="914377">
        <a:defRPr>
          <a:latin typeface="+mn-lt"/>
          <a:ea typeface="+mn-ea"/>
          <a:cs typeface="+mn-cs"/>
        </a:defRPr>
      </a:lvl3pPr>
      <a:lvl4pPr marL="1371566">
        <a:defRPr>
          <a:latin typeface="+mn-lt"/>
          <a:ea typeface="+mn-ea"/>
          <a:cs typeface="+mn-cs"/>
        </a:defRPr>
      </a:lvl4pPr>
      <a:lvl5pPr marL="1828754">
        <a:defRPr>
          <a:latin typeface="+mn-lt"/>
          <a:ea typeface="+mn-ea"/>
          <a:cs typeface="+mn-cs"/>
        </a:defRPr>
      </a:lvl5pPr>
      <a:lvl6pPr marL="2285943">
        <a:defRPr>
          <a:latin typeface="+mn-lt"/>
          <a:ea typeface="+mn-ea"/>
          <a:cs typeface="+mn-cs"/>
        </a:defRPr>
      </a:lvl6pPr>
      <a:lvl7pPr marL="2743131">
        <a:defRPr>
          <a:latin typeface="+mn-lt"/>
          <a:ea typeface="+mn-ea"/>
          <a:cs typeface="+mn-cs"/>
        </a:defRPr>
      </a:lvl7pPr>
      <a:lvl8pPr marL="3200320">
        <a:defRPr>
          <a:latin typeface="+mn-lt"/>
          <a:ea typeface="+mn-ea"/>
          <a:cs typeface="+mn-cs"/>
        </a:defRPr>
      </a:lvl8pPr>
      <a:lvl9pPr marL="3657509">
        <a:defRPr>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5F8A2C-73DE-8F84-A5B6-512DB54FB6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495908E-15AA-DA6D-0103-F947B153A3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4B678F-E6EC-1B5B-C529-4DED3618DC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4228D4-3E42-4C80-937B-F3098B6AFECE}" type="datetimeFigureOut">
              <a:rPr lang="en-US" smtClean="0"/>
              <a:t>1/5/2024</a:t>
            </a:fld>
            <a:endParaRPr lang="en-US"/>
          </a:p>
        </p:txBody>
      </p:sp>
      <p:sp>
        <p:nvSpPr>
          <p:cNvPr id="5" name="Footer Placeholder 4">
            <a:extLst>
              <a:ext uri="{FF2B5EF4-FFF2-40B4-BE49-F238E27FC236}">
                <a16:creationId xmlns:a16="http://schemas.microsoft.com/office/drawing/2014/main" id="{1F0211A1-FB64-8F7A-E00C-958D9C95A3F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35C0EA8-1F10-7C7E-38B6-84F8892E34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311A65-1EF2-4353-910F-B799207884FD}" type="slidenum">
              <a:rPr lang="en-US" smtClean="0"/>
              <a:t>‹#›</a:t>
            </a:fld>
            <a:endParaRPr lang="en-US"/>
          </a:p>
        </p:txBody>
      </p:sp>
    </p:spTree>
    <p:extLst>
      <p:ext uri="{BB962C8B-B14F-4D97-AF65-F5344CB8AC3E}">
        <p14:creationId xmlns:p14="http://schemas.microsoft.com/office/powerpoint/2010/main" val="1360251664"/>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7.jpeg"/><Relationship Id="rId1" Type="http://schemas.openxmlformats.org/officeDocument/2006/relationships/slideLayout" Target="../slideLayouts/slideLayout40.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7.jpeg"/><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7.jpeg"/><Relationship Id="rId1" Type="http://schemas.openxmlformats.org/officeDocument/2006/relationships/slideLayout" Target="../slideLayouts/slideLayout37.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7.jpeg"/><Relationship Id="rId1" Type="http://schemas.openxmlformats.org/officeDocument/2006/relationships/slideLayout" Target="../slideLayouts/slideLayout37.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jpeg"/><Relationship Id="rId1" Type="http://schemas.openxmlformats.org/officeDocument/2006/relationships/slideLayout" Target="../slideLayouts/slideLayout34.xml"/><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7.jpeg"/><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63D44CD-61FD-D890-750A-A2A3C547A986}"/>
              </a:ext>
            </a:extLst>
          </p:cNvPr>
          <p:cNvSpPr>
            <a:spLocks noGrp="1"/>
          </p:cNvSpPr>
          <p:nvPr>
            <p:ph type="sldNum" sz="quarter" idx="12"/>
          </p:nvPr>
        </p:nvSpPr>
        <p:spPr/>
        <p:txBody>
          <a:bodyPr/>
          <a:lstStyle/>
          <a:p>
            <a:pPr defTabSz="609585"/>
            <a:fld id="{8261ACF1-7EB5-A94B-A38A-B3243CD45D89}" type="slidenum">
              <a:rPr lang="en-US">
                <a:solidFill>
                  <a:prstClr val="black">
                    <a:tint val="75000"/>
                  </a:prstClr>
                </a:solidFill>
                <a:latin typeface="Calibri"/>
              </a:rPr>
              <a:pPr defTabSz="609585"/>
              <a:t>1</a:t>
            </a:fld>
            <a:endParaRPr lang="en-US">
              <a:solidFill>
                <a:prstClr val="black">
                  <a:tint val="75000"/>
                </a:prstClr>
              </a:solidFill>
              <a:latin typeface="Calibri"/>
            </a:endParaRPr>
          </a:p>
        </p:txBody>
      </p:sp>
      <p:pic>
        <p:nvPicPr>
          <p:cNvPr id="5" name="Picture 4">
            <a:extLst>
              <a:ext uri="{FF2B5EF4-FFF2-40B4-BE49-F238E27FC236}">
                <a16:creationId xmlns:a16="http://schemas.microsoft.com/office/drawing/2014/main" id="{94802CC4-0E10-CAF1-4A83-A061E1BB18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8289" y="1646287"/>
            <a:ext cx="8835901" cy="2999492"/>
          </a:xfrm>
          <a:prstGeom prst="rect">
            <a:avLst/>
          </a:prstGeom>
        </p:spPr>
      </p:pic>
      <p:pic>
        <p:nvPicPr>
          <p:cNvPr id="7" name="Picture 6">
            <a:extLst>
              <a:ext uri="{FF2B5EF4-FFF2-40B4-BE49-F238E27FC236}">
                <a16:creationId xmlns:a16="http://schemas.microsoft.com/office/drawing/2014/main" id="{7A2D5258-5CD5-DE30-86E3-20FBB4AEFFD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15412" y="3483179"/>
            <a:ext cx="2882734" cy="1924399"/>
          </a:xfrm>
          <a:prstGeom prst="rect">
            <a:avLst/>
          </a:prstGeom>
        </p:spPr>
      </p:pic>
      <p:pic>
        <p:nvPicPr>
          <p:cNvPr id="8" name="Picture 7">
            <a:extLst>
              <a:ext uri="{FF2B5EF4-FFF2-40B4-BE49-F238E27FC236}">
                <a16:creationId xmlns:a16="http://schemas.microsoft.com/office/drawing/2014/main" id="{55DE57E2-C90C-D5ED-6249-E931730177B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13654" y="4040736"/>
            <a:ext cx="1072989" cy="1284335"/>
          </a:xfrm>
          <a:prstGeom prst="rect">
            <a:avLst/>
          </a:prstGeom>
        </p:spPr>
      </p:pic>
      <p:pic>
        <p:nvPicPr>
          <p:cNvPr id="9" name="Picture 8">
            <a:extLst>
              <a:ext uri="{FF2B5EF4-FFF2-40B4-BE49-F238E27FC236}">
                <a16:creationId xmlns:a16="http://schemas.microsoft.com/office/drawing/2014/main" id="{9A941809-E444-9963-9782-AA1A586E698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815490" y="4101700"/>
            <a:ext cx="2357324" cy="1162405"/>
          </a:xfrm>
          <a:prstGeom prst="rect">
            <a:avLst/>
          </a:prstGeom>
        </p:spPr>
      </p:pic>
      <p:sp>
        <p:nvSpPr>
          <p:cNvPr id="2" name="TextBox 1">
            <a:extLst>
              <a:ext uri="{FF2B5EF4-FFF2-40B4-BE49-F238E27FC236}">
                <a16:creationId xmlns:a16="http://schemas.microsoft.com/office/drawing/2014/main" id="{331974A0-A726-6BBD-E241-4C0E660B2F77}"/>
              </a:ext>
            </a:extLst>
          </p:cNvPr>
          <p:cNvSpPr txBox="1"/>
          <p:nvPr/>
        </p:nvSpPr>
        <p:spPr>
          <a:xfrm>
            <a:off x="230430" y="249237"/>
            <a:ext cx="5865570" cy="1323439"/>
          </a:xfrm>
          <a:prstGeom prst="rect">
            <a:avLst/>
          </a:prstGeom>
          <a:noFill/>
        </p:spPr>
        <p:txBody>
          <a:bodyPr wrap="square" rtlCol="0">
            <a:spAutoFit/>
          </a:bodyPr>
          <a:lstStyle/>
          <a:p>
            <a:r>
              <a:rPr lang="en-IE" sz="4000" b="1" dirty="0">
                <a:solidFill>
                  <a:srgbClr val="FF0000"/>
                </a:solidFill>
              </a:rPr>
              <a:t>Lifestyle Medicine for the </a:t>
            </a:r>
          </a:p>
          <a:p>
            <a:r>
              <a:rPr lang="en-IE" sz="4000" b="1" dirty="0">
                <a:solidFill>
                  <a:srgbClr val="FF0000"/>
                </a:solidFill>
              </a:rPr>
              <a:t>Heart and Brain</a:t>
            </a:r>
          </a:p>
        </p:txBody>
      </p:sp>
      <p:pic>
        <p:nvPicPr>
          <p:cNvPr id="6" name="Picture 5">
            <a:extLst>
              <a:ext uri="{FF2B5EF4-FFF2-40B4-BE49-F238E27FC236}">
                <a16:creationId xmlns:a16="http://schemas.microsoft.com/office/drawing/2014/main" id="{CAF814FF-7373-35B1-BAE7-9AE014DA936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5407578"/>
            <a:ext cx="12244388" cy="1591056"/>
          </a:xfrm>
          <a:prstGeom prst="rect">
            <a:avLst/>
          </a:prstGeom>
        </p:spPr>
      </p:pic>
      <p:pic>
        <p:nvPicPr>
          <p:cNvPr id="10" name="Picture 9">
            <a:extLst>
              <a:ext uri="{FF2B5EF4-FFF2-40B4-BE49-F238E27FC236}">
                <a16:creationId xmlns:a16="http://schemas.microsoft.com/office/drawing/2014/main" id="{D1FFDE8D-620D-46F3-2BF9-160F99BF157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133383" y="95884"/>
            <a:ext cx="4920328" cy="3278937"/>
          </a:xfrm>
          <a:prstGeom prst="rect">
            <a:avLst/>
          </a:prstGeom>
        </p:spPr>
      </p:pic>
    </p:spTree>
    <p:extLst>
      <p:ext uri="{BB962C8B-B14F-4D97-AF65-F5344CB8AC3E}">
        <p14:creationId xmlns:p14="http://schemas.microsoft.com/office/powerpoint/2010/main" val="24620504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E73D0D-1949-7E01-E910-D9CB753F546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2018" y="1273580"/>
            <a:ext cx="10123625" cy="5584420"/>
          </a:xfrm>
          <a:prstGeom prst="rect">
            <a:avLst/>
          </a:prstGeom>
        </p:spPr>
      </p:pic>
      <p:pic>
        <p:nvPicPr>
          <p:cNvPr id="8" name="Picture 7">
            <a:extLst>
              <a:ext uri="{FF2B5EF4-FFF2-40B4-BE49-F238E27FC236}">
                <a16:creationId xmlns:a16="http://schemas.microsoft.com/office/drawing/2014/main" id="{E1C6347C-CFBF-DCEB-6B90-D2CEC3C4B8E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73209" y="6412113"/>
            <a:ext cx="5474682" cy="506012"/>
          </a:xfrm>
          <a:prstGeom prst="rect">
            <a:avLst/>
          </a:prstGeom>
        </p:spPr>
      </p:pic>
    </p:spTree>
    <p:extLst>
      <p:ext uri="{BB962C8B-B14F-4D97-AF65-F5344CB8AC3E}">
        <p14:creationId xmlns:p14="http://schemas.microsoft.com/office/powerpoint/2010/main" val="39461988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757E3-73A5-ECB6-A830-1931D50B56D1}"/>
              </a:ext>
            </a:extLst>
          </p:cNvPr>
          <p:cNvSpPr>
            <a:spLocks noGrp="1"/>
          </p:cNvSpPr>
          <p:nvPr>
            <p:ph type="title"/>
          </p:nvPr>
        </p:nvSpPr>
        <p:spPr>
          <a:xfrm>
            <a:off x="619417" y="681037"/>
            <a:ext cx="10515600" cy="1325563"/>
          </a:xfrm>
        </p:spPr>
        <p:txBody>
          <a:bodyPr/>
          <a:lstStyle/>
          <a:p>
            <a:r>
              <a:rPr lang="en-IE" b="1" dirty="0">
                <a:solidFill>
                  <a:schemeClr val="accent1"/>
                </a:solidFill>
              </a:rPr>
              <a:t>Behaviour Medicine -  Habits</a:t>
            </a:r>
          </a:p>
        </p:txBody>
      </p:sp>
      <p:sp>
        <p:nvSpPr>
          <p:cNvPr id="3" name="Content Placeholder 2">
            <a:extLst>
              <a:ext uri="{FF2B5EF4-FFF2-40B4-BE49-F238E27FC236}">
                <a16:creationId xmlns:a16="http://schemas.microsoft.com/office/drawing/2014/main" id="{623F2465-763D-250D-5406-6D7BB56F50E0}"/>
              </a:ext>
            </a:extLst>
          </p:cNvPr>
          <p:cNvSpPr>
            <a:spLocks noGrp="1"/>
          </p:cNvSpPr>
          <p:nvPr>
            <p:ph sz="half" idx="1"/>
          </p:nvPr>
        </p:nvSpPr>
        <p:spPr/>
        <p:txBody>
          <a:bodyPr>
            <a:normAutofit fontScale="62500" lnSpcReduction="20000"/>
          </a:bodyPr>
          <a:lstStyle/>
          <a:p>
            <a:r>
              <a:rPr lang="en-GB" dirty="0"/>
              <a:t>Goals, Identify behaviours, Monitor + Measure</a:t>
            </a:r>
          </a:p>
          <a:p>
            <a:endParaRPr lang="en-GB" dirty="0"/>
          </a:p>
          <a:p>
            <a:r>
              <a:rPr lang="en-GB" dirty="0"/>
              <a:t>Make habit so small (micro) that you cannot fail</a:t>
            </a:r>
          </a:p>
          <a:p>
            <a:endParaRPr lang="en-GB" dirty="0"/>
          </a:p>
          <a:p>
            <a:r>
              <a:rPr lang="en-GB" dirty="0"/>
              <a:t>Trigger / Prompt / Reminder – “ after I….</a:t>
            </a:r>
          </a:p>
          <a:p>
            <a:endParaRPr lang="en-GB" dirty="0"/>
          </a:p>
          <a:p>
            <a:r>
              <a:rPr lang="en-GB" dirty="0"/>
              <a:t>Behaviour / Action– “ one step – really small, easy”</a:t>
            </a:r>
          </a:p>
          <a:p>
            <a:endParaRPr lang="en-GB" dirty="0"/>
          </a:p>
          <a:p>
            <a:r>
              <a:rPr lang="en-GB" dirty="0"/>
              <a:t>Celebrate – emotion is making behaviour a habit. Must do it immediately. Fun. Enjoy. With others. Feeling drives habits.</a:t>
            </a:r>
          </a:p>
          <a:p>
            <a:endParaRPr lang="en-GB" dirty="0"/>
          </a:p>
          <a:p>
            <a:r>
              <a:rPr lang="en-GB" dirty="0"/>
              <a:t>Develop your GRATITUDE Habit</a:t>
            </a:r>
          </a:p>
          <a:p>
            <a:endParaRPr lang="en-IE" dirty="0"/>
          </a:p>
        </p:txBody>
      </p:sp>
      <p:pic>
        <p:nvPicPr>
          <p:cNvPr id="5" name="Content Placeholder 4">
            <a:extLst>
              <a:ext uri="{FF2B5EF4-FFF2-40B4-BE49-F238E27FC236}">
                <a16:creationId xmlns:a16="http://schemas.microsoft.com/office/drawing/2014/main" id="{ED089895-4B34-F85D-FF1D-F85C83966BB1}"/>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202458" y="2114418"/>
            <a:ext cx="5121084" cy="3773751"/>
          </a:xfrm>
          <a:prstGeom prst="rect">
            <a:avLst/>
          </a:prstGeom>
        </p:spPr>
      </p:pic>
    </p:spTree>
    <p:extLst>
      <p:ext uri="{BB962C8B-B14F-4D97-AF65-F5344CB8AC3E}">
        <p14:creationId xmlns:p14="http://schemas.microsoft.com/office/powerpoint/2010/main" val="32068287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3DABAB7-F5DA-8321-0D1E-1CC39D1E96B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07469" y="150019"/>
            <a:ext cx="6905702" cy="6465095"/>
          </a:xfrm>
          <a:prstGeom prst="rect">
            <a:avLst/>
          </a:prstGeom>
        </p:spPr>
      </p:pic>
    </p:spTree>
    <p:extLst>
      <p:ext uri="{BB962C8B-B14F-4D97-AF65-F5344CB8AC3E}">
        <p14:creationId xmlns:p14="http://schemas.microsoft.com/office/powerpoint/2010/main" val="6518971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1A78F-573A-E6CA-735D-1E7678CA021D}"/>
              </a:ext>
            </a:extLst>
          </p:cNvPr>
          <p:cNvSpPr>
            <a:spLocks noGrp="1"/>
          </p:cNvSpPr>
          <p:nvPr>
            <p:ph type="title"/>
          </p:nvPr>
        </p:nvSpPr>
        <p:spPr>
          <a:xfrm>
            <a:off x="1085032" y="739079"/>
            <a:ext cx="10515600" cy="1325563"/>
          </a:xfrm>
        </p:spPr>
        <p:txBody>
          <a:bodyPr/>
          <a:lstStyle/>
          <a:p>
            <a:r>
              <a:rPr lang="en-GB" b="1" dirty="0">
                <a:solidFill>
                  <a:schemeClr val="accent1"/>
                </a:solidFill>
              </a:rPr>
              <a:t>Small steps to BIG Health Improvements</a:t>
            </a:r>
            <a:endParaRPr lang="en-IE" b="1" dirty="0">
              <a:solidFill>
                <a:schemeClr val="accent1"/>
              </a:solidFill>
            </a:endParaRPr>
          </a:p>
        </p:txBody>
      </p:sp>
      <p:pic>
        <p:nvPicPr>
          <p:cNvPr id="5" name="Content Placeholder 4">
            <a:extLst>
              <a:ext uri="{FF2B5EF4-FFF2-40B4-BE49-F238E27FC236}">
                <a16:creationId xmlns:a16="http://schemas.microsoft.com/office/drawing/2014/main" id="{9F40AC74-188C-997F-8879-7AFB9E5906DA}"/>
              </a:ext>
            </a:extLst>
          </p:cNvPr>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1266679" y="1825625"/>
            <a:ext cx="4324642" cy="4351338"/>
          </a:xfrm>
          <a:prstGeom prst="rect">
            <a:avLst/>
          </a:prstGeom>
        </p:spPr>
      </p:pic>
      <p:pic>
        <p:nvPicPr>
          <p:cNvPr id="6" name="Content Placeholder 5">
            <a:extLst>
              <a:ext uri="{FF2B5EF4-FFF2-40B4-BE49-F238E27FC236}">
                <a16:creationId xmlns:a16="http://schemas.microsoft.com/office/drawing/2014/main" id="{F192D68E-23B2-62FD-B256-0A0D00A974A6}"/>
              </a:ext>
            </a:extLst>
          </p:cNvPr>
          <p:cNvPicPr>
            <a:picLocks noGrp="1" noChangeAspect="1"/>
          </p:cNvPicPr>
          <p:nvPr>
            <p:ph sz="half" idx="2"/>
          </p:nvPr>
        </p:nvPicPr>
        <p:blipFill>
          <a:blip r:embed="rId4" cstate="email">
            <a:extLst>
              <a:ext uri="{28A0092B-C50C-407E-A947-70E740481C1C}">
                <a14:useLocalDpi xmlns:a14="http://schemas.microsoft.com/office/drawing/2010/main"/>
              </a:ext>
            </a:extLst>
          </a:blip>
          <a:stretch>
            <a:fillRect/>
          </a:stretch>
        </p:blipFill>
        <p:spPr>
          <a:xfrm>
            <a:off x="6172200" y="2064642"/>
            <a:ext cx="5181600" cy="3873304"/>
          </a:xfrm>
          <a:prstGeom prst="rect">
            <a:avLst/>
          </a:prstGeom>
        </p:spPr>
      </p:pic>
    </p:spTree>
    <p:extLst>
      <p:ext uri="{BB962C8B-B14F-4D97-AF65-F5344CB8AC3E}">
        <p14:creationId xmlns:p14="http://schemas.microsoft.com/office/powerpoint/2010/main" val="34116255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6F2E6-46FA-4168-4C05-42B7F5308887}"/>
              </a:ext>
            </a:extLst>
          </p:cNvPr>
          <p:cNvSpPr>
            <a:spLocks noGrp="1"/>
          </p:cNvSpPr>
          <p:nvPr>
            <p:ph type="title"/>
          </p:nvPr>
        </p:nvSpPr>
        <p:spPr>
          <a:xfrm>
            <a:off x="754053" y="691394"/>
            <a:ext cx="10515600" cy="1325563"/>
          </a:xfrm>
        </p:spPr>
        <p:txBody>
          <a:bodyPr>
            <a:normAutofit/>
          </a:bodyPr>
          <a:lstStyle/>
          <a:p>
            <a:r>
              <a:rPr lang="en-GB" sz="3200" b="1" dirty="0">
                <a:solidFill>
                  <a:schemeClr val="accent1"/>
                </a:solidFill>
              </a:rPr>
              <a:t>Small starting steps to better Heart &amp; Brain health and function</a:t>
            </a:r>
            <a:endParaRPr lang="en-IE" sz="3200" b="1" dirty="0">
              <a:solidFill>
                <a:schemeClr val="accent1"/>
              </a:solidFill>
            </a:endParaRPr>
          </a:p>
        </p:txBody>
      </p:sp>
      <p:pic>
        <p:nvPicPr>
          <p:cNvPr id="5" name="Content Placeholder 4">
            <a:extLst>
              <a:ext uri="{FF2B5EF4-FFF2-40B4-BE49-F238E27FC236}">
                <a16:creationId xmlns:a16="http://schemas.microsoft.com/office/drawing/2014/main" id="{2D9E45DB-CFF2-7A87-9762-60A3F919B7D6}"/>
              </a:ext>
            </a:extLst>
          </p:cNvPr>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938568" y="2346086"/>
            <a:ext cx="4980864" cy="3310415"/>
          </a:xfrm>
          <a:prstGeom prst="rect">
            <a:avLst/>
          </a:prstGeom>
        </p:spPr>
      </p:pic>
      <p:pic>
        <p:nvPicPr>
          <p:cNvPr id="6" name="Content Placeholder 5">
            <a:extLst>
              <a:ext uri="{FF2B5EF4-FFF2-40B4-BE49-F238E27FC236}">
                <a16:creationId xmlns:a16="http://schemas.microsoft.com/office/drawing/2014/main" id="{AABC7EC2-9992-AAFD-CA5E-4FF5DC8E4484}"/>
              </a:ext>
            </a:extLst>
          </p:cNvPr>
          <p:cNvPicPr>
            <a:picLocks noGrp="1" noChangeAspect="1"/>
          </p:cNvPicPr>
          <p:nvPr>
            <p:ph sz="half" idx="2"/>
          </p:nvPr>
        </p:nvPicPr>
        <p:blipFill>
          <a:blip r:embed="rId4" cstate="email">
            <a:extLst>
              <a:ext uri="{28A0092B-C50C-407E-A947-70E740481C1C}">
                <a14:useLocalDpi xmlns:a14="http://schemas.microsoft.com/office/drawing/2010/main"/>
              </a:ext>
            </a:extLst>
          </a:blip>
          <a:stretch>
            <a:fillRect/>
          </a:stretch>
        </p:blipFill>
        <p:spPr>
          <a:xfrm>
            <a:off x="5919432" y="1687829"/>
            <a:ext cx="5769535" cy="5095174"/>
          </a:xfrm>
          <a:prstGeom prst="rect">
            <a:avLst/>
          </a:prstGeom>
        </p:spPr>
      </p:pic>
    </p:spTree>
    <p:extLst>
      <p:ext uri="{BB962C8B-B14F-4D97-AF65-F5344CB8AC3E}">
        <p14:creationId xmlns:p14="http://schemas.microsoft.com/office/powerpoint/2010/main" val="19404235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958083" y="3938777"/>
            <a:ext cx="196851" cy="0"/>
          </a:xfrm>
          <a:custGeom>
            <a:avLst/>
            <a:gdLst/>
            <a:ahLst/>
            <a:cxnLst/>
            <a:rect l="l" t="t" r="r" b="b"/>
            <a:pathLst>
              <a:path w="196850">
                <a:moveTo>
                  <a:pt x="0" y="0"/>
                </a:moveTo>
                <a:lnTo>
                  <a:pt x="196596" y="0"/>
                </a:lnTo>
              </a:path>
            </a:pathLst>
          </a:custGeom>
          <a:ln w="9144">
            <a:solidFill>
              <a:srgbClr val="D9D9D9"/>
            </a:solidFill>
          </a:ln>
        </p:spPr>
        <p:txBody>
          <a:bodyPr wrap="square" lIns="0" tIns="0" rIns="0" bIns="0" rtlCol="0"/>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3" name="object 3"/>
          <p:cNvSpPr/>
          <p:nvPr/>
        </p:nvSpPr>
        <p:spPr>
          <a:xfrm>
            <a:off x="3332990" y="3938777"/>
            <a:ext cx="48895" cy="0"/>
          </a:xfrm>
          <a:custGeom>
            <a:avLst/>
            <a:gdLst/>
            <a:ahLst/>
            <a:cxnLst/>
            <a:rect l="l" t="t" r="r" b="b"/>
            <a:pathLst>
              <a:path w="48894">
                <a:moveTo>
                  <a:pt x="0" y="0"/>
                </a:moveTo>
                <a:lnTo>
                  <a:pt x="48768" y="0"/>
                </a:lnTo>
              </a:path>
            </a:pathLst>
          </a:custGeom>
          <a:ln w="9144">
            <a:solidFill>
              <a:srgbClr val="D9D9D9"/>
            </a:solidFill>
          </a:ln>
        </p:spPr>
        <p:txBody>
          <a:bodyPr wrap="square" lIns="0" tIns="0" rIns="0" bIns="0" rtlCol="0"/>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4" name="object 4"/>
          <p:cNvSpPr/>
          <p:nvPr/>
        </p:nvSpPr>
        <p:spPr>
          <a:xfrm>
            <a:off x="3560066" y="3938777"/>
            <a:ext cx="48895" cy="0"/>
          </a:xfrm>
          <a:custGeom>
            <a:avLst/>
            <a:gdLst/>
            <a:ahLst/>
            <a:cxnLst/>
            <a:rect l="l" t="t" r="r" b="b"/>
            <a:pathLst>
              <a:path w="48894">
                <a:moveTo>
                  <a:pt x="0" y="0"/>
                </a:moveTo>
                <a:lnTo>
                  <a:pt x="48768" y="0"/>
                </a:lnTo>
              </a:path>
            </a:pathLst>
          </a:custGeom>
          <a:ln w="9144">
            <a:solidFill>
              <a:srgbClr val="D9D9D9"/>
            </a:solidFill>
          </a:ln>
        </p:spPr>
        <p:txBody>
          <a:bodyPr wrap="square" lIns="0" tIns="0" rIns="0" bIns="0" rtlCol="0"/>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5" name="object 5"/>
          <p:cNvSpPr/>
          <p:nvPr/>
        </p:nvSpPr>
        <p:spPr>
          <a:xfrm>
            <a:off x="3787140" y="3938777"/>
            <a:ext cx="847725" cy="0"/>
          </a:xfrm>
          <a:custGeom>
            <a:avLst/>
            <a:gdLst/>
            <a:ahLst/>
            <a:cxnLst/>
            <a:rect l="l" t="t" r="r" b="b"/>
            <a:pathLst>
              <a:path w="847725">
                <a:moveTo>
                  <a:pt x="0" y="0"/>
                </a:moveTo>
                <a:lnTo>
                  <a:pt x="847344" y="0"/>
                </a:lnTo>
              </a:path>
            </a:pathLst>
          </a:custGeom>
          <a:ln w="9144">
            <a:solidFill>
              <a:srgbClr val="D9D9D9"/>
            </a:solidFill>
          </a:ln>
        </p:spPr>
        <p:txBody>
          <a:bodyPr wrap="square" lIns="0" tIns="0" rIns="0" bIns="0" rtlCol="0"/>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6" name="object 6"/>
          <p:cNvSpPr/>
          <p:nvPr/>
        </p:nvSpPr>
        <p:spPr>
          <a:xfrm>
            <a:off x="4812794" y="3938777"/>
            <a:ext cx="48895" cy="0"/>
          </a:xfrm>
          <a:custGeom>
            <a:avLst/>
            <a:gdLst/>
            <a:ahLst/>
            <a:cxnLst/>
            <a:rect l="l" t="t" r="r" b="b"/>
            <a:pathLst>
              <a:path w="48895">
                <a:moveTo>
                  <a:pt x="0" y="0"/>
                </a:moveTo>
                <a:lnTo>
                  <a:pt x="48768" y="0"/>
                </a:lnTo>
              </a:path>
            </a:pathLst>
          </a:custGeom>
          <a:ln w="9144">
            <a:solidFill>
              <a:srgbClr val="D9D9D9"/>
            </a:solidFill>
          </a:ln>
        </p:spPr>
        <p:txBody>
          <a:bodyPr wrap="square" lIns="0" tIns="0" rIns="0" bIns="0" rtlCol="0"/>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7" name="object 7"/>
          <p:cNvSpPr/>
          <p:nvPr/>
        </p:nvSpPr>
        <p:spPr>
          <a:xfrm>
            <a:off x="5039867" y="3938777"/>
            <a:ext cx="1074420" cy="0"/>
          </a:xfrm>
          <a:custGeom>
            <a:avLst/>
            <a:gdLst/>
            <a:ahLst/>
            <a:cxnLst/>
            <a:rect l="l" t="t" r="r" b="b"/>
            <a:pathLst>
              <a:path w="1074420">
                <a:moveTo>
                  <a:pt x="0" y="0"/>
                </a:moveTo>
                <a:lnTo>
                  <a:pt x="1074420" y="0"/>
                </a:lnTo>
              </a:path>
            </a:pathLst>
          </a:custGeom>
          <a:ln w="9144">
            <a:solidFill>
              <a:srgbClr val="D9D9D9"/>
            </a:solidFill>
          </a:ln>
        </p:spPr>
        <p:txBody>
          <a:bodyPr wrap="square" lIns="0" tIns="0" rIns="0" bIns="0" rtlCol="0"/>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8" name="object 8"/>
          <p:cNvSpPr/>
          <p:nvPr/>
        </p:nvSpPr>
        <p:spPr>
          <a:xfrm>
            <a:off x="6292598" y="3938777"/>
            <a:ext cx="48895" cy="0"/>
          </a:xfrm>
          <a:custGeom>
            <a:avLst/>
            <a:gdLst/>
            <a:ahLst/>
            <a:cxnLst/>
            <a:rect l="l" t="t" r="r" b="b"/>
            <a:pathLst>
              <a:path w="48895">
                <a:moveTo>
                  <a:pt x="0" y="0"/>
                </a:moveTo>
                <a:lnTo>
                  <a:pt x="48767" y="0"/>
                </a:lnTo>
              </a:path>
            </a:pathLst>
          </a:custGeom>
          <a:ln w="9144">
            <a:solidFill>
              <a:srgbClr val="D9D9D9"/>
            </a:solidFill>
          </a:ln>
        </p:spPr>
        <p:txBody>
          <a:bodyPr wrap="square" lIns="0" tIns="0" rIns="0" bIns="0" rtlCol="0"/>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9" name="object 9"/>
          <p:cNvSpPr/>
          <p:nvPr/>
        </p:nvSpPr>
        <p:spPr>
          <a:xfrm>
            <a:off x="6519671" y="3938777"/>
            <a:ext cx="1074420" cy="0"/>
          </a:xfrm>
          <a:custGeom>
            <a:avLst/>
            <a:gdLst/>
            <a:ahLst/>
            <a:cxnLst/>
            <a:rect l="l" t="t" r="r" b="b"/>
            <a:pathLst>
              <a:path w="1074420">
                <a:moveTo>
                  <a:pt x="0" y="0"/>
                </a:moveTo>
                <a:lnTo>
                  <a:pt x="1074419" y="0"/>
                </a:lnTo>
              </a:path>
            </a:pathLst>
          </a:custGeom>
          <a:ln w="9144">
            <a:solidFill>
              <a:srgbClr val="D9D9D9"/>
            </a:solidFill>
          </a:ln>
        </p:spPr>
        <p:txBody>
          <a:bodyPr wrap="square" lIns="0" tIns="0" rIns="0" bIns="0" rtlCol="0"/>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0" name="object 10"/>
          <p:cNvSpPr/>
          <p:nvPr/>
        </p:nvSpPr>
        <p:spPr>
          <a:xfrm>
            <a:off x="7772401" y="3938777"/>
            <a:ext cx="1301751" cy="0"/>
          </a:xfrm>
          <a:custGeom>
            <a:avLst/>
            <a:gdLst/>
            <a:ahLst/>
            <a:cxnLst/>
            <a:rect l="l" t="t" r="r" b="b"/>
            <a:pathLst>
              <a:path w="1301750">
                <a:moveTo>
                  <a:pt x="0" y="0"/>
                </a:moveTo>
                <a:lnTo>
                  <a:pt x="1301496" y="0"/>
                </a:lnTo>
              </a:path>
            </a:pathLst>
          </a:custGeom>
          <a:ln w="9144">
            <a:solidFill>
              <a:srgbClr val="D9D9D9"/>
            </a:solidFill>
          </a:ln>
        </p:spPr>
        <p:txBody>
          <a:bodyPr wrap="square" lIns="0" tIns="0" rIns="0" bIns="0" rtlCol="0"/>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1" name="object 11"/>
          <p:cNvSpPr/>
          <p:nvPr/>
        </p:nvSpPr>
        <p:spPr>
          <a:xfrm>
            <a:off x="9252206" y="3938777"/>
            <a:ext cx="48895" cy="0"/>
          </a:xfrm>
          <a:custGeom>
            <a:avLst/>
            <a:gdLst/>
            <a:ahLst/>
            <a:cxnLst/>
            <a:rect l="l" t="t" r="r" b="b"/>
            <a:pathLst>
              <a:path w="48895">
                <a:moveTo>
                  <a:pt x="0" y="0"/>
                </a:moveTo>
                <a:lnTo>
                  <a:pt x="48768" y="0"/>
                </a:lnTo>
              </a:path>
            </a:pathLst>
          </a:custGeom>
          <a:ln w="9144">
            <a:solidFill>
              <a:srgbClr val="D9D9D9"/>
            </a:solidFill>
          </a:ln>
        </p:spPr>
        <p:txBody>
          <a:bodyPr wrap="square" lIns="0" tIns="0" rIns="0" bIns="0" rtlCol="0"/>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2" name="object 12"/>
          <p:cNvSpPr/>
          <p:nvPr/>
        </p:nvSpPr>
        <p:spPr>
          <a:xfrm>
            <a:off x="2958083" y="3687317"/>
            <a:ext cx="196851" cy="0"/>
          </a:xfrm>
          <a:custGeom>
            <a:avLst/>
            <a:gdLst/>
            <a:ahLst/>
            <a:cxnLst/>
            <a:rect l="l" t="t" r="r" b="b"/>
            <a:pathLst>
              <a:path w="196850">
                <a:moveTo>
                  <a:pt x="0" y="0"/>
                </a:moveTo>
                <a:lnTo>
                  <a:pt x="196596" y="0"/>
                </a:lnTo>
              </a:path>
            </a:pathLst>
          </a:custGeom>
          <a:ln w="9144">
            <a:solidFill>
              <a:srgbClr val="D9D9D9"/>
            </a:solidFill>
          </a:ln>
        </p:spPr>
        <p:txBody>
          <a:bodyPr wrap="square" lIns="0" tIns="0" rIns="0" bIns="0" rtlCol="0"/>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3" name="object 13"/>
          <p:cNvSpPr/>
          <p:nvPr/>
        </p:nvSpPr>
        <p:spPr>
          <a:xfrm>
            <a:off x="3332990" y="3687317"/>
            <a:ext cx="48895" cy="0"/>
          </a:xfrm>
          <a:custGeom>
            <a:avLst/>
            <a:gdLst/>
            <a:ahLst/>
            <a:cxnLst/>
            <a:rect l="l" t="t" r="r" b="b"/>
            <a:pathLst>
              <a:path w="48894">
                <a:moveTo>
                  <a:pt x="0" y="0"/>
                </a:moveTo>
                <a:lnTo>
                  <a:pt x="48768" y="0"/>
                </a:lnTo>
              </a:path>
            </a:pathLst>
          </a:custGeom>
          <a:ln w="9144">
            <a:solidFill>
              <a:srgbClr val="D9D9D9"/>
            </a:solidFill>
          </a:ln>
        </p:spPr>
        <p:txBody>
          <a:bodyPr wrap="square" lIns="0" tIns="0" rIns="0" bIns="0" rtlCol="0"/>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4" name="object 14"/>
          <p:cNvSpPr/>
          <p:nvPr/>
        </p:nvSpPr>
        <p:spPr>
          <a:xfrm>
            <a:off x="3560065" y="3687317"/>
            <a:ext cx="1074420" cy="0"/>
          </a:xfrm>
          <a:custGeom>
            <a:avLst/>
            <a:gdLst/>
            <a:ahLst/>
            <a:cxnLst/>
            <a:rect l="l" t="t" r="r" b="b"/>
            <a:pathLst>
              <a:path w="1074420">
                <a:moveTo>
                  <a:pt x="0" y="0"/>
                </a:moveTo>
                <a:lnTo>
                  <a:pt x="1074420" y="0"/>
                </a:lnTo>
              </a:path>
            </a:pathLst>
          </a:custGeom>
          <a:ln w="9144">
            <a:solidFill>
              <a:srgbClr val="D9D9D9"/>
            </a:solidFill>
          </a:ln>
        </p:spPr>
        <p:txBody>
          <a:bodyPr wrap="square" lIns="0" tIns="0" rIns="0" bIns="0" rtlCol="0"/>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5" name="object 15"/>
          <p:cNvSpPr/>
          <p:nvPr/>
        </p:nvSpPr>
        <p:spPr>
          <a:xfrm>
            <a:off x="4812794" y="3687317"/>
            <a:ext cx="48895" cy="0"/>
          </a:xfrm>
          <a:custGeom>
            <a:avLst/>
            <a:gdLst/>
            <a:ahLst/>
            <a:cxnLst/>
            <a:rect l="l" t="t" r="r" b="b"/>
            <a:pathLst>
              <a:path w="48895">
                <a:moveTo>
                  <a:pt x="0" y="0"/>
                </a:moveTo>
                <a:lnTo>
                  <a:pt x="48768" y="0"/>
                </a:lnTo>
              </a:path>
            </a:pathLst>
          </a:custGeom>
          <a:ln w="9144">
            <a:solidFill>
              <a:srgbClr val="D9D9D9"/>
            </a:solidFill>
          </a:ln>
        </p:spPr>
        <p:txBody>
          <a:bodyPr wrap="square" lIns="0" tIns="0" rIns="0" bIns="0" rtlCol="0"/>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6" name="object 16"/>
          <p:cNvSpPr/>
          <p:nvPr/>
        </p:nvSpPr>
        <p:spPr>
          <a:xfrm>
            <a:off x="5039867" y="3687317"/>
            <a:ext cx="1074420" cy="0"/>
          </a:xfrm>
          <a:custGeom>
            <a:avLst/>
            <a:gdLst/>
            <a:ahLst/>
            <a:cxnLst/>
            <a:rect l="l" t="t" r="r" b="b"/>
            <a:pathLst>
              <a:path w="1074420">
                <a:moveTo>
                  <a:pt x="0" y="0"/>
                </a:moveTo>
                <a:lnTo>
                  <a:pt x="1074420" y="0"/>
                </a:lnTo>
              </a:path>
            </a:pathLst>
          </a:custGeom>
          <a:ln w="9144">
            <a:solidFill>
              <a:srgbClr val="D9D9D9"/>
            </a:solidFill>
          </a:ln>
        </p:spPr>
        <p:txBody>
          <a:bodyPr wrap="square" lIns="0" tIns="0" rIns="0" bIns="0" rtlCol="0"/>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7" name="object 17"/>
          <p:cNvSpPr/>
          <p:nvPr/>
        </p:nvSpPr>
        <p:spPr>
          <a:xfrm>
            <a:off x="6292598" y="3687317"/>
            <a:ext cx="48895" cy="0"/>
          </a:xfrm>
          <a:custGeom>
            <a:avLst/>
            <a:gdLst/>
            <a:ahLst/>
            <a:cxnLst/>
            <a:rect l="l" t="t" r="r" b="b"/>
            <a:pathLst>
              <a:path w="48895">
                <a:moveTo>
                  <a:pt x="0" y="0"/>
                </a:moveTo>
                <a:lnTo>
                  <a:pt x="48767" y="0"/>
                </a:lnTo>
              </a:path>
            </a:pathLst>
          </a:custGeom>
          <a:ln w="9144">
            <a:solidFill>
              <a:srgbClr val="D9D9D9"/>
            </a:solidFill>
          </a:ln>
        </p:spPr>
        <p:txBody>
          <a:bodyPr wrap="square" lIns="0" tIns="0" rIns="0" bIns="0" rtlCol="0"/>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8" name="object 18"/>
          <p:cNvSpPr/>
          <p:nvPr/>
        </p:nvSpPr>
        <p:spPr>
          <a:xfrm>
            <a:off x="6519671" y="3687317"/>
            <a:ext cx="1074420" cy="0"/>
          </a:xfrm>
          <a:custGeom>
            <a:avLst/>
            <a:gdLst/>
            <a:ahLst/>
            <a:cxnLst/>
            <a:rect l="l" t="t" r="r" b="b"/>
            <a:pathLst>
              <a:path w="1074420">
                <a:moveTo>
                  <a:pt x="0" y="0"/>
                </a:moveTo>
                <a:lnTo>
                  <a:pt x="1074419" y="0"/>
                </a:lnTo>
              </a:path>
            </a:pathLst>
          </a:custGeom>
          <a:ln w="9144">
            <a:solidFill>
              <a:srgbClr val="D9D9D9"/>
            </a:solidFill>
          </a:ln>
        </p:spPr>
        <p:txBody>
          <a:bodyPr wrap="square" lIns="0" tIns="0" rIns="0" bIns="0" rtlCol="0"/>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9" name="object 19"/>
          <p:cNvSpPr/>
          <p:nvPr/>
        </p:nvSpPr>
        <p:spPr>
          <a:xfrm>
            <a:off x="7772401" y="3687317"/>
            <a:ext cx="1301751" cy="0"/>
          </a:xfrm>
          <a:custGeom>
            <a:avLst/>
            <a:gdLst/>
            <a:ahLst/>
            <a:cxnLst/>
            <a:rect l="l" t="t" r="r" b="b"/>
            <a:pathLst>
              <a:path w="1301750">
                <a:moveTo>
                  <a:pt x="0" y="0"/>
                </a:moveTo>
                <a:lnTo>
                  <a:pt x="1301496" y="0"/>
                </a:lnTo>
              </a:path>
            </a:pathLst>
          </a:custGeom>
          <a:ln w="9144">
            <a:solidFill>
              <a:srgbClr val="D9D9D9"/>
            </a:solidFill>
          </a:ln>
        </p:spPr>
        <p:txBody>
          <a:bodyPr wrap="square" lIns="0" tIns="0" rIns="0" bIns="0" rtlCol="0"/>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20" name="object 20"/>
          <p:cNvSpPr/>
          <p:nvPr/>
        </p:nvSpPr>
        <p:spPr>
          <a:xfrm>
            <a:off x="9252206" y="3687317"/>
            <a:ext cx="48895" cy="0"/>
          </a:xfrm>
          <a:custGeom>
            <a:avLst/>
            <a:gdLst/>
            <a:ahLst/>
            <a:cxnLst/>
            <a:rect l="l" t="t" r="r" b="b"/>
            <a:pathLst>
              <a:path w="48895">
                <a:moveTo>
                  <a:pt x="0" y="0"/>
                </a:moveTo>
                <a:lnTo>
                  <a:pt x="48768" y="0"/>
                </a:lnTo>
              </a:path>
            </a:pathLst>
          </a:custGeom>
          <a:ln w="9144">
            <a:solidFill>
              <a:srgbClr val="D9D9D9"/>
            </a:solidFill>
          </a:ln>
        </p:spPr>
        <p:txBody>
          <a:bodyPr wrap="square" lIns="0" tIns="0" rIns="0" bIns="0" rtlCol="0"/>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21" name="object 21"/>
          <p:cNvSpPr/>
          <p:nvPr/>
        </p:nvSpPr>
        <p:spPr>
          <a:xfrm>
            <a:off x="9479282" y="3687317"/>
            <a:ext cx="878205" cy="0"/>
          </a:xfrm>
          <a:custGeom>
            <a:avLst/>
            <a:gdLst/>
            <a:ahLst/>
            <a:cxnLst/>
            <a:rect l="l" t="t" r="r" b="b"/>
            <a:pathLst>
              <a:path w="878204">
                <a:moveTo>
                  <a:pt x="0" y="0"/>
                </a:moveTo>
                <a:lnTo>
                  <a:pt x="877824" y="0"/>
                </a:lnTo>
              </a:path>
            </a:pathLst>
          </a:custGeom>
          <a:ln w="9144">
            <a:solidFill>
              <a:srgbClr val="D9D9D9"/>
            </a:solidFill>
          </a:ln>
        </p:spPr>
        <p:txBody>
          <a:bodyPr wrap="square" lIns="0" tIns="0" rIns="0" bIns="0" rtlCol="0"/>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22" name="object 22"/>
          <p:cNvSpPr/>
          <p:nvPr/>
        </p:nvSpPr>
        <p:spPr>
          <a:xfrm>
            <a:off x="2958083" y="3434333"/>
            <a:ext cx="196851" cy="0"/>
          </a:xfrm>
          <a:custGeom>
            <a:avLst/>
            <a:gdLst/>
            <a:ahLst/>
            <a:cxnLst/>
            <a:rect l="l" t="t" r="r" b="b"/>
            <a:pathLst>
              <a:path w="196850">
                <a:moveTo>
                  <a:pt x="0" y="0"/>
                </a:moveTo>
                <a:lnTo>
                  <a:pt x="196596" y="0"/>
                </a:lnTo>
              </a:path>
            </a:pathLst>
          </a:custGeom>
          <a:ln w="9144">
            <a:solidFill>
              <a:srgbClr val="D9D9D9"/>
            </a:solidFill>
          </a:ln>
        </p:spPr>
        <p:txBody>
          <a:bodyPr wrap="square" lIns="0" tIns="0" rIns="0" bIns="0" rtlCol="0"/>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23" name="object 23"/>
          <p:cNvSpPr/>
          <p:nvPr/>
        </p:nvSpPr>
        <p:spPr>
          <a:xfrm>
            <a:off x="3332990" y="3434333"/>
            <a:ext cx="48895" cy="0"/>
          </a:xfrm>
          <a:custGeom>
            <a:avLst/>
            <a:gdLst/>
            <a:ahLst/>
            <a:cxnLst/>
            <a:rect l="l" t="t" r="r" b="b"/>
            <a:pathLst>
              <a:path w="48894">
                <a:moveTo>
                  <a:pt x="0" y="0"/>
                </a:moveTo>
                <a:lnTo>
                  <a:pt x="48768" y="0"/>
                </a:lnTo>
              </a:path>
            </a:pathLst>
          </a:custGeom>
          <a:ln w="9144">
            <a:solidFill>
              <a:srgbClr val="D9D9D9"/>
            </a:solidFill>
          </a:ln>
        </p:spPr>
        <p:txBody>
          <a:bodyPr wrap="square" lIns="0" tIns="0" rIns="0" bIns="0" rtlCol="0"/>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24" name="object 24"/>
          <p:cNvSpPr/>
          <p:nvPr/>
        </p:nvSpPr>
        <p:spPr>
          <a:xfrm>
            <a:off x="3560065" y="3434333"/>
            <a:ext cx="1074420" cy="0"/>
          </a:xfrm>
          <a:custGeom>
            <a:avLst/>
            <a:gdLst/>
            <a:ahLst/>
            <a:cxnLst/>
            <a:rect l="l" t="t" r="r" b="b"/>
            <a:pathLst>
              <a:path w="1074420">
                <a:moveTo>
                  <a:pt x="0" y="0"/>
                </a:moveTo>
                <a:lnTo>
                  <a:pt x="1074420" y="0"/>
                </a:lnTo>
              </a:path>
            </a:pathLst>
          </a:custGeom>
          <a:ln w="9144">
            <a:solidFill>
              <a:srgbClr val="D9D9D9"/>
            </a:solidFill>
          </a:ln>
        </p:spPr>
        <p:txBody>
          <a:bodyPr wrap="square" lIns="0" tIns="0" rIns="0" bIns="0" rtlCol="0"/>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25" name="object 25"/>
          <p:cNvSpPr/>
          <p:nvPr/>
        </p:nvSpPr>
        <p:spPr>
          <a:xfrm>
            <a:off x="4812794" y="3434333"/>
            <a:ext cx="48895" cy="0"/>
          </a:xfrm>
          <a:custGeom>
            <a:avLst/>
            <a:gdLst/>
            <a:ahLst/>
            <a:cxnLst/>
            <a:rect l="l" t="t" r="r" b="b"/>
            <a:pathLst>
              <a:path w="48895">
                <a:moveTo>
                  <a:pt x="0" y="0"/>
                </a:moveTo>
                <a:lnTo>
                  <a:pt x="48768" y="0"/>
                </a:lnTo>
              </a:path>
            </a:pathLst>
          </a:custGeom>
          <a:ln w="9144">
            <a:solidFill>
              <a:srgbClr val="D9D9D9"/>
            </a:solidFill>
          </a:ln>
        </p:spPr>
        <p:txBody>
          <a:bodyPr wrap="square" lIns="0" tIns="0" rIns="0" bIns="0" rtlCol="0"/>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26" name="object 26"/>
          <p:cNvSpPr/>
          <p:nvPr/>
        </p:nvSpPr>
        <p:spPr>
          <a:xfrm>
            <a:off x="5039867" y="3434333"/>
            <a:ext cx="1074420" cy="0"/>
          </a:xfrm>
          <a:custGeom>
            <a:avLst/>
            <a:gdLst/>
            <a:ahLst/>
            <a:cxnLst/>
            <a:rect l="l" t="t" r="r" b="b"/>
            <a:pathLst>
              <a:path w="1074420">
                <a:moveTo>
                  <a:pt x="0" y="0"/>
                </a:moveTo>
                <a:lnTo>
                  <a:pt x="1074420" y="0"/>
                </a:lnTo>
              </a:path>
            </a:pathLst>
          </a:custGeom>
          <a:ln w="9144">
            <a:solidFill>
              <a:srgbClr val="D9D9D9"/>
            </a:solidFill>
          </a:ln>
        </p:spPr>
        <p:txBody>
          <a:bodyPr wrap="square" lIns="0" tIns="0" rIns="0" bIns="0" rtlCol="0"/>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27" name="object 27"/>
          <p:cNvSpPr/>
          <p:nvPr/>
        </p:nvSpPr>
        <p:spPr>
          <a:xfrm>
            <a:off x="6292598" y="3434333"/>
            <a:ext cx="48895" cy="0"/>
          </a:xfrm>
          <a:custGeom>
            <a:avLst/>
            <a:gdLst/>
            <a:ahLst/>
            <a:cxnLst/>
            <a:rect l="l" t="t" r="r" b="b"/>
            <a:pathLst>
              <a:path w="48895">
                <a:moveTo>
                  <a:pt x="0" y="0"/>
                </a:moveTo>
                <a:lnTo>
                  <a:pt x="48767" y="0"/>
                </a:lnTo>
              </a:path>
            </a:pathLst>
          </a:custGeom>
          <a:ln w="9144">
            <a:solidFill>
              <a:srgbClr val="D9D9D9"/>
            </a:solidFill>
          </a:ln>
        </p:spPr>
        <p:txBody>
          <a:bodyPr wrap="square" lIns="0" tIns="0" rIns="0" bIns="0" rtlCol="0"/>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28" name="object 28"/>
          <p:cNvSpPr/>
          <p:nvPr/>
        </p:nvSpPr>
        <p:spPr>
          <a:xfrm>
            <a:off x="6519671" y="3434333"/>
            <a:ext cx="1074420" cy="0"/>
          </a:xfrm>
          <a:custGeom>
            <a:avLst/>
            <a:gdLst/>
            <a:ahLst/>
            <a:cxnLst/>
            <a:rect l="l" t="t" r="r" b="b"/>
            <a:pathLst>
              <a:path w="1074420">
                <a:moveTo>
                  <a:pt x="0" y="0"/>
                </a:moveTo>
                <a:lnTo>
                  <a:pt x="1074419" y="0"/>
                </a:lnTo>
              </a:path>
            </a:pathLst>
          </a:custGeom>
          <a:ln w="9144">
            <a:solidFill>
              <a:srgbClr val="D9D9D9"/>
            </a:solidFill>
          </a:ln>
        </p:spPr>
        <p:txBody>
          <a:bodyPr wrap="square" lIns="0" tIns="0" rIns="0" bIns="0" rtlCol="0"/>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29" name="object 29"/>
          <p:cNvSpPr/>
          <p:nvPr/>
        </p:nvSpPr>
        <p:spPr>
          <a:xfrm>
            <a:off x="7772401" y="3434333"/>
            <a:ext cx="1301751" cy="0"/>
          </a:xfrm>
          <a:custGeom>
            <a:avLst/>
            <a:gdLst/>
            <a:ahLst/>
            <a:cxnLst/>
            <a:rect l="l" t="t" r="r" b="b"/>
            <a:pathLst>
              <a:path w="1301750">
                <a:moveTo>
                  <a:pt x="0" y="0"/>
                </a:moveTo>
                <a:lnTo>
                  <a:pt x="1301496" y="0"/>
                </a:lnTo>
              </a:path>
            </a:pathLst>
          </a:custGeom>
          <a:ln w="9144">
            <a:solidFill>
              <a:srgbClr val="D9D9D9"/>
            </a:solidFill>
          </a:ln>
        </p:spPr>
        <p:txBody>
          <a:bodyPr wrap="square" lIns="0" tIns="0" rIns="0" bIns="0" rtlCol="0"/>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30" name="object 30"/>
          <p:cNvSpPr/>
          <p:nvPr/>
        </p:nvSpPr>
        <p:spPr>
          <a:xfrm>
            <a:off x="9252206" y="3434333"/>
            <a:ext cx="48895" cy="0"/>
          </a:xfrm>
          <a:custGeom>
            <a:avLst/>
            <a:gdLst/>
            <a:ahLst/>
            <a:cxnLst/>
            <a:rect l="l" t="t" r="r" b="b"/>
            <a:pathLst>
              <a:path w="48895">
                <a:moveTo>
                  <a:pt x="0" y="0"/>
                </a:moveTo>
                <a:lnTo>
                  <a:pt x="48768" y="0"/>
                </a:lnTo>
              </a:path>
            </a:pathLst>
          </a:custGeom>
          <a:ln w="9144">
            <a:solidFill>
              <a:srgbClr val="D9D9D9"/>
            </a:solidFill>
          </a:ln>
        </p:spPr>
        <p:txBody>
          <a:bodyPr wrap="square" lIns="0" tIns="0" rIns="0" bIns="0" rtlCol="0"/>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31" name="object 31"/>
          <p:cNvSpPr/>
          <p:nvPr/>
        </p:nvSpPr>
        <p:spPr>
          <a:xfrm>
            <a:off x="9479282" y="3434333"/>
            <a:ext cx="878205" cy="0"/>
          </a:xfrm>
          <a:custGeom>
            <a:avLst/>
            <a:gdLst/>
            <a:ahLst/>
            <a:cxnLst/>
            <a:rect l="l" t="t" r="r" b="b"/>
            <a:pathLst>
              <a:path w="878204">
                <a:moveTo>
                  <a:pt x="0" y="0"/>
                </a:moveTo>
                <a:lnTo>
                  <a:pt x="877824" y="0"/>
                </a:lnTo>
              </a:path>
            </a:pathLst>
          </a:custGeom>
          <a:ln w="9144">
            <a:solidFill>
              <a:srgbClr val="D9D9D9"/>
            </a:solidFill>
          </a:ln>
        </p:spPr>
        <p:txBody>
          <a:bodyPr wrap="square" lIns="0" tIns="0" rIns="0" bIns="0" rtlCol="0"/>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32" name="object 32"/>
          <p:cNvSpPr/>
          <p:nvPr/>
        </p:nvSpPr>
        <p:spPr>
          <a:xfrm>
            <a:off x="2958083" y="3182873"/>
            <a:ext cx="196851" cy="0"/>
          </a:xfrm>
          <a:custGeom>
            <a:avLst/>
            <a:gdLst/>
            <a:ahLst/>
            <a:cxnLst/>
            <a:rect l="l" t="t" r="r" b="b"/>
            <a:pathLst>
              <a:path w="196850">
                <a:moveTo>
                  <a:pt x="0" y="0"/>
                </a:moveTo>
                <a:lnTo>
                  <a:pt x="196596" y="0"/>
                </a:lnTo>
              </a:path>
            </a:pathLst>
          </a:custGeom>
          <a:ln w="9144">
            <a:solidFill>
              <a:srgbClr val="D9D9D9"/>
            </a:solidFill>
          </a:ln>
        </p:spPr>
        <p:txBody>
          <a:bodyPr wrap="square" lIns="0" tIns="0" rIns="0" bIns="0" rtlCol="0"/>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33" name="object 33"/>
          <p:cNvSpPr/>
          <p:nvPr/>
        </p:nvSpPr>
        <p:spPr>
          <a:xfrm>
            <a:off x="3332989" y="3182873"/>
            <a:ext cx="1301751" cy="0"/>
          </a:xfrm>
          <a:custGeom>
            <a:avLst/>
            <a:gdLst/>
            <a:ahLst/>
            <a:cxnLst/>
            <a:rect l="l" t="t" r="r" b="b"/>
            <a:pathLst>
              <a:path w="1301750">
                <a:moveTo>
                  <a:pt x="0" y="0"/>
                </a:moveTo>
                <a:lnTo>
                  <a:pt x="1301495" y="0"/>
                </a:lnTo>
              </a:path>
            </a:pathLst>
          </a:custGeom>
          <a:ln w="9144">
            <a:solidFill>
              <a:srgbClr val="D9D9D9"/>
            </a:solidFill>
          </a:ln>
        </p:spPr>
        <p:txBody>
          <a:bodyPr wrap="square" lIns="0" tIns="0" rIns="0" bIns="0" rtlCol="0"/>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34" name="object 34"/>
          <p:cNvSpPr/>
          <p:nvPr/>
        </p:nvSpPr>
        <p:spPr>
          <a:xfrm>
            <a:off x="4812791" y="3182873"/>
            <a:ext cx="1301751" cy="0"/>
          </a:xfrm>
          <a:custGeom>
            <a:avLst/>
            <a:gdLst/>
            <a:ahLst/>
            <a:cxnLst/>
            <a:rect l="l" t="t" r="r" b="b"/>
            <a:pathLst>
              <a:path w="1301750">
                <a:moveTo>
                  <a:pt x="0" y="0"/>
                </a:moveTo>
                <a:lnTo>
                  <a:pt x="1301496" y="0"/>
                </a:lnTo>
              </a:path>
            </a:pathLst>
          </a:custGeom>
          <a:ln w="9144">
            <a:solidFill>
              <a:srgbClr val="D9D9D9"/>
            </a:solidFill>
          </a:ln>
        </p:spPr>
        <p:txBody>
          <a:bodyPr wrap="square" lIns="0" tIns="0" rIns="0" bIns="0" rtlCol="0"/>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35" name="object 35"/>
          <p:cNvSpPr/>
          <p:nvPr/>
        </p:nvSpPr>
        <p:spPr>
          <a:xfrm>
            <a:off x="6292598" y="3182873"/>
            <a:ext cx="48895" cy="0"/>
          </a:xfrm>
          <a:custGeom>
            <a:avLst/>
            <a:gdLst/>
            <a:ahLst/>
            <a:cxnLst/>
            <a:rect l="l" t="t" r="r" b="b"/>
            <a:pathLst>
              <a:path w="48895">
                <a:moveTo>
                  <a:pt x="0" y="0"/>
                </a:moveTo>
                <a:lnTo>
                  <a:pt x="48767" y="0"/>
                </a:lnTo>
              </a:path>
            </a:pathLst>
          </a:custGeom>
          <a:ln w="9144">
            <a:solidFill>
              <a:srgbClr val="D9D9D9"/>
            </a:solidFill>
          </a:ln>
        </p:spPr>
        <p:txBody>
          <a:bodyPr wrap="square" lIns="0" tIns="0" rIns="0" bIns="0" rtlCol="0"/>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36" name="object 36"/>
          <p:cNvSpPr/>
          <p:nvPr/>
        </p:nvSpPr>
        <p:spPr>
          <a:xfrm>
            <a:off x="6519671" y="3182873"/>
            <a:ext cx="1074420" cy="0"/>
          </a:xfrm>
          <a:custGeom>
            <a:avLst/>
            <a:gdLst/>
            <a:ahLst/>
            <a:cxnLst/>
            <a:rect l="l" t="t" r="r" b="b"/>
            <a:pathLst>
              <a:path w="1074420">
                <a:moveTo>
                  <a:pt x="0" y="0"/>
                </a:moveTo>
                <a:lnTo>
                  <a:pt x="1074419" y="0"/>
                </a:lnTo>
              </a:path>
            </a:pathLst>
          </a:custGeom>
          <a:ln w="9144">
            <a:solidFill>
              <a:srgbClr val="D9D9D9"/>
            </a:solidFill>
          </a:ln>
        </p:spPr>
        <p:txBody>
          <a:bodyPr wrap="square" lIns="0" tIns="0" rIns="0" bIns="0" rtlCol="0"/>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37" name="object 37"/>
          <p:cNvSpPr/>
          <p:nvPr/>
        </p:nvSpPr>
        <p:spPr>
          <a:xfrm>
            <a:off x="7772401" y="3182873"/>
            <a:ext cx="1301751" cy="0"/>
          </a:xfrm>
          <a:custGeom>
            <a:avLst/>
            <a:gdLst/>
            <a:ahLst/>
            <a:cxnLst/>
            <a:rect l="l" t="t" r="r" b="b"/>
            <a:pathLst>
              <a:path w="1301750">
                <a:moveTo>
                  <a:pt x="0" y="0"/>
                </a:moveTo>
                <a:lnTo>
                  <a:pt x="1301496" y="0"/>
                </a:lnTo>
              </a:path>
            </a:pathLst>
          </a:custGeom>
          <a:ln w="9144">
            <a:solidFill>
              <a:srgbClr val="D9D9D9"/>
            </a:solidFill>
          </a:ln>
        </p:spPr>
        <p:txBody>
          <a:bodyPr wrap="square" lIns="0" tIns="0" rIns="0" bIns="0" rtlCol="0"/>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38" name="object 38"/>
          <p:cNvSpPr/>
          <p:nvPr/>
        </p:nvSpPr>
        <p:spPr>
          <a:xfrm>
            <a:off x="2958083" y="2933700"/>
            <a:ext cx="1676400" cy="0"/>
          </a:xfrm>
          <a:custGeom>
            <a:avLst/>
            <a:gdLst/>
            <a:ahLst/>
            <a:cxnLst/>
            <a:rect l="l" t="t" r="r" b="b"/>
            <a:pathLst>
              <a:path w="1676400">
                <a:moveTo>
                  <a:pt x="0" y="0"/>
                </a:moveTo>
                <a:lnTo>
                  <a:pt x="1676400" y="0"/>
                </a:lnTo>
              </a:path>
            </a:pathLst>
          </a:custGeom>
          <a:ln w="4572">
            <a:solidFill>
              <a:srgbClr val="D9D9D9"/>
            </a:solidFill>
          </a:ln>
        </p:spPr>
        <p:txBody>
          <a:bodyPr wrap="square" lIns="0" tIns="0" rIns="0" bIns="0" rtlCol="0"/>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39" name="object 39"/>
          <p:cNvSpPr/>
          <p:nvPr/>
        </p:nvSpPr>
        <p:spPr>
          <a:xfrm>
            <a:off x="4812791" y="2933700"/>
            <a:ext cx="1301751" cy="0"/>
          </a:xfrm>
          <a:custGeom>
            <a:avLst/>
            <a:gdLst/>
            <a:ahLst/>
            <a:cxnLst/>
            <a:rect l="l" t="t" r="r" b="b"/>
            <a:pathLst>
              <a:path w="1301750">
                <a:moveTo>
                  <a:pt x="0" y="0"/>
                </a:moveTo>
                <a:lnTo>
                  <a:pt x="1301496" y="0"/>
                </a:lnTo>
              </a:path>
            </a:pathLst>
          </a:custGeom>
          <a:ln w="4572">
            <a:solidFill>
              <a:srgbClr val="D9D9D9"/>
            </a:solidFill>
          </a:ln>
        </p:spPr>
        <p:txBody>
          <a:bodyPr wrap="square" lIns="0" tIns="0" rIns="0" bIns="0" rtlCol="0"/>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40" name="object 40"/>
          <p:cNvSpPr/>
          <p:nvPr/>
        </p:nvSpPr>
        <p:spPr>
          <a:xfrm>
            <a:off x="2958083" y="2929127"/>
            <a:ext cx="1676400" cy="0"/>
          </a:xfrm>
          <a:custGeom>
            <a:avLst/>
            <a:gdLst/>
            <a:ahLst/>
            <a:cxnLst/>
            <a:rect l="l" t="t" r="r" b="b"/>
            <a:pathLst>
              <a:path w="1676400">
                <a:moveTo>
                  <a:pt x="0" y="0"/>
                </a:moveTo>
                <a:lnTo>
                  <a:pt x="1676400" y="0"/>
                </a:lnTo>
              </a:path>
            </a:pathLst>
          </a:custGeom>
          <a:ln w="4572">
            <a:solidFill>
              <a:srgbClr val="D9D9D9"/>
            </a:solidFill>
          </a:ln>
        </p:spPr>
        <p:txBody>
          <a:bodyPr wrap="square" lIns="0" tIns="0" rIns="0" bIns="0" rtlCol="0"/>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41" name="object 41"/>
          <p:cNvSpPr/>
          <p:nvPr/>
        </p:nvSpPr>
        <p:spPr>
          <a:xfrm>
            <a:off x="4812791" y="2929127"/>
            <a:ext cx="2781300" cy="0"/>
          </a:xfrm>
          <a:custGeom>
            <a:avLst/>
            <a:gdLst/>
            <a:ahLst/>
            <a:cxnLst/>
            <a:rect l="l" t="t" r="r" b="b"/>
            <a:pathLst>
              <a:path w="2781300">
                <a:moveTo>
                  <a:pt x="0" y="0"/>
                </a:moveTo>
                <a:lnTo>
                  <a:pt x="2781300" y="0"/>
                </a:lnTo>
              </a:path>
            </a:pathLst>
          </a:custGeom>
          <a:ln w="4572">
            <a:solidFill>
              <a:srgbClr val="D9D9D9"/>
            </a:solidFill>
          </a:ln>
        </p:spPr>
        <p:txBody>
          <a:bodyPr wrap="square" lIns="0" tIns="0" rIns="0" bIns="0" rtlCol="0"/>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42" name="object 42"/>
          <p:cNvSpPr/>
          <p:nvPr/>
        </p:nvSpPr>
        <p:spPr>
          <a:xfrm>
            <a:off x="6292597" y="2933700"/>
            <a:ext cx="1301751" cy="0"/>
          </a:xfrm>
          <a:custGeom>
            <a:avLst/>
            <a:gdLst/>
            <a:ahLst/>
            <a:cxnLst/>
            <a:rect l="l" t="t" r="r" b="b"/>
            <a:pathLst>
              <a:path w="1301750">
                <a:moveTo>
                  <a:pt x="0" y="0"/>
                </a:moveTo>
                <a:lnTo>
                  <a:pt x="1301495" y="0"/>
                </a:lnTo>
              </a:path>
            </a:pathLst>
          </a:custGeom>
          <a:ln w="4572">
            <a:solidFill>
              <a:srgbClr val="D9D9D9"/>
            </a:solidFill>
          </a:ln>
        </p:spPr>
        <p:txBody>
          <a:bodyPr wrap="square" lIns="0" tIns="0" rIns="0" bIns="0" rtlCol="0"/>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43" name="object 43"/>
          <p:cNvSpPr/>
          <p:nvPr/>
        </p:nvSpPr>
        <p:spPr>
          <a:xfrm>
            <a:off x="7772401" y="2933700"/>
            <a:ext cx="1301751" cy="0"/>
          </a:xfrm>
          <a:custGeom>
            <a:avLst/>
            <a:gdLst/>
            <a:ahLst/>
            <a:cxnLst/>
            <a:rect l="l" t="t" r="r" b="b"/>
            <a:pathLst>
              <a:path w="1301750">
                <a:moveTo>
                  <a:pt x="0" y="0"/>
                </a:moveTo>
                <a:lnTo>
                  <a:pt x="1301496" y="0"/>
                </a:lnTo>
              </a:path>
            </a:pathLst>
          </a:custGeom>
          <a:ln w="4572">
            <a:solidFill>
              <a:srgbClr val="D9D9D9"/>
            </a:solidFill>
          </a:ln>
        </p:spPr>
        <p:txBody>
          <a:bodyPr wrap="square" lIns="0" tIns="0" rIns="0" bIns="0" rtlCol="0"/>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44" name="object 44"/>
          <p:cNvSpPr/>
          <p:nvPr/>
        </p:nvSpPr>
        <p:spPr>
          <a:xfrm>
            <a:off x="7772401" y="2929127"/>
            <a:ext cx="1301751" cy="0"/>
          </a:xfrm>
          <a:custGeom>
            <a:avLst/>
            <a:gdLst/>
            <a:ahLst/>
            <a:cxnLst/>
            <a:rect l="l" t="t" r="r" b="b"/>
            <a:pathLst>
              <a:path w="1301750">
                <a:moveTo>
                  <a:pt x="0" y="0"/>
                </a:moveTo>
                <a:lnTo>
                  <a:pt x="1301496" y="0"/>
                </a:lnTo>
              </a:path>
            </a:pathLst>
          </a:custGeom>
          <a:ln w="4572">
            <a:solidFill>
              <a:srgbClr val="D9D9D9"/>
            </a:solidFill>
          </a:ln>
        </p:spPr>
        <p:txBody>
          <a:bodyPr wrap="square" lIns="0" tIns="0" rIns="0" bIns="0" rtlCol="0"/>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45" name="object 45"/>
          <p:cNvSpPr/>
          <p:nvPr/>
        </p:nvSpPr>
        <p:spPr>
          <a:xfrm>
            <a:off x="9252205" y="2933700"/>
            <a:ext cx="1104900" cy="0"/>
          </a:xfrm>
          <a:custGeom>
            <a:avLst/>
            <a:gdLst/>
            <a:ahLst/>
            <a:cxnLst/>
            <a:rect l="l" t="t" r="r" b="b"/>
            <a:pathLst>
              <a:path w="1104900">
                <a:moveTo>
                  <a:pt x="0" y="0"/>
                </a:moveTo>
                <a:lnTo>
                  <a:pt x="1104900" y="0"/>
                </a:lnTo>
              </a:path>
            </a:pathLst>
          </a:custGeom>
          <a:ln w="4572">
            <a:solidFill>
              <a:srgbClr val="D9D9D9"/>
            </a:solidFill>
          </a:ln>
        </p:spPr>
        <p:txBody>
          <a:bodyPr wrap="square" lIns="0" tIns="0" rIns="0" bIns="0" rtlCol="0"/>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46" name="object 46"/>
          <p:cNvSpPr/>
          <p:nvPr/>
        </p:nvSpPr>
        <p:spPr>
          <a:xfrm>
            <a:off x="9252205" y="2929127"/>
            <a:ext cx="1104900" cy="0"/>
          </a:xfrm>
          <a:custGeom>
            <a:avLst/>
            <a:gdLst/>
            <a:ahLst/>
            <a:cxnLst/>
            <a:rect l="l" t="t" r="r" b="b"/>
            <a:pathLst>
              <a:path w="1104900">
                <a:moveTo>
                  <a:pt x="0" y="0"/>
                </a:moveTo>
                <a:lnTo>
                  <a:pt x="1104900" y="0"/>
                </a:lnTo>
              </a:path>
            </a:pathLst>
          </a:custGeom>
          <a:ln w="4572">
            <a:solidFill>
              <a:srgbClr val="D9D9D9"/>
            </a:solidFill>
          </a:ln>
        </p:spPr>
        <p:txBody>
          <a:bodyPr wrap="square" lIns="0" tIns="0" rIns="0" bIns="0" rtlCol="0"/>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47" name="object 47"/>
          <p:cNvSpPr/>
          <p:nvPr/>
        </p:nvSpPr>
        <p:spPr>
          <a:xfrm>
            <a:off x="2958083" y="2678429"/>
            <a:ext cx="1676400" cy="0"/>
          </a:xfrm>
          <a:custGeom>
            <a:avLst/>
            <a:gdLst/>
            <a:ahLst/>
            <a:cxnLst/>
            <a:rect l="l" t="t" r="r" b="b"/>
            <a:pathLst>
              <a:path w="1676400">
                <a:moveTo>
                  <a:pt x="0" y="0"/>
                </a:moveTo>
                <a:lnTo>
                  <a:pt x="1676400" y="0"/>
                </a:lnTo>
              </a:path>
            </a:pathLst>
          </a:custGeom>
          <a:ln w="9144">
            <a:solidFill>
              <a:srgbClr val="D9D9D9"/>
            </a:solidFill>
          </a:ln>
        </p:spPr>
        <p:txBody>
          <a:bodyPr wrap="square" lIns="0" tIns="0" rIns="0" bIns="0" rtlCol="0"/>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48" name="object 48"/>
          <p:cNvSpPr/>
          <p:nvPr/>
        </p:nvSpPr>
        <p:spPr>
          <a:xfrm>
            <a:off x="4812791" y="2678429"/>
            <a:ext cx="2781300" cy="0"/>
          </a:xfrm>
          <a:custGeom>
            <a:avLst/>
            <a:gdLst/>
            <a:ahLst/>
            <a:cxnLst/>
            <a:rect l="l" t="t" r="r" b="b"/>
            <a:pathLst>
              <a:path w="2781300">
                <a:moveTo>
                  <a:pt x="0" y="0"/>
                </a:moveTo>
                <a:lnTo>
                  <a:pt x="2781300" y="0"/>
                </a:lnTo>
              </a:path>
            </a:pathLst>
          </a:custGeom>
          <a:ln w="9144">
            <a:solidFill>
              <a:srgbClr val="D9D9D9"/>
            </a:solidFill>
          </a:ln>
        </p:spPr>
        <p:txBody>
          <a:bodyPr wrap="square" lIns="0" tIns="0" rIns="0" bIns="0" rtlCol="0"/>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49" name="object 49"/>
          <p:cNvSpPr/>
          <p:nvPr/>
        </p:nvSpPr>
        <p:spPr>
          <a:xfrm>
            <a:off x="7772402" y="2426969"/>
            <a:ext cx="2585085" cy="0"/>
          </a:xfrm>
          <a:custGeom>
            <a:avLst/>
            <a:gdLst/>
            <a:ahLst/>
            <a:cxnLst/>
            <a:rect l="l" t="t" r="r" b="b"/>
            <a:pathLst>
              <a:path w="2585084">
                <a:moveTo>
                  <a:pt x="0" y="0"/>
                </a:moveTo>
                <a:lnTo>
                  <a:pt x="2584704" y="0"/>
                </a:lnTo>
              </a:path>
            </a:pathLst>
          </a:custGeom>
          <a:ln w="9144">
            <a:solidFill>
              <a:srgbClr val="D9D9D9"/>
            </a:solidFill>
          </a:ln>
        </p:spPr>
        <p:txBody>
          <a:bodyPr wrap="square" lIns="0" tIns="0" rIns="0" bIns="0" rtlCol="0"/>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50" name="object 50"/>
          <p:cNvSpPr/>
          <p:nvPr/>
        </p:nvSpPr>
        <p:spPr>
          <a:xfrm>
            <a:off x="2958086" y="2173987"/>
            <a:ext cx="4636135" cy="0"/>
          </a:xfrm>
          <a:custGeom>
            <a:avLst/>
            <a:gdLst/>
            <a:ahLst/>
            <a:cxnLst/>
            <a:rect l="l" t="t" r="r" b="b"/>
            <a:pathLst>
              <a:path w="4636135">
                <a:moveTo>
                  <a:pt x="0" y="0"/>
                </a:moveTo>
                <a:lnTo>
                  <a:pt x="4636008" y="0"/>
                </a:lnTo>
              </a:path>
            </a:pathLst>
          </a:custGeom>
          <a:ln w="9144">
            <a:solidFill>
              <a:srgbClr val="D9D9D9"/>
            </a:solidFill>
          </a:ln>
        </p:spPr>
        <p:txBody>
          <a:bodyPr wrap="square" lIns="0" tIns="0" rIns="0" bIns="0" rtlCol="0"/>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51" name="object 51"/>
          <p:cNvSpPr/>
          <p:nvPr/>
        </p:nvSpPr>
        <p:spPr>
          <a:xfrm>
            <a:off x="7772402" y="2173987"/>
            <a:ext cx="2585085" cy="0"/>
          </a:xfrm>
          <a:custGeom>
            <a:avLst/>
            <a:gdLst/>
            <a:ahLst/>
            <a:cxnLst/>
            <a:rect l="l" t="t" r="r" b="b"/>
            <a:pathLst>
              <a:path w="2585084">
                <a:moveTo>
                  <a:pt x="0" y="0"/>
                </a:moveTo>
                <a:lnTo>
                  <a:pt x="2584704" y="0"/>
                </a:lnTo>
              </a:path>
            </a:pathLst>
          </a:custGeom>
          <a:ln w="9144">
            <a:solidFill>
              <a:srgbClr val="D9D9D9"/>
            </a:solidFill>
          </a:ln>
        </p:spPr>
        <p:txBody>
          <a:bodyPr wrap="square" lIns="0" tIns="0" rIns="0" bIns="0" rtlCol="0"/>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52" name="object 52"/>
          <p:cNvSpPr/>
          <p:nvPr/>
        </p:nvSpPr>
        <p:spPr>
          <a:xfrm>
            <a:off x="2958083" y="1922525"/>
            <a:ext cx="7399020" cy="0"/>
          </a:xfrm>
          <a:custGeom>
            <a:avLst/>
            <a:gdLst/>
            <a:ahLst/>
            <a:cxnLst/>
            <a:rect l="l" t="t" r="r" b="b"/>
            <a:pathLst>
              <a:path w="7399020">
                <a:moveTo>
                  <a:pt x="0" y="0"/>
                </a:moveTo>
                <a:lnTo>
                  <a:pt x="7399020" y="0"/>
                </a:lnTo>
              </a:path>
            </a:pathLst>
          </a:custGeom>
          <a:ln w="9144">
            <a:solidFill>
              <a:srgbClr val="D9D9D9"/>
            </a:solidFill>
          </a:ln>
        </p:spPr>
        <p:txBody>
          <a:bodyPr wrap="square" lIns="0" tIns="0" rIns="0" bIns="0" rtlCol="0"/>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53" name="object 53"/>
          <p:cNvSpPr/>
          <p:nvPr/>
        </p:nvSpPr>
        <p:spPr>
          <a:xfrm>
            <a:off x="3154681" y="2931416"/>
            <a:ext cx="178435" cy="1260475"/>
          </a:xfrm>
          <a:custGeom>
            <a:avLst/>
            <a:gdLst/>
            <a:ahLst/>
            <a:cxnLst/>
            <a:rect l="l" t="t" r="r" b="b"/>
            <a:pathLst>
              <a:path w="178435" h="1260475">
                <a:moveTo>
                  <a:pt x="178307" y="0"/>
                </a:moveTo>
                <a:lnTo>
                  <a:pt x="0" y="0"/>
                </a:lnTo>
                <a:lnTo>
                  <a:pt x="0" y="1260348"/>
                </a:lnTo>
                <a:lnTo>
                  <a:pt x="178307" y="1260348"/>
                </a:lnTo>
                <a:lnTo>
                  <a:pt x="178307" y="0"/>
                </a:lnTo>
                <a:close/>
              </a:path>
            </a:pathLst>
          </a:custGeom>
          <a:solidFill>
            <a:srgbClr val="4F81BC"/>
          </a:solidFill>
        </p:spPr>
        <p:txBody>
          <a:bodyPr wrap="square" lIns="0" tIns="0" rIns="0" bIns="0" rtlCol="0"/>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54" name="object 54"/>
          <p:cNvSpPr/>
          <p:nvPr/>
        </p:nvSpPr>
        <p:spPr>
          <a:xfrm>
            <a:off x="4634485" y="2501645"/>
            <a:ext cx="178435" cy="1690371"/>
          </a:xfrm>
          <a:custGeom>
            <a:avLst/>
            <a:gdLst/>
            <a:ahLst/>
            <a:cxnLst/>
            <a:rect l="l" t="t" r="r" b="b"/>
            <a:pathLst>
              <a:path w="178435" h="1690370">
                <a:moveTo>
                  <a:pt x="178307" y="0"/>
                </a:moveTo>
                <a:lnTo>
                  <a:pt x="0" y="0"/>
                </a:lnTo>
                <a:lnTo>
                  <a:pt x="0" y="1690115"/>
                </a:lnTo>
                <a:lnTo>
                  <a:pt x="178307" y="1690115"/>
                </a:lnTo>
                <a:lnTo>
                  <a:pt x="178307" y="0"/>
                </a:lnTo>
                <a:close/>
              </a:path>
            </a:pathLst>
          </a:custGeom>
          <a:solidFill>
            <a:srgbClr val="4F81BC"/>
          </a:solidFill>
        </p:spPr>
        <p:txBody>
          <a:bodyPr wrap="square" lIns="0" tIns="0" rIns="0" bIns="0" rtlCol="0"/>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55" name="object 55"/>
          <p:cNvSpPr/>
          <p:nvPr/>
        </p:nvSpPr>
        <p:spPr>
          <a:xfrm>
            <a:off x="6114289" y="2931416"/>
            <a:ext cx="178435" cy="1260475"/>
          </a:xfrm>
          <a:custGeom>
            <a:avLst/>
            <a:gdLst/>
            <a:ahLst/>
            <a:cxnLst/>
            <a:rect l="l" t="t" r="r" b="b"/>
            <a:pathLst>
              <a:path w="178435" h="1260475">
                <a:moveTo>
                  <a:pt x="178308" y="0"/>
                </a:moveTo>
                <a:lnTo>
                  <a:pt x="0" y="0"/>
                </a:lnTo>
                <a:lnTo>
                  <a:pt x="0" y="1260348"/>
                </a:lnTo>
                <a:lnTo>
                  <a:pt x="178308" y="1260348"/>
                </a:lnTo>
                <a:lnTo>
                  <a:pt x="178308" y="0"/>
                </a:lnTo>
                <a:close/>
              </a:path>
            </a:pathLst>
          </a:custGeom>
          <a:solidFill>
            <a:srgbClr val="4F81BC"/>
          </a:solidFill>
        </p:spPr>
        <p:txBody>
          <a:bodyPr wrap="square" lIns="0" tIns="0" rIns="0" bIns="0" rtlCol="0"/>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56" name="object 56"/>
          <p:cNvSpPr/>
          <p:nvPr/>
        </p:nvSpPr>
        <p:spPr>
          <a:xfrm>
            <a:off x="7594093" y="2099311"/>
            <a:ext cx="178435" cy="2092960"/>
          </a:xfrm>
          <a:custGeom>
            <a:avLst/>
            <a:gdLst/>
            <a:ahLst/>
            <a:cxnLst/>
            <a:rect l="l" t="t" r="r" b="b"/>
            <a:pathLst>
              <a:path w="178435" h="2092960">
                <a:moveTo>
                  <a:pt x="178308" y="0"/>
                </a:moveTo>
                <a:lnTo>
                  <a:pt x="0" y="0"/>
                </a:lnTo>
                <a:lnTo>
                  <a:pt x="0" y="2092452"/>
                </a:lnTo>
                <a:lnTo>
                  <a:pt x="178308" y="2092452"/>
                </a:lnTo>
                <a:lnTo>
                  <a:pt x="178308" y="0"/>
                </a:lnTo>
                <a:close/>
              </a:path>
            </a:pathLst>
          </a:custGeom>
          <a:solidFill>
            <a:srgbClr val="4F81BC"/>
          </a:solidFill>
        </p:spPr>
        <p:txBody>
          <a:bodyPr wrap="square" lIns="0" tIns="0" rIns="0" bIns="0" rtlCol="0"/>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57" name="object 57"/>
          <p:cNvSpPr/>
          <p:nvPr/>
        </p:nvSpPr>
        <p:spPr>
          <a:xfrm>
            <a:off x="9073897" y="2728723"/>
            <a:ext cx="178435" cy="1463040"/>
          </a:xfrm>
          <a:custGeom>
            <a:avLst/>
            <a:gdLst/>
            <a:ahLst/>
            <a:cxnLst/>
            <a:rect l="l" t="t" r="r" b="b"/>
            <a:pathLst>
              <a:path w="178434" h="1463039">
                <a:moveTo>
                  <a:pt x="178307" y="0"/>
                </a:moveTo>
                <a:lnTo>
                  <a:pt x="0" y="0"/>
                </a:lnTo>
                <a:lnTo>
                  <a:pt x="0" y="1463039"/>
                </a:lnTo>
                <a:lnTo>
                  <a:pt x="178307" y="1463039"/>
                </a:lnTo>
                <a:lnTo>
                  <a:pt x="178307" y="0"/>
                </a:lnTo>
                <a:close/>
              </a:path>
            </a:pathLst>
          </a:custGeom>
          <a:solidFill>
            <a:srgbClr val="4F81BC"/>
          </a:solidFill>
        </p:spPr>
        <p:txBody>
          <a:bodyPr wrap="square" lIns="0" tIns="0" rIns="0" bIns="0" rtlCol="0"/>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58" name="object 58"/>
          <p:cNvSpPr/>
          <p:nvPr/>
        </p:nvSpPr>
        <p:spPr>
          <a:xfrm>
            <a:off x="3381757" y="3359659"/>
            <a:ext cx="178435" cy="832485"/>
          </a:xfrm>
          <a:custGeom>
            <a:avLst/>
            <a:gdLst/>
            <a:ahLst/>
            <a:cxnLst/>
            <a:rect l="l" t="t" r="r" b="b"/>
            <a:pathLst>
              <a:path w="178435" h="832485">
                <a:moveTo>
                  <a:pt x="178307" y="0"/>
                </a:moveTo>
                <a:lnTo>
                  <a:pt x="0" y="0"/>
                </a:lnTo>
                <a:lnTo>
                  <a:pt x="0" y="832104"/>
                </a:lnTo>
                <a:lnTo>
                  <a:pt x="178307" y="832104"/>
                </a:lnTo>
                <a:lnTo>
                  <a:pt x="178307" y="0"/>
                </a:lnTo>
                <a:close/>
              </a:path>
            </a:pathLst>
          </a:custGeom>
          <a:solidFill>
            <a:srgbClr val="C0504D"/>
          </a:solidFill>
        </p:spPr>
        <p:txBody>
          <a:bodyPr wrap="square" lIns="0" tIns="0" rIns="0" bIns="0" rtlCol="0"/>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59" name="object 59"/>
          <p:cNvSpPr/>
          <p:nvPr/>
        </p:nvSpPr>
        <p:spPr>
          <a:xfrm>
            <a:off x="4861561" y="3384043"/>
            <a:ext cx="178435" cy="807720"/>
          </a:xfrm>
          <a:custGeom>
            <a:avLst/>
            <a:gdLst/>
            <a:ahLst/>
            <a:cxnLst/>
            <a:rect l="l" t="t" r="r" b="b"/>
            <a:pathLst>
              <a:path w="178435" h="807720">
                <a:moveTo>
                  <a:pt x="178307" y="0"/>
                </a:moveTo>
                <a:lnTo>
                  <a:pt x="0" y="0"/>
                </a:lnTo>
                <a:lnTo>
                  <a:pt x="0" y="807719"/>
                </a:lnTo>
                <a:lnTo>
                  <a:pt x="178307" y="807719"/>
                </a:lnTo>
                <a:lnTo>
                  <a:pt x="178307" y="0"/>
                </a:lnTo>
                <a:close/>
              </a:path>
            </a:pathLst>
          </a:custGeom>
          <a:solidFill>
            <a:srgbClr val="C0504D"/>
          </a:solidFill>
        </p:spPr>
        <p:txBody>
          <a:bodyPr wrap="square" lIns="0" tIns="0" rIns="0" bIns="0" rtlCol="0"/>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60" name="object 60"/>
          <p:cNvSpPr/>
          <p:nvPr/>
        </p:nvSpPr>
        <p:spPr>
          <a:xfrm>
            <a:off x="6341365" y="2955801"/>
            <a:ext cx="178435" cy="1236345"/>
          </a:xfrm>
          <a:custGeom>
            <a:avLst/>
            <a:gdLst/>
            <a:ahLst/>
            <a:cxnLst/>
            <a:rect l="l" t="t" r="r" b="b"/>
            <a:pathLst>
              <a:path w="178435" h="1236345">
                <a:moveTo>
                  <a:pt x="178308" y="0"/>
                </a:moveTo>
                <a:lnTo>
                  <a:pt x="0" y="0"/>
                </a:lnTo>
                <a:lnTo>
                  <a:pt x="0" y="1235964"/>
                </a:lnTo>
                <a:lnTo>
                  <a:pt x="178308" y="1235964"/>
                </a:lnTo>
                <a:lnTo>
                  <a:pt x="178308" y="0"/>
                </a:lnTo>
                <a:close/>
              </a:path>
            </a:pathLst>
          </a:custGeom>
          <a:solidFill>
            <a:srgbClr val="C0504D"/>
          </a:solidFill>
        </p:spPr>
        <p:txBody>
          <a:bodyPr wrap="square" lIns="0" tIns="0" rIns="0" bIns="0" rtlCol="0"/>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61" name="object 61"/>
          <p:cNvSpPr/>
          <p:nvPr/>
        </p:nvSpPr>
        <p:spPr>
          <a:xfrm>
            <a:off x="7821169" y="3964688"/>
            <a:ext cx="178435" cy="227329"/>
          </a:xfrm>
          <a:custGeom>
            <a:avLst/>
            <a:gdLst/>
            <a:ahLst/>
            <a:cxnLst/>
            <a:rect l="l" t="t" r="r" b="b"/>
            <a:pathLst>
              <a:path w="178435" h="227329">
                <a:moveTo>
                  <a:pt x="178308" y="0"/>
                </a:moveTo>
                <a:lnTo>
                  <a:pt x="0" y="0"/>
                </a:lnTo>
                <a:lnTo>
                  <a:pt x="0" y="227075"/>
                </a:lnTo>
                <a:lnTo>
                  <a:pt x="178308" y="227075"/>
                </a:lnTo>
                <a:lnTo>
                  <a:pt x="178308" y="0"/>
                </a:lnTo>
                <a:close/>
              </a:path>
            </a:pathLst>
          </a:custGeom>
          <a:solidFill>
            <a:srgbClr val="C0504D"/>
          </a:solidFill>
        </p:spPr>
        <p:txBody>
          <a:bodyPr wrap="square" lIns="0" tIns="0" rIns="0" bIns="0" rtlCol="0"/>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62" name="object 62"/>
          <p:cNvSpPr/>
          <p:nvPr/>
        </p:nvSpPr>
        <p:spPr>
          <a:xfrm>
            <a:off x="9300973" y="3333753"/>
            <a:ext cx="178435" cy="858519"/>
          </a:xfrm>
          <a:custGeom>
            <a:avLst/>
            <a:gdLst/>
            <a:ahLst/>
            <a:cxnLst/>
            <a:rect l="l" t="t" r="r" b="b"/>
            <a:pathLst>
              <a:path w="178434" h="858520">
                <a:moveTo>
                  <a:pt x="178307" y="0"/>
                </a:moveTo>
                <a:lnTo>
                  <a:pt x="0" y="0"/>
                </a:lnTo>
                <a:lnTo>
                  <a:pt x="0" y="858012"/>
                </a:lnTo>
                <a:lnTo>
                  <a:pt x="178307" y="858012"/>
                </a:lnTo>
                <a:lnTo>
                  <a:pt x="178307" y="0"/>
                </a:lnTo>
                <a:close/>
              </a:path>
            </a:pathLst>
          </a:custGeom>
          <a:solidFill>
            <a:srgbClr val="C0504D"/>
          </a:solidFill>
        </p:spPr>
        <p:txBody>
          <a:bodyPr wrap="square" lIns="0" tIns="0" rIns="0" bIns="0" rtlCol="0"/>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63" name="object 63"/>
          <p:cNvSpPr/>
          <p:nvPr/>
        </p:nvSpPr>
        <p:spPr>
          <a:xfrm>
            <a:off x="3608833" y="3761997"/>
            <a:ext cx="178435" cy="429895"/>
          </a:xfrm>
          <a:custGeom>
            <a:avLst/>
            <a:gdLst/>
            <a:ahLst/>
            <a:cxnLst/>
            <a:rect l="l" t="t" r="r" b="b"/>
            <a:pathLst>
              <a:path w="178435" h="429895">
                <a:moveTo>
                  <a:pt x="178307" y="0"/>
                </a:moveTo>
                <a:lnTo>
                  <a:pt x="0" y="0"/>
                </a:lnTo>
                <a:lnTo>
                  <a:pt x="0" y="429768"/>
                </a:lnTo>
                <a:lnTo>
                  <a:pt x="178307" y="429768"/>
                </a:lnTo>
                <a:lnTo>
                  <a:pt x="178307" y="0"/>
                </a:lnTo>
                <a:close/>
              </a:path>
            </a:pathLst>
          </a:custGeom>
          <a:solidFill>
            <a:srgbClr val="9BBA58"/>
          </a:solidFill>
        </p:spPr>
        <p:txBody>
          <a:bodyPr wrap="square" lIns="0" tIns="0" rIns="0" bIns="0" rtlCol="0"/>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64" name="object 64"/>
          <p:cNvSpPr/>
          <p:nvPr/>
        </p:nvSpPr>
        <p:spPr>
          <a:xfrm>
            <a:off x="5088637" y="4165853"/>
            <a:ext cx="178435" cy="26035"/>
          </a:xfrm>
          <a:custGeom>
            <a:avLst/>
            <a:gdLst/>
            <a:ahLst/>
            <a:cxnLst/>
            <a:rect l="l" t="t" r="r" b="b"/>
            <a:pathLst>
              <a:path w="178435" h="26035">
                <a:moveTo>
                  <a:pt x="178308" y="0"/>
                </a:moveTo>
                <a:lnTo>
                  <a:pt x="0" y="0"/>
                </a:lnTo>
                <a:lnTo>
                  <a:pt x="0" y="25908"/>
                </a:lnTo>
                <a:lnTo>
                  <a:pt x="178308" y="25908"/>
                </a:lnTo>
                <a:lnTo>
                  <a:pt x="178308" y="0"/>
                </a:lnTo>
                <a:close/>
              </a:path>
            </a:pathLst>
          </a:custGeom>
          <a:solidFill>
            <a:srgbClr val="9BBA58"/>
          </a:solidFill>
        </p:spPr>
        <p:txBody>
          <a:bodyPr wrap="square" lIns="0" tIns="0" rIns="0" bIns="0" rtlCol="0"/>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65" name="object 65"/>
          <p:cNvSpPr/>
          <p:nvPr/>
        </p:nvSpPr>
        <p:spPr>
          <a:xfrm>
            <a:off x="6568441" y="4165853"/>
            <a:ext cx="180340" cy="26035"/>
          </a:xfrm>
          <a:custGeom>
            <a:avLst/>
            <a:gdLst/>
            <a:ahLst/>
            <a:cxnLst/>
            <a:rect l="l" t="t" r="r" b="b"/>
            <a:pathLst>
              <a:path w="180339" h="26035">
                <a:moveTo>
                  <a:pt x="179832" y="0"/>
                </a:moveTo>
                <a:lnTo>
                  <a:pt x="0" y="0"/>
                </a:lnTo>
                <a:lnTo>
                  <a:pt x="0" y="25908"/>
                </a:lnTo>
                <a:lnTo>
                  <a:pt x="179832" y="25908"/>
                </a:lnTo>
                <a:lnTo>
                  <a:pt x="179832" y="0"/>
                </a:lnTo>
                <a:close/>
              </a:path>
            </a:pathLst>
          </a:custGeom>
          <a:solidFill>
            <a:srgbClr val="9BBA58"/>
          </a:solidFill>
        </p:spPr>
        <p:txBody>
          <a:bodyPr wrap="square" lIns="0" tIns="0" rIns="0" bIns="0" rtlCol="0"/>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66" name="object 66"/>
          <p:cNvSpPr/>
          <p:nvPr/>
        </p:nvSpPr>
        <p:spPr>
          <a:xfrm>
            <a:off x="8048243" y="3989071"/>
            <a:ext cx="180340" cy="203200"/>
          </a:xfrm>
          <a:custGeom>
            <a:avLst/>
            <a:gdLst/>
            <a:ahLst/>
            <a:cxnLst/>
            <a:rect l="l" t="t" r="r" b="b"/>
            <a:pathLst>
              <a:path w="180340" h="203200">
                <a:moveTo>
                  <a:pt x="179831" y="0"/>
                </a:moveTo>
                <a:lnTo>
                  <a:pt x="0" y="0"/>
                </a:lnTo>
                <a:lnTo>
                  <a:pt x="0" y="202692"/>
                </a:lnTo>
                <a:lnTo>
                  <a:pt x="179831" y="202692"/>
                </a:lnTo>
                <a:lnTo>
                  <a:pt x="179831" y="0"/>
                </a:lnTo>
                <a:close/>
              </a:path>
            </a:pathLst>
          </a:custGeom>
          <a:solidFill>
            <a:srgbClr val="9BBA58"/>
          </a:solidFill>
        </p:spPr>
        <p:txBody>
          <a:bodyPr wrap="square" lIns="0" tIns="0" rIns="0" bIns="0" rtlCol="0"/>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a typeface="+mn-ea"/>
              <a:cs typeface="+mn-cs"/>
            </a:endParaRPr>
          </a:p>
        </p:txBody>
      </p:sp>
      <p:grpSp>
        <p:nvGrpSpPr>
          <p:cNvPr id="67" name="object 67"/>
          <p:cNvGrpSpPr/>
          <p:nvPr/>
        </p:nvGrpSpPr>
        <p:grpSpPr>
          <a:xfrm>
            <a:off x="2958083" y="3989072"/>
            <a:ext cx="7399020" cy="207645"/>
            <a:chOff x="1434083" y="3131820"/>
            <a:chExt cx="7399020" cy="207645"/>
          </a:xfrm>
        </p:grpSpPr>
        <p:sp>
          <p:nvSpPr>
            <p:cNvPr id="68" name="object 68"/>
            <p:cNvSpPr/>
            <p:nvPr/>
          </p:nvSpPr>
          <p:spPr>
            <a:xfrm>
              <a:off x="8004048" y="3131820"/>
              <a:ext cx="180340" cy="203200"/>
            </a:xfrm>
            <a:custGeom>
              <a:avLst/>
              <a:gdLst/>
              <a:ahLst/>
              <a:cxnLst/>
              <a:rect l="l" t="t" r="r" b="b"/>
              <a:pathLst>
                <a:path w="180340" h="203200">
                  <a:moveTo>
                    <a:pt x="179831" y="0"/>
                  </a:moveTo>
                  <a:lnTo>
                    <a:pt x="0" y="0"/>
                  </a:lnTo>
                  <a:lnTo>
                    <a:pt x="0" y="202692"/>
                  </a:lnTo>
                  <a:lnTo>
                    <a:pt x="179831" y="202692"/>
                  </a:lnTo>
                  <a:lnTo>
                    <a:pt x="179831" y="0"/>
                  </a:lnTo>
                  <a:close/>
                </a:path>
              </a:pathLst>
            </a:custGeom>
            <a:solidFill>
              <a:srgbClr val="9BBA58"/>
            </a:solidFill>
          </p:spPr>
          <p:txBody>
            <a:bodyPr wrap="square" lIns="0" tIns="0" rIns="0" bIns="0" rtlCol="0"/>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69" name="object 69"/>
            <p:cNvSpPr/>
            <p:nvPr/>
          </p:nvSpPr>
          <p:spPr>
            <a:xfrm>
              <a:off x="1434083" y="3334512"/>
              <a:ext cx="7399020" cy="0"/>
            </a:xfrm>
            <a:custGeom>
              <a:avLst/>
              <a:gdLst/>
              <a:ahLst/>
              <a:cxnLst/>
              <a:rect l="l" t="t" r="r" b="b"/>
              <a:pathLst>
                <a:path w="7399020">
                  <a:moveTo>
                    <a:pt x="0" y="0"/>
                  </a:moveTo>
                  <a:lnTo>
                    <a:pt x="7399020" y="0"/>
                  </a:lnTo>
                </a:path>
              </a:pathLst>
            </a:custGeom>
            <a:ln w="9144">
              <a:solidFill>
                <a:srgbClr val="D9D9D9"/>
              </a:solidFill>
            </a:ln>
          </p:spPr>
          <p:txBody>
            <a:bodyPr wrap="square" lIns="0" tIns="0" rIns="0" bIns="0" rtlCol="0"/>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a typeface="+mn-ea"/>
                <a:cs typeface="+mn-cs"/>
              </a:endParaRPr>
            </a:p>
          </p:txBody>
        </p:sp>
      </p:grpSp>
      <p:sp>
        <p:nvSpPr>
          <p:cNvPr id="70" name="object 70"/>
          <p:cNvSpPr txBox="1"/>
          <p:nvPr/>
        </p:nvSpPr>
        <p:spPr>
          <a:xfrm>
            <a:off x="7526276" y="1815591"/>
            <a:ext cx="316865" cy="216727"/>
          </a:xfrm>
          <a:prstGeom prst="rect">
            <a:avLst/>
          </a:prstGeom>
        </p:spPr>
        <p:txBody>
          <a:bodyPr vert="horz" wrap="square" lIns="0" tIns="16511" rIns="0" bIns="0" rtlCol="0">
            <a:spAutoFit/>
          </a:bodyPr>
          <a:lstStyle/>
          <a:p>
            <a:pPr marL="12700" marR="0" lvl="0" indent="0" algn="l" defTabSz="914377" rtl="0" eaLnBrk="1" fontAlgn="auto" latinLnBrk="0" hangingPunct="1">
              <a:lnSpc>
                <a:spcPct val="100000"/>
              </a:lnSpc>
              <a:spcBef>
                <a:spcPts val="131"/>
              </a:spcBef>
              <a:spcAft>
                <a:spcPts val="0"/>
              </a:spcAft>
              <a:buClrTx/>
              <a:buSzTx/>
              <a:buFontTx/>
              <a:buNone/>
              <a:tabLst/>
              <a:defRPr/>
            </a:pPr>
            <a:r>
              <a:rPr kumimoji="0" sz="1300" b="0" i="0" u="none" strike="noStrike" kern="0" cap="none" spc="-25" normalizeH="0" baseline="0" noProof="0" dirty="0">
                <a:ln>
                  <a:noFill/>
                </a:ln>
                <a:solidFill>
                  <a:sysClr val="windowText" lastClr="000000"/>
                </a:solidFill>
                <a:effectLst/>
                <a:uLnTx/>
                <a:uFillTx/>
                <a:latin typeface="Calibri"/>
                <a:ea typeface="+mn-ea"/>
                <a:cs typeface="Calibri"/>
              </a:rPr>
              <a:t>83%</a:t>
            </a:r>
            <a:endParaRPr kumimoji="0" sz="1300" b="0" i="0" u="none" strike="noStrike" kern="0" cap="none" spc="0" normalizeH="0" baseline="0" noProof="0">
              <a:ln>
                <a:noFill/>
              </a:ln>
              <a:solidFill>
                <a:sysClr val="windowText" lastClr="000000"/>
              </a:solidFill>
              <a:effectLst/>
              <a:uLnTx/>
              <a:uFillTx/>
              <a:latin typeface="Calibri"/>
              <a:ea typeface="+mn-ea"/>
              <a:cs typeface="Calibri"/>
            </a:endParaRPr>
          </a:p>
        </p:txBody>
      </p:sp>
      <p:sp>
        <p:nvSpPr>
          <p:cNvPr id="71" name="object 71"/>
          <p:cNvSpPr txBox="1"/>
          <p:nvPr/>
        </p:nvSpPr>
        <p:spPr>
          <a:xfrm>
            <a:off x="3313305" y="3076321"/>
            <a:ext cx="316865" cy="216727"/>
          </a:xfrm>
          <a:prstGeom prst="rect">
            <a:avLst/>
          </a:prstGeom>
        </p:spPr>
        <p:txBody>
          <a:bodyPr vert="horz" wrap="square" lIns="0" tIns="16511" rIns="0" bIns="0" rtlCol="0">
            <a:spAutoFit/>
          </a:bodyPr>
          <a:lstStyle/>
          <a:p>
            <a:pPr marL="12700" marR="0" lvl="0" indent="0" algn="l" defTabSz="914377" rtl="0" eaLnBrk="1" fontAlgn="auto" latinLnBrk="0" hangingPunct="1">
              <a:lnSpc>
                <a:spcPct val="100000"/>
              </a:lnSpc>
              <a:spcBef>
                <a:spcPts val="131"/>
              </a:spcBef>
              <a:spcAft>
                <a:spcPts val="0"/>
              </a:spcAft>
              <a:buClrTx/>
              <a:buSzTx/>
              <a:buFontTx/>
              <a:buNone/>
              <a:tabLst/>
              <a:defRPr/>
            </a:pPr>
            <a:r>
              <a:rPr kumimoji="0" sz="1300" b="0" i="0" u="none" strike="noStrike" kern="0" cap="none" spc="-25" normalizeH="0" baseline="0" noProof="0" dirty="0">
                <a:ln>
                  <a:noFill/>
                </a:ln>
                <a:solidFill>
                  <a:sysClr val="windowText" lastClr="000000"/>
                </a:solidFill>
                <a:effectLst/>
                <a:uLnTx/>
                <a:uFillTx/>
                <a:latin typeface="Calibri"/>
                <a:ea typeface="+mn-ea"/>
                <a:cs typeface="Calibri"/>
              </a:rPr>
              <a:t>33%</a:t>
            </a:r>
            <a:endParaRPr kumimoji="0" sz="1300" b="0" i="0" u="none" strike="noStrike" kern="0" cap="none" spc="0" normalizeH="0" baseline="0" noProof="0">
              <a:ln>
                <a:noFill/>
              </a:ln>
              <a:solidFill>
                <a:sysClr val="windowText" lastClr="000000"/>
              </a:solidFill>
              <a:effectLst/>
              <a:uLnTx/>
              <a:uFillTx/>
              <a:latin typeface="Calibri"/>
              <a:ea typeface="+mn-ea"/>
              <a:cs typeface="Calibri"/>
            </a:endParaRPr>
          </a:p>
        </p:txBody>
      </p:sp>
      <p:sp>
        <p:nvSpPr>
          <p:cNvPr id="72" name="object 72"/>
          <p:cNvSpPr txBox="1"/>
          <p:nvPr/>
        </p:nvSpPr>
        <p:spPr>
          <a:xfrm>
            <a:off x="7759702" y="2446021"/>
            <a:ext cx="2610485" cy="216727"/>
          </a:xfrm>
          <a:prstGeom prst="rect">
            <a:avLst/>
          </a:prstGeom>
        </p:spPr>
        <p:txBody>
          <a:bodyPr vert="horz" wrap="square" lIns="0" tIns="16511" rIns="0" bIns="0" rtlCol="0">
            <a:spAutoFit/>
          </a:bodyPr>
          <a:lstStyle/>
          <a:p>
            <a:pPr marL="12700" marR="0" lvl="0" indent="0" algn="l" defTabSz="914377" rtl="0" eaLnBrk="1" fontAlgn="auto" latinLnBrk="0" hangingPunct="1">
              <a:lnSpc>
                <a:spcPct val="100000"/>
              </a:lnSpc>
              <a:spcBef>
                <a:spcPts val="131"/>
              </a:spcBef>
              <a:spcAft>
                <a:spcPts val="0"/>
              </a:spcAft>
              <a:buClrTx/>
              <a:buSzTx/>
              <a:buFontTx/>
              <a:buNone/>
              <a:tabLst>
                <a:tab pos="1259174" algn="l"/>
                <a:tab pos="2597086" algn="l"/>
              </a:tabLst>
              <a:defRPr/>
            </a:pPr>
            <a:r>
              <a:rPr kumimoji="0" sz="1300" b="0" i="0" u="sng" strike="noStrike" kern="0" cap="none" spc="0" normalizeH="0" baseline="0" noProof="0" dirty="0">
                <a:ln>
                  <a:noFill/>
                </a:ln>
                <a:solidFill>
                  <a:sysClr val="windowText" lastClr="000000"/>
                </a:solidFill>
                <a:effectLst/>
                <a:uLnTx/>
                <a:uFill>
                  <a:solidFill>
                    <a:srgbClr val="D9D9D9"/>
                  </a:solidFill>
                </a:uFill>
                <a:latin typeface="Calibri"/>
                <a:ea typeface="+mn-ea"/>
                <a:cs typeface="Calibri"/>
              </a:rPr>
              <a:t>	</a:t>
            </a:r>
            <a:r>
              <a:rPr kumimoji="0" sz="1300" b="0" i="0" u="sng" strike="noStrike" kern="0" cap="none" spc="-25" normalizeH="0" baseline="0" noProof="0" dirty="0">
                <a:ln>
                  <a:noFill/>
                </a:ln>
                <a:solidFill>
                  <a:sysClr val="windowText" lastClr="000000"/>
                </a:solidFill>
                <a:effectLst/>
                <a:uLnTx/>
                <a:uFill>
                  <a:solidFill>
                    <a:srgbClr val="D9D9D9"/>
                  </a:solidFill>
                </a:uFill>
                <a:latin typeface="Calibri"/>
                <a:ea typeface="+mn-ea"/>
                <a:cs typeface="Calibri"/>
              </a:rPr>
              <a:t>58%</a:t>
            </a:r>
            <a:r>
              <a:rPr kumimoji="0" sz="1300" b="0" i="0" u="sng" strike="noStrike" kern="0" cap="none" spc="0" normalizeH="0" baseline="0" noProof="0" dirty="0">
                <a:ln>
                  <a:noFill/>
                </a:ln>
                <a:solidFill>
                  <a:sysClr val="windowText" lastClr="000000"/>
                </a:solidFill>
                <a:effectLst/>
                <a:uLnTx/>
                <a:uFill>
                  <a:solidFill>
                    <a:srgbClr val="D9D9D9"/>
                  </a:solidFill>
                </a:uFill>
                <a:latin typeface="Calibri"/>
                <a:ea typeface="+mn-ea"/>
                <a:cs typeface="Calibri"/>
              </a:rPr>
              <a:t>	</a:t>
            </a:r>
            <a:endParaRPr kumimoji="0" sz="1300" b="0" i="0" u="none" strike="noStrike" kern="0" cap="none" spc="0" normalizeH="0" baseline="0" noProof="0">
              <a:ln>
                <a:noFill/>
              </a:ln>
              <a:solidFill>
                <a:sysClr val="windowText" lastClr="000000"/>
              </a:solidFill>
              <a:effectLst/>
              <a:uLnTx/>
              <a:uFillTx/>
              <a:latin typeface="Calibri"/>
              <a:ea typeface="+mn-ea"/>
              <a:cs typeface="Calibri"/>
            </a:endParaRPr>
          </a:p>
        </p:txBody>
      </p:sp>
      <p:sp>
        <p:nvSpPr>
          <p:cNvPr id="73" name="object 73"/>
          <p:cNvSpPr txBox="1"/>
          <p:nvPr/>
        </p:nvSpPr>
        <p:spPr>
          <a:xfrm>
            <a:off x="4793362" y="3101594"/>
            <a:ext cx="316865" cy="216727"/>
          </a:xfrm>
          <a:prstGeom prst="rect">
            <a:avLst/>
          </a:prstGeom>
        </p:spPr>
        <p:txBody>
          <a:bodyPr vert="horz" wrap="square" lIns="0" tIns="16511" rIns="0" bIns="0" rtlCol="0">
            <a:spAutoFit/>
          </a:bodyPr>
          <a:lstStyle/>
          <a:p>
            <a:pPr marL="12700" marR="0" lvl="0" indent="0" algn="l" defTabSz="914377" rtl="0" eaLnBrk="1" fontAlgn="auto" latinLnBrk="0" hangingPunct="1">
              <a:lnSpc>
                <a:spcPct val="100000"/>
              </a:lnSpc>
              <a:spcBef>
                <a:spcPts val="131"/>
              </a:spcBef>
              <a:spcAft>
                <a:spcPts val="0"/>
              </a:spcAft>
              <a:buClrTx/>
              <a:buSzTx/>
              <a:buFontTx/>
              <a:buNone/>
              <a:tabLst/>
              <a:defRPr/>
            </a:pPr>
            <a:r>
              <a:rPr kumimoji="0" sz="1300" b="0" i="0" u="none" strike="noStrike" kern="0" cap="none" spc="-25" normalizeH="0" baseline="0" noProof="0" dirty="0">
                <a:ln>
                  <a:noFill/>
                </a:ln>
                <a:solidFill>
                  <a:sysClr val="windowText" lastClr="000000"/>
                </a:solidFill>
                <a:effectLst/>
                <a:uLnTx/>
                <a:uFillTx/>
                <a:latin typeface="Calibri"/>
                <a:ea typeface="+mn-ea"/>
                <a:cs typeface="Calibri"/>
              </a:rPr>
              <a:t>32%</a:t>
            </a:r>
            <a:endParaRPr kumimoji="0" sz="1300" b="0" i="0" u="none" strike="noStrike" kern="0" cap="none" spc="0" normalizeH="0" baseline="0" noProof="0">
              <a:ln>
                <a:noFill/>
              </a:ln>
              <a:solidFill>
                <a:sysClr val="windowText" lastClr="000000"/>
              </a:solidFill>
              <a:effectLst/>
              <a:uLnTx/>
              <a:uFillTx/>
              <a:latin typeface="Calibri"/>
              <a:ea typeface="+mn-ea"/>
              <a:cs typeface="Calibri"/>
            </a:endParaRPr>
          </a:p>
        </p:txBody>
      </p:sp>
      <p:sp>
        <p:nvSpPr>
          <p:cNvPr id="74" name="object 74"/>
          <p:cNvSpPr txBox="1"/>
          <p:nvPr/>
        </p:nvSpPr>
        <p:spPr>
          <a:xfrm>
            <a:off x="2919985" y="2218946"/>
            <a:ext cx="4725035" cy="640113"/>
          </a:xfrm>
          <a:prstGeom prst="rect">
            <a:avLst/>
          </a:prstGeom>
        </p:spPr>
        <p:txBody>
          <a:bodyPr vert="horz" wrap="square" lIns="0" tIns="16511" rIns="0" bIns="0" rtlCol="0">
            <a:spAutoFit/>
          </a:bodyPr>
          <a:lstStyle/>
          <a:p>
            <a:pPr marL="38099" marR="0" lvl="0" indent="0" algn="l" defTabSz="914377" rtl="0" eaLnBrk="1" fontAlgn="auto" latinLnBrk="0" hangingPunct="1">
              <a:lnSpc>
                <a:spcPct val="100000"/>
              </a:lnSpc>
              <a:spcBef>
                <a:spcPts val="131"/>
              </a:spcBef>
              <a:spcAft>
                <a:spcPts val="0"/>
              </a:spcAft>
              <a:buClrTx/>
              <a:buSzTx/>
              <a:buFontTx/>
              <a:buNone/>
              <a:tabLst>
                <a:tab pos="1658579" algn="l"/>
                <a:tab pos="4673483" algn="l"/>
              </a:tabLst>
              <a:defRPr/>
            </a:pPr>
            <a:r>
              <a:rPr kumimoji="0" sz="1300" b="0" i="0" u="sng" strike="noStrike" kern="0" cap="none" spc="0" normalizeH="0" baseline="0" noProof="0" dirty="0">
                <a:ln>
                  <a:noFill/>
                </a:ln>
                <a:solidFill>
                  <a:sysClr val="windowText" lastClr="000000"/>
                </a:solidFill>
                <a:effectLst/>
                <a:uLnTx/>
                <a:uFill>
                  <a:solidFill>
                    <a:srgbClr val="D9D9D9"/>
                  </a:solidFill>
                </a:uFill>
                <a:latin typeface="Calibri"/>
                <a:ea typeface="+mn-ea"/>
                <a:cs typeface="Calibri"/>
              </a:rPr>
              <a:t>	</a:t>
            </a:r>
            <a:r>
              <a:rPr kumimoji="0" sz="1300" b="0" i="0" u="sng" strike="noStrike" kern="0" cap="none" spc="-25" normalizeH="0" baseline="0" noProof="0" dirty="0">
                <a:ln>
                  <a:noFill/>
                </a:ln>
                <a:solidFill>
                  <a:sysClr val="windowText" lastClr="000000"/>
                </a:solidFill>
                <a:effectLst/>
                <a:uLnTx/>
                <a:uFill>
                  <a:solidFill>
                    <a:srgbClr val="D9D9D9"/>
                  </a:solidFill>
                </a:uFill>
                <a:latin typeface="Calibri"/>
                <a:ea typeface="+mn-ea"/>
                <a:cs typeface="Calibri"/>
              </a:rPr>
              <a:t>67%</a:t>
            </a:r>
            <a:r>
              <a:rPr kumimoji="0" sz="1300" b="0" i="0" u="sng" strike="noStrike" kern="0" cap="none" spc="0" normalizeH="0" baseline="0" noProof="0" dirty="0">
                <a:ln>
                  <a:noFill/>
                </a:ln>
                <a:solidFill>
                  <a:sysClr val="windowText" lastClr="000000"/>
                </a:solidFill>
                <a:effectLst/>
                <a:uLnTx/>
                <a:uFill>
                  <a:solidFill>
                    <a:srgbClr val="D9D9D9"/>
                  </a:solidFill>
                </a:uFill>
                <a:latin typeface="Calibri"/>
                <a:ea typeface="+mn-ea"/>
                <a:cs typeface="Calibri"/>
              </a:rPr>
              <a:t>	</a:t>
            </a:r>
            <a:endParaRPr kumimoji="0" sz="1300" b="0" i="0" u="none" strike="noStrike" kern="0" cap="none" spc="0" normalizeH="0" baseline="0" noProof="0" dirty="0">
              <a:ln>
                <a:noFill/>
              </a:ln>
              <a:solidFill>
                <a:sysClr val="windowText" lastClr="000000"/>
              </a:solidFill>
              <a:effectLst/>
              <a:uLnTx/>
              <a:uFillTx/>
              <a:latin typeface="Calibri"/>
              <a:ea typeface="+mn-ea"/>
              <a:cs typeface="Calibri"/>
            </a:endParaRPr>
          </a:p>
          <a:p>
            <a:pPr marL="0" marR="0" lvl="0" indent="0" algn="l" defTabSz="914377" rtl="0" eaLnBrk="1" fontAlgn="auto" latinLnBrk="0" hangingPunct="1">
              <a:lnSpc>
                <a:spcPct val="100000"/>
              </a:lnSpc>
              <a:spcBef>
                <a:spcPts val="45"/>
              </a:spcBef>
              <a:spcAft>
                <a:spcPts val="0"/>
              </a:spcAft>
              <a:buClrTx/>
              <a:buSzTx/>
              <a:buFontTx/>
              <a:buNone/>
              <a:tabLst/>
              <a:defRPr/>
            </a:pPr>
            <a:endParaRPr kumimoji="0" sz="1451" b="0" i="0" u="none" strike="noStrike" kern="0" cap="none" spc="0" normalizeH="0" baseline="0" noProof="0" dirty="0">
              <a:ln>
                <a:noFill/>
              </a:ln>
              <a:solidFill>
                <a:sysClr val="windowText" lastClr="000000"/>
              </a:solidFill>
              <a:effectLst/>
              <a:uLnTx/>
              <a:uFillTx/>
              <a:latin typeface="Calibri"/>
              <a:ea typeface="+mn-ea"/>
              <a:cs typeface="Calibri"/>
            </a:endParaRPr>
          </a:p>
          <a:p>
            <a:pPr marL="178430" marR="0" lvl="0" indent="0" algn="l" defTabSz="914377" rtl="0" eaLnBrk="1" fontAlgn="auto" latinLnBrk="0" hangingPunct="1">
              <a:lnSpc>
                <a:spcPct val="100000"/>
              </a:lnSpc>
              <a:spcBef>
                <a:spcPts val="0"/>
              </a:spcBef>
              <a:spcAft>
                <a:spcPts val="0"/>
              </a:spcAft>
              <a:buClrTx/>
              <a:buSzTx/>
              <a:buFontTx/>
              <a:buNone/>
              <a:tabLst>
                <a:tab pos="3138092" algn="l"/>
              </a:tabLst>
              <a:defRPr/>
            </a:pPr>
            <a:r>
              <a:rPr kumimoji="0" sz="1300" b="0" i="0" u="none" strike="noStrike" kern="0" cap="none" spc="-25" normalizeH="0" baseline="0" noProof="0" dirty="0">
                <a:ln>
                  <a:noFill/>
                </a:ln>
                <a:solidFill>
                  <a:sysClr val="windowText" lastClr="000000"/>
                </a:solidFill>
                <a:effectLst/>
                <a:uLnTx/>
                <a:uFillTx/>
                <a:latin typeface="Calibri"/>
                <a:ea typeface="+mn-ea"/>
                <a:cs typeface="Calibri"/>
              </a:rPr>
              <a:t>50%</a:t>
            </a:r>
            <a:r>
              <a:rPr kumimoji="0" sz="1300" b="0" i="0" u="none" strike="noStrike" kern="0" cap="none" spc="0" normalizeH="0" baseline="0" noProof="0" dirty="0">
                <a:ln>
                  <a:noFill/>
                </a:ln>
                <a:solidFill>
                  <a:sysClr val="windowText" lastClr="000000"/>
                </a:solidFill>
                <a:effectLst/>
                <a:uLnTx/>
                <a:uFillTx/>
                <a:latin typeface="Calibri"/>
                <a:ea typeface="+mn-ea"/>
                <a:cs typeface="Calibri"/>
              </a:rPr>
              <a:t>	</a:t>
            </a:r>
            <a:r>
              <a:rPr kumimoji="0" sz="1300" b="0" i="0" u="none" strike="noStrike" kern="0" cap="none" spc="-11" normalizeH="0" baseline="0" noProof="0" dirty="0">
                <a:ln>
                  <a:noFill/>
                </a:ln>
                <a:solidFill>
                  <a:sysClr val="windowText" lastClr="000000"/>
                </a:solidFill>
                <a:effectLst/>
                <a:uLnTx/>
                <a:uFillTx/>
                <a:latin typeface="Calibri"/>
                <a:ea typeface="+mn-ea"/>
                <a:cs typeface="Calibri"/>
              </a:rPr>
              <a:t>50%</a:t>
            </a:r>
            <a:r>
              <a:rPr kumimoji="0" sz="1951" b="0" i="0" u="none" strike="noStrike" kern="0" cap="none" spc="-15" normalizeH="0" baseline="-8547" noProof="0" dirty="0">
                <a:ln>
                  <a:noFill/>
                </a:ln>
                <a:solidFill>
                  <a:sysClr val="windowText" lastClr="000000"/>
                </a:solidFill>
                <a:effectLst/>
                <a:uLnTx/>
                <a:uFillTx/>
                <a:latin typeface="Calibri"/>
                <a:ea typeface="+mn-ea"/>
                <a:cs typeface="Calibri"/>
              </a:rPr>
              <a:t>49%</a:t>
            </a:r>
            <a:endParaRPr kumimoji="0" sz="1951" b="0" i="0" u="none" strike="noStrike" kern="0" cap="none" spc="0" normalizeH="0" baseline="-8547" noProof="0" dirty="0">
              <a:ln>
                <a:noFill/>
              </a:ln>
              <a:solidFill>
                <a:sysClr val="windowText" lastClr="000000"/>
              </a:solidFill>
              <a:effectLst/>
              <a:uLnTx/>
              <a:uFillTx/>
              <a:latin typeface="Calibri"/>
              <a:ea typeface="+mn-ea"/>
              <a:cs typeface="Calibri"/>
            </a:endParaRPr>
          </a:p>
        </p:txBody>
      </p:sp>
      <p:sp>
        <p:nvSpPr>
          <p:cNvPr id="75" name="object 75"/>
          <p:cNvSpPr txBox="1"/>
          <p:nvPr/>
        </p:nvSpPr>
        <p:spPr>
          <a:xfrm>
            <a:off x="3540381" y="3479801"/>
            <a:ext cx="316865" cy="216727"/>
          </a:xfrm>
          <a:prstGeom prst="rect">
            <a:avLst/>
          </a:prstGeom>
        </p:spPr>
        <p:txBody>
          <a:bodyPr vert="horz" wrap="square" lIns="0" tIns="16511" rIns="0" bIns="0" rtlCol="0">
            <a:spAutoFit/>
          </a:bodyPr>
          <a:lstStyle/>
          <a:p>
            <a:pPr marL="12700" marR="0" lvl="0" indent="0" algn="l" defTabSz="914377" rtl="0" eaLnBrk="1" fontAlgn="auto" latinLnBrk="0" hangingPunct="1">
              <a:lnSpc>
                <a:spcPct val="100000"/>
              </a:lnSpc>
              <a:spcBef>
                <a:spcPts val="131"/>
              </a:spcBef>
              <a:spcAft>
                <a:spcPts val="0"/>
              </a:spcAft>
              <a:buClrTx/>
              <a:buSzTx/>
              <a:buFontTx/>
              <a:buNone/>
              <a:tabLst/>
              <a:defRPr/>
            </a:pPr>
            <a:r>
              <a:rPr kumimoji="0" sz="1300" b="0" i="0" u="none" strike="noStrike" kern="0" cap="none" spc="-25" normalizeH="0" baseline="0" noProof="0" dirty="0">
                <a:ln>
                  <a:noFill/>
                </a:ln>
                <a:solidFill>
                  <a:sysClr val="windowText" lastClr="000000"/>
                </a:solidFill>
                <a:effectLst/>
                <a:uLnTx/>
                <a:uFillTx/>
                <a:latin typeface="Calibri"/>
                <a:ea typeface="+mn-ea"/>
                <a:cs typeface="Calibri"/>
              </a:rPr>
              <a:t>17%</a:t>
            </a:r>
            <a:endParaRPr kumimoji="0" sz="1300" b="0" i="0" u="none" strike="noStrike" kern="0" cap="none" spc="0" normalizeH="0" baseline="0" noProof="0">
              <a:ln>
                <a:noFill/>
              </a:ln>
              <a:solidFill>
                <a:sysClr val="windowText" lastClr="000000"/>
              </a:solidFill>
              <a:effectLst/>
              <a:uLnTx/>
              <a:uFillTx/>
              <a:latin typeface="Calibri"/>
              <a:ea typeface="+mn-ea"/>
              <a:cs typeface="Calibri"/>
            </a:endParaRPr>
          </a:p>
        </p:txBody>
      </p:sp>
      <p:sp>
        <p:nvSpPr>
          <p:cNvPr id="76" name="object 76"/>
          <p:cNvSpPr txBox="1"/>
          <p:nvPr/>
        </p:nvSpPr>
        <p:spPr>
          <a:xfrm>
            <a:off x="9233407" y="3050744"/>
            <a:ext cx="1136651" cy="217367"/>
          </a:xfrm>
          <a:prstGeom prst="rect">
            <a:avLst/>
          </a:prstGeom>
        </p:spPr>
        <p:txBody>
          <a:bodyPr vert="horz" wrap="square" lIns="0" tIns="17145" rIns="0" bIns="0" rtlCol="0">
            <a:spAutoFit/>
          </a:bodyPr>
          <a:lstStyle/>
          <a:p>
            <a:pPr marL="12700" marR="0" lvl="0" indent="0" algn="l" defTabSz="914377" rtl="0" eaLnBrk="1" fontAlgn="auto" latinLnBrk="0" hangingPunct="1">
              <a:lnSpc>
                <a:spcPct val="100000"/>
              </a:lnSpc>
              <a:spcBef>
                <a:spcPts val="135"/>
              </a:spcBef>
              <a:spcAft>
                <a:spcPts val="0"/>
              </a:spcAft>
              <a:buClrTx/>
              <a:buSzTx/>
              <a:buFontTx/>
              <a:buNone/>
              <a:tabLst>
                <a:tab pos="1123287" algn="l"/>
              </a:tabLst>
              <a:defRPr/>
            </a:pPr>
            <a:r>
              <a:rPr kumimoji="0" sz="1300" b="0" i="0" u="none" strike="sngStrike" kern="0" cap="none" spc="-25" normalizeH="0" baseline="0" noProof="0" dirty="0">
                <a:ln>
                  <a:noFill/>
                </a:ln>
                <a:solidFill>
                  <a:sysClr val="windowText" lastClr="000000"/>
                </a:solidFill>
                <a:effectLst/>
                <a:uLnTx/>
                <a:uFillTx/>
                <a:latin typeface="Calibri"/>
                <a:ea typeface="+mn-ea"/>
                <a:cs typeface="Calibri"/>
              </a:rPr>
              <a:t>34%</a:t>
            </a:r>
            <a:r>
              <a:rPr kumimoji="0" sz="1300" b="0" i="0" u="none" strike="sngStrike" kern="0" cap="none" spc="0" normalizeH="0" baseline="0" noProof="0" dirty="0">
                <a:ln>
                  <a:noFill/>
                </a:ln>
                <a:solidFill>
                  <a:sysClr val="windowText" lastClr="000000"/>
                </a:solidFill>
                <a:effectLst/>
                <a:uLnTx/>
                <a:uFillTx/>
                <a:latin typeface="Calibri"/>
                <a:ea typeface="+mn-ea"/>
                <a:cs typeface="Calibri"/>
              </a:rPr>
              <a:t>	</a:t>
            </a:r>
            <a:endParaRPr kumimoji="0" sz="1300" b="0" i="0" u="none" strike="noStrike" kern="0" cap="none" spc="0" normalizeH="0" baseline="0" noProof="0">
              <a:ln>
                <a:noFill/>
              </a:ln>
              <a:solidFill>
                <a:sysClr val="windowText" lastClr="000000"/>
              </a:solidFill>
              <a:effectLst/>
              <a:uLnTx/>
              <a:uFillTx/>
              <a:latin typeface="Calibri"/>
              <a:ea typeface="+mn-ea"/>
              <a:cs typeface="Calibri"/>
            </a:endParaRPr>
          </a:p>
        </p:txBody>
      </p:sp>
      <p:sp>
        <p:nvSpPr>
          <p:cNvPr id="77" name="object 77"/>
          <p:cNvSpPr txBox="1"/>
          <p:nvPr/>
        </p:nvSpPr>
        <p:spPr>
          <a:xfrm>
            <a:off x="3787141" y="3883406"/>
            <a:ext cx="2327275" cy="216727"/>
          </a:xfrm>
          <a:prstGeom prst="rect">
            <a:avLst/>
          </a:prstGeom>
        </p:spPr>
        <p:txBody>
          <a:bodyPr vert="horz" wrap="square" lIns="0" tIns="16511" rIns="0" bIns="0" rtlCol="0">
            <a:spAutoFit/>
          </a:bodyPr>
          <a:lstStyle/>
          <a:p>
            <a:pPr marL="455919" marR="0" lvl="0" indent="0" algn="ctr" defTabSz="914377" rtl="0" eaLnBrk="1" fontAlgn="auto" latinLnBrk="0" hangingPunct="1">
              <a:lnSpc>
                <a:spcPct val="100000"/>
              </a:lnSpc>
              <a:spcBef>
                <a:spcPts val="131"/>
              </a:spcBef>
              <a:spcAft>
                <a:spcPts val="0"/>
              </a:spcAft>
              <a:buClrTx/>
              <a:buSzTx/>
              <a:buFontTx/>
              <a:buNone/>
              <a:tabLst/>
              <a:defRPr/>
            </a:pPr>
            <a:r>
              <a:rPr kumimoji="0" sz="1300" b="0" i="0" u="none" strike="noStrike" kern="0" cap="none" spc="-25" normalizeH="0" baseline="0" noProof="0" dirty="0">
                <a:ln>
                  <a:noFill/>
                </a:ln>
                <a:solidFill>
                  <a:sysClr val="windowText" lastClr="000000"/>
                </a:solidFill>
                <a:effectLst/>
                <a:uLnTx/>
                <a:uFillTx/>
                <a:latin typeface="Calibri"/>
                <a:ea typeface="+mn-ea"/>
                <a:cs typeface="Calibri"/>
              </a:rPr>
              <a:t>1%</a:t>
            </a:r>
            <a:endParaRPr kumimoji="0" sz="1300" b="0" i="0" u="none" strike="noStrike" kern="0" cap="none" spc="0" normalizeH="0" baseline="0" noProof="0">
              <a:ln>
                <a:noFill/>
              </a:ln>
              <a:solidFill>
                <a:sysClr val="windowText" lastClr="000000"/>
              </a:solidFill>
              <a:effectLst/>
              <a:uLnTx/>
              <a:uFillTx/>
              <a:latin typeface="Calibri"/>
              <a:ea typeface="+mn-ea"/>
              <a:cs typeface="Calibri"/>
            </a:endParaRPr>
          </a:p>
        </p:txBody>
      </p:sp>
      <p:sp>
        <p:nvSpPr>
          <p:cNvPr id="78" name="object 78"/>
          <p:cNvSpPr txBox="1"/>
          <p:nvPr/>
        </p:nvSpPr>
        <p:spPr>
          <a:xfrm>
            <a:off x="5039868" y="3883406"/>
            <a:ext cx="2554605" cy="216727"/>
          </a:xfrm>
          <a:prstGeom prst="rect">
            <a:avLst/>
          </a:prstGeom>
        </p:spPr>
        <p:txBody>
          <a:bodyPr vert="horz" wrap="square" lIns="0" tIns="16511" rIns="0" bIns="0" rtlCol="0">
            <a:spAutoFit/>
          </a:bodyPr>
          <a:lstStyle/>
          <a:p>
            <a:pPr marL="1515707" marR="0" lvl="0" indent="0" algn="l" defTabSz="914377" rtl="0" eaLnBrk="1" fontAlgn="auto" latinLnBrk="0" hangingPunct="1">
              <a:lnSpc>
                <a:spcPct val="100000"/>
              </a:lnSpc>
              <a:spcBef>
                <a:spcPts val="131"/>
              </a:spcBef>
              <a:spcAft>
                <a:spcPts val="0"/>
              </a:spcAft>
              <a:buClrTx/>
              <a:buSzTx/>
              <a:buFontTx/>
              <a:buNone/>
              <a:tabLst/>
              <a:defRPr/>
            </a:pPr>
            <a:r>
              <a:rPr kumimoji="0" sz="1300" b="0" i="0" u="none" strike="noStrike" kern="0" cap="none" spc="-25" normalizeH="0" baseline="0" noProof="0" dirty="0">
                <a:ln>
                  <a:noFill/>
                </a:ln>
                <a:solidFill>
                  <a:sysClr val="windowText" lastClr="000000"/>
                </a:solidFill>
                <a:effectLst/>
                <a:uLnTx/>
                <a:uFillTx/>
                <a:latin typeface="Calibri"/>
                <a:ea typeface="+mn-ea"/>
                <a:cs typeface="Calibri"/>
              </a:rPr>
              <a:t>1%</a:t>
            </a:r>
            <a:endParaRPr kumimoji="0" sz="1300" b="0" i="0" u="none" strike="noStrike" kern="0" cap="none" spc="0" normalizeH="0" baseline="0" noProof="0">
              <a:ln>
                <a:noFill/>
              </a:ln>
              <a:solidFill>
                <a:sysClr val="windowText" lastClr="000000"/>
              </a:solidFill>
              <a:effectLst/>
              <a:uLnTx/>
              <a:uFillTx/>
              <a:latin typeface="Calibri"/>
              <a:ea typeface="+mn-ea"/>
              <a:cs typeface="Calibri"/>
            </a:endParaRPr>
          </a:p>
        </p:txBody>
      </p:sp>
      <p:sp>
        <p:nvSpPr>
          <p:cNvPr id="79" name="object 79"/>
          <p:cNvSpPr txBox="1"/>
          <p:nvPr/>
        </p:nvSpPr>
        <p:spPr>
          <a:xfrm>
            <a:off x="6494272" y="3681299"/>
            <a:ext cx="2605405" cy="217432"/>
          </a:xfrm>
          <a:prstGeom prst="rect">
            <a:avLst/>
          </a:prstGeom>
        </p:spPr>
        <p:txBody>
          <a:bodyPr vert="horz" wrap="square" lIns="0" tIns="17145" rIns="0" bIns="0" rtlCol="0">
            <a:spAutoFit/>
          </a:bodyPr>
          <a:lstStyle/>
          <a:p>
            <a:pPr marL="1314418" marR="0" lvl="0" indent="0" algn="l" defTabSz="914377" rtl="0" eaLnBrk="1" fontAlgn="auto" latinLnBrk="0" hangingPunct="1">
              <a:lnSpc>
                <a:spcPct val="100000"/>
              </a:lnSpc>
              <a:spcBef>
                <a:spcPts val="135"/>
              </a:spcBef>
              <a:spcAft>
                <a:spcPts val="0"/>
              </a:spcAft>
              <a:buClrTx/>
              <a:buSzTx/>
              <a:buFontTx/>
              <a:buNone/>
              <a:tabLst/>
              <a:defRPr/>
            </a:pPr>
            <a:r>
              <a:rPr kumimoji="0" sz="1300" b="0" i="0" u="none" strike="noStrike" kern="0" cap="none" spc="0" normalizeH="0" baseline="0" noProof="0" dirty="0">
                <a:ln>
                  <a:noFill/>
                </a:ln>
                <a:solidFill>
                  <a:sysClr val="windowText" lastClr="000000"/>
                </a:solidFill>
                <a:effectLst/>
                <a:uLnTx/>
                <a:uFillTx/>
                <a:latin typeface="Calibri"/>
                <a:ea typeface="+mn-ea"/>
                <a:cs typeface="Calibri"/>
              </a:rPr>
              <a:t>9%</a:t>
            </a:r>
            <a:r>
              <a:rPr kumimoji="0" sz="1300" b="0" i="0" u="none" strike="noStrike" kern="0" cap="none" spc="-111" normalizeH="0" baseline="0" noProof="0" dirty="0">
                <a:ln>
                  <a:noFill/>
                </a:ln>
                <a:solidFill>
                  <a:sysClr val="windowText" lastClr="000000"/>
                </a:solidFill>
                <a:effectLst/>
                <a:uLnTx/>
                <a:uFillTx/>
                <a:latin typeface="Calibri"/>
                <a:ea typeface="+mn-ea"/>
                <a:cs typeface="Calibri"/>
              </a:rPr>
              <a:t> </a:t>
            </a:r>
            <a:r>
              <a:rPr kumimoji="0" sz="1951" b="0" i="0" u="none" strike="noStrike" kern="0" cap="none" spc="-52" normalizeH="0" baseline="-8547" noProof="0" dirty="0">
                <a:ln>
                  <a:noFill/>
                </a:ln>
                <a:solidFill>
                  <a:sysClr val="windowText" lastClr="000000"/>
                </a:solidFill>
                <a:effectLst/>
                <a:uLnTx/>
                <a:uFillTx/>
                <a:latin typeface="Calibri"/>
                <a:ea typeface="+mn-ea"/>
                <a:cs typeface="Calibri"/>
              </a:rPr>
              <a:t>8%</a:t>
            </a:r>
            <a:endParaRPr kumimoji="0" sz="1951" b="0" i="0" u="none" strike="noStrike" kern="0" cap="none" spc="0" normalizeH="0" baseline="-8547" noProof="0">
              <a:ln>
                <a:noFill/>
              </a:ln>
              <a:solidFill>
                <a:sysClr val="windowText" lastClr="000000"/>
              </a:solidFill>
              <a:effectLst/>
              <a:uLnTx/>
              <a:uFillTx/>
              <a:latin typeface="Calibri"/>
              <a:ea typeface="+mn-ea"/>
              <a:cs typeface="Calibri"/>
            </a:endParaRPr>
          </a:p>
        </p:txBody>
      </p:sp>
      <p:sp>
        <p:nvSpPr>
          <p:cNvPr id="80" name="object 80"/>
          <p:cNvSpPr txBox="1"/>
          <p:nvPr/>
        </p:nvSpPr>
        <p:spPr>
          <a:xfrm>
            <a:off x="9300971" y="3706318"/>
            <a:ext cx="1069340" cy="217367"/>
          </a:xfrm>
          <a:prstGeom prst="rect">
            <a:avLst/>
          </a:prstGeom>
        </p:spPr>
        <p:txBody>
          <a:bodyPr vert="horz" wrap="square" lIns="0" tIns="17145" rIns="0" bIns="0" rtlCol="0">
            <a:spAutoFit/>
          </a:bodyPr>
          <a:lstStyle/>
          <a:p>
            <a:pPr marL="177796" marR="0" lvl="0" indent="0" algn="l" defTabSz="914377" rtl="0" eaLnBrk="1" fontAlgn="auto" latinLnBrk="0" hangingPunct="1">
              <a:lnSpc>
                <a:spcPct val="100000"/>
              </a:lnSpc>
              <a:spcBef>
                <a:spcPts val="135"/>
              </a:spcBef>
              <a:spcAft>
                <a:spcPts val="0"/>
              </a:spcAft>
              <a:buClrTx/>
              <a:buSzTx/>
              <a:buFontTx/>
              <a:buNone/>
              <a:tabLst>
                <a:tab pos="1055979" algn="l"/>
              </a:tabLst>
              <a:defRPr/>
            </a:pPr>
            <a:r>
              <a:rPr kumimoji="0" sz="1300" b="0" i="0" u="sng" strike="noStrike" kern="0" cap="none" spc="-11" normalizeH="0" baseline="0" noProof="0" dirty="0">
                <a:ln>
                  <a:noFill/>
                </a:ln>
                <a:solidFill>
                  <a:sysClr val="windowText" lastClr="000000"/>
                </a:solidFill>
                <a:effectLst/>
                <a:uLnTx/>
                <a:uFill>
                  <a:solidFill>
                    <a:srgbClr val="D9D9D9"/>
                  </a:solidFill>
                </a:uFill>
                <a:latin typeface="Calibri"/>
                <a:ea typeface="+mn-ea"/>
                <a:cs typeface="Calibri"/>
              </a:rPr>
              <a:t> </a:t>
            </a:r>
            <a:r>
              <a:rPr kumimoji="0" sz="1300" b="0" i="0" u="sng" strike="noStrike" kern="0" cap="none" spc="-25" normalizeH="0" baseline="0" noProof="0" dirty="0">
                <a:ln>
                  <a:noFill/>
                </a:ln>
                <a:solidFill>
                  <a:sysClr val="windowText" lastClr="000000"/>
                </a:solidFill>
                <a:effectLst/>
                <a:uLnTx/>
                <a:uFill>
                  <a:solidFill>
                    <a:srgbClr val="D9D9D9"/>
                  </a:solidFill>
                </a:uFill>
                <a:latin typeface="Calibri"/>
                <a:ea typeface="+mn-ea"/>
                <a:cs typeface="Calibri"/>
              </a:rPr>
              <a:t>8%</a:t>
            </a:r>
            <a:r>
              <a:rPr kumimoji="0" sz="1300" b="0" i="0" u="sng" strike="noStrike" kern="0" cap="none" spc="0" normalizeH="0" baseline="0" noProof="0" dirty="0">
                <a:ln>
                  <a:noFill/>
                </a:ln>
                <a:solidFill>
                  <a:sysClr val="windowText" lastClr="000000"/>
                </a:solidFill>
                <a:effectLst/>
                <a:uLnTx/>
                <a:uFill>
                  <a:solidFill>
                    <a:srgbClr val="D9D9D9"/>
                  </a:solidFill>
                </a:uFill>
                <a:latin typeface="Calibri"/>
                <a:ea typeface="+mn-ea"/>
                <a:cs typeface="Calibri"/>
              </a:rPr>
              <a:t>	</a:t>
            </a:r>
            <a:endParaRPr kumimoji="0" sz="1300" b="0" i="0" u="none" strike="noStrike" kern="0" cap="none" spc="0" normalizeH="0" baseline="0" noProof="0">
              <a:ln>
                <a:noFill/>
              </a:ln>
              <a:solidFill>
                <a:sysClr val="windowText" lastClr="000000"/>
              </a:solidFill>
              <a:effectLst/>
              <a:uLnTx/>
              <a:uFillTx/>
              <a:latin typeface="Calibri"/>
              <a:ea typeface="+mn-ea"/>
              <a:cs typeface="Calibri"/>
            </a:endParaRPr>
          </a:p>
        </p:txBody>
      </p:sp>
      <p:sp>
        <p:nvSpPr>
          <p:cNvPr id="81" name="object 81"/>
          <p:cNvSpPr txBox="1"/>
          <p:nvPr/>
        </p:nvSpPr>
        <p:spPr>
          <a:xfrm>
            <a:off x="2497327" y="1740968"/>
            <a:ext cx="317500" cy="2528256"/>
          </a:xfrm>
          <a:prstGeom prst="rect">
            <a:avLst/>
          </a:prstGeom>
        </p:spPr>
        <p:txBody>
          <a:bodyPr vert="horz" wrap="square" lIns="0" tIns="65405" rIns="0" bIns="0" rtlCol="0">
            <a:spAutoFit/>
          </a:bodyPr>
          <a:lstStyle/>
          <a:p>
            <a:pPr marL="0" marR="5080" lvl="0" indent="0" algn="r" defTabSz="914377" rtl="0" eaLnBrk="1" fontAlgn="auto" latinLnBrk="0" hangingPunct="1">
              <a:lnSpc>
                <a:spcPct val="100000"/>
              </a:lnSpc>
              <a:spcBef>
                <a:spcPts val="515"/>
              </a:spcBef>
              <a:spcAft>
                <a:spcPts val="0"/>
              </a:spcAft>
              <a:buClrTx/>
              <a:buSzTx/>
              <a:buFontTx/>
              <a:buNone/>
              <a:tabLst/>
              <a:defRPr/>
            </a:pPr>
            <a:r>
              <a:rPr kumimoji="0" sz="1300" b="0" i="0" u="none" strike="noStrike" kern="0" cap="none" spc="-25" normalizeH="0" baseline="0" noProof="0" dirty="0">
                <a:ln>
                  <a:noFill/>
                </a:ln>
                <a:solidFill>
                  <a:sysClr val="windowText" lastClr="000000"/>
                </a:solidFill>
                <a:effectLst/>
                <a:uLnTx/>
                <a:uFillTx/>
                <a:latin typeface="Calibri"/>
                <a:ea typeface="+mn-ea"/>
                <a:cs typeface="Calibri"/>
              </a:rPr>
              <a:t>90%</a:t>
            </a:r>
            <a:endParaRPr kumimoji="0" sz="1300" b="0" i="0" u="none" strike="noStrike" kern="0" cap="none" spc="0" normalizeH="0" baseline="0" noProof="0">
              <a:ln>
                <a:noFill/>
              </a:ln>
              <a:solidFill>
                <a:sysClr val="windowText" lastClr="000000"/>
              </a:solidFill>
              <a:effectLst/>
              <a:uLnTx/>
              <a:uFillTx/>
              <a:latin typeface="Calibri"/>
              <a:ea typeface="+mn-ea"/>
              <a:cs typeface="Calibri"/>
            </a:endParaRPr>
          </a:p>
          <a:p>
            <a:pPr marL="0" marR="5080" lvl="0" indent="0" algn="r" defTabSz="914377" rtl="0" eaLnBrk="1" fontAlgn="auto" latinLnBrk="0" hangingPunct="1">
              <a:lnSpc>
                <a:spcPct val="100000"/>
              </a:lnSpc>
              <a:spcBef>
                <a:spcPts val="425"/>
              </a:spcBef>
              <a:spcAft>
                <a:spcPts val="0"/>
              </a:spcAft>
              <a:buClrTx/>
              <a:buSzTx/>
              <a:buFontTx/>
              <a:buNone/>
              <a:tabLst/>
              <a:defRPr/>
            </a:pPr>
            <a:r>
              <a:rPr kumimoji="0" sz="1300" b="0" i="0" u="none" strike="noStrike" kern="0" cap="none" spc="-25" normalizeH="0" baseline="0" noProof="0" dirty="0">
                <a:ln>
                  <a:noFill/>
                </a:ln>
                <a:solidFill>
                  <a:sysClr val="windowText" lastClr="000000"/>
                </a:solidFill>
                <a:effectLst/>
                <a:uLnTx/>
                <a:uFillTx/>
                <a:latin typeface="Calibri"/>
                <a:ea typeface="+mn-ea"/>
                <a:cs typeface="Calibri"/>
              </a:rPr>
              <a:t>80%</a:t>
            </a:r>
            <a:endParaRPr kumimoji="0" sz="1300" b="0" i="0" u="none" strike="noStrike" kern="0" cap="none" spc="0" normalizeH="0" baseline="0" noProof="0">
              <a:ln>
                <a:noFill/>
              </a:ln>
              <a:solidFill>
                <a:sysClr val="windowText" lastClr="000000"/>
              </a:solidFill>
              <a:effectLst/>
              <a:uLnTx/>
              <a:uFillTx/>
              <a:latin typeface="Calibri"/>
              <a:ea typeface="+mn-ea"/>
              <a:cs typeface="Calibri"/>
            </a:endParaRPr>
          </a:p>
          <a:p>
            <a:pPr marL="0" marR="5080" lvl="0" indent="0" algn="r" defTabSz="914377" rtl="0" eaLnBrk="1" fontAlgn="auto" latinLnBrk="0" hangingPunct="1">
              <a:lnSpc>
                <a:spcPct val="100000"/>
              </a:lnSpc>
              <a:spcBef>
                <a:spcPts val="425"/>
              </a:spcBef>
              <a:spcAft>
                <a:spcPts val="0"/>
              </a:spcAft>
              <a:buClrTx/>
              <a:buSzTx/>
              <a:buFontTx/>
              <a:buNone/>
              <a:tabLst/>
              <a:defRPr/>
            </a:pPr>
            <a:r>
              <a:rPr kumimoji="0" sz="1300" b="0" i="0" u="none" strike="noStrike" kern="0" cap="none" spc="-25" normalizeH="0" baseline="0" noProof="0" dirty="0">
                <a:ln>
                  <a:noFill/>
                </a:ln>
                <a:solidFill>
                  <a:sysClr val="windowText" lastClr="000000"/>
                </a:solidFill>
                <a:effectLst/>
                <a:uLnTx/>
                <a:uFillTx/>
                <a:latin typeface="Calibri"/>
                <a:ea typeface="+mn-ea"/>
                <a:cs typeface="Calibri"/>
              </a:rPr>
              <a:t>70%</a:t>
            </a:r>
            <a:endParaRPr kumimoji="0" sz="1300" b="0" i="0" u="none" strike="noStrike" kern="0" cap="none" spc="0" normalizeH="0" baseline="0" noProof="0">
              <a:ln>
                <a:noFill/>
              </a:ln>
              <a:solidFill>
                <a:sysClr val="windowText" lastClr="000000"/>
              </a:solidFill>
              <a:effectLst/>
              <a:uLnTx/>
              <a:uFillTx/>
              <a:latin typeface="Calibri"/>
              <a:ea typeface="+mn-ea"/>
              <a:cs typeface="Calibri"/>
            </a:endParaRPr>
          </a:p>
          <a:p>
            <a:pPr marL="0" marR="5080" lvl="0" indent="0" algn="r" defTabSz="914377" rtl="0" eaLnBrk="1" fontAlgn="auto" latinLnBrk="0" hangingPunct="1">
              <a:lnSpc>
                <a:spcPct val="100000"/>
              </a:lnSpc>
              <a:spcBef>
                <a:spcPts val="431"/>
              </a:spcBef>
              <a:spcAft>
                <a:spcPts val="0"/>
              </a:spcAft>
              <a:buClrTx/>
              <a:buSzTx/>
              <a:buFontTx/>
              <a:buNone/>
              <a:tabLst/>
              <a:defRPr/>
            </a:pPr>
            <a:r>
              <a:rPr kumimoji="0" sz="1300" b="0" i="0" u="none" strike="noStrike" kern="0" cap="none" spc="-25" normalizeH="0" baseline="0" noProof="0" dirty="0">
                <a:ln>
                  <a:noFill/>
                </a:ln>
                <a:solidFill>
                  <a:sysClr val="windowText" lastClr="000000"/>
                </a:solidFill>
                <a:effectLst/>
                <a:uLnTx/>
                <a:uFillTx/>
                <a:latin typeface="Calibri"/>
                <a:ea typeface="+mn-ea"/>
                <a:cs typeface="Calibri"/>
              </a:rPr>
              <a:t>60%</a:t>
            </a:r>
            <a:endParaRPr kumimoji="0" sz="1300" b="0" i="0" u="none" strike="noStrike" kern="0" cap="none" spc="0" normalizeH="0" baseline="0" noProof="0">
              <a:ln>
                <a:noFill/>
              </a:ln>
              <a:solidFill>
                <a:sysClr val="windowText" lastClr="000000"/>
              </a:solidFill>
              <a:effectLst/>
              <a:uLnTx/>
              <a:uFillTx/>
              <a:latin typeface="Calibri"/>
              <a:ea typeface="+mn-ea"/>
              <a:cs typeface="Calibri"/>
            </a:endParaRPr>
          </a:p>
          <a:p>
            <a:pPr marL="0" marR="5080" lvl="0" indent="0" algn="r" defTabSz="914377" rtl="0" eaLnBrk="1" fontAlgn="auto" latinLnBrk="0" hangingPunct="1">
              <a:lnSpc>
                <a:spcPct val="100000"/>
              </a:lnSpc>
              <a:spcBef>
                <a:spcPts val="425"/>
              </a:spcBef>
              <a:spcAft>
                <a:spcPts val="0"/>
              </a:spcAft>
              <a:buClrTx/>
              <a:buSzTx/>
              <a:buFontTx/>
              <a:buNone/>
              <a:tabLst/>
              <a:defRPr/>
            </a:pPr>
            <a:r>
              <a:rPr kumimoji="0" sz="1300" b="0" i="0" u="none" strike="noStrike" kern="0" cap="none" spc="-25" normalizeH="0" baseline="0" noProof="0" dirty="0">
                <a:ln>
                  <a:noFill/>
                </a:ln>
                <a:solidFill>
                  <a:sysClr val="windowText" lastClr="000000"/>
                </a:solidFill>
                <a:effectLst/>
                <a:uLnTx/>
                <a:uFillTx/>
                <a:latin typeface="Calibri"/>
                <a:ea typeface="+mn-ea"/>
                <a:cs typeface="Calibri"/>
              </a:rPr>
              <a:t>50%</a:t>
            </a:r>
            <a:endParaRPr kumimoji="0" sz="1300" b="0" i="0" u="none" strike="noStrike" kern="0" cap="none" spc="0" normalizeH="0" baseline="0" noProof="0">
              <a:ln>
                <a:noFill/>
              </a:ln>
              <a:solidFill>
                <a:sysClr val="windowText" lastClr="000000"/>
              </a:solidFill>
              <a:effectLst/>
              <a:uLnTx/>
              <a:uFillTx/>
              <a:latin typeface="Calibri"/>
              <a:ea typeface="+mn-ea"/>
              <a:cs typeface="Calibri"/>
            </a:endParaRPr>
          </a:p>
          <a:p>
            <a:pPr marL="0" marR="5080" lvl="0" indent="0" algn="r" defTabSz="914377" rtl="0" eaLnBrk="1" fontAlgn="auto" latinLnBrk="0" hangingPunct="1">
              <a:lnSpc>
                <a:spcPct val="100000"/>
              </a:lnSpc>
              <a:spcBef>
                <a:spcPts val="425"/>
              </a:spcBef>
              <a:spcAft>
                <a:spcPts val="0"/>
              </a:spcAft>
              <a:buClrTx/>
              <a:buSzTx/>
              <a:buFontTx/>
              <a:buNone/>
              <a:tabLst/>
              <a:defRPr/>
            </a:pPr>
            <a:r>
              <a:rPr kumimoji="0" sz="1300" b="0" i="0" u="none" strike="noStrike" kern="0" cap="none" spc="-25" normalizeH="0" baseline="0" noProof="0" dirty="0">
                <a:ln>
                  <a:noFill/>
                </a:ln>
                <a:solidFill>
                  <a:sysClr val="windowText" lastClr="000000"/>
                </a:solidFill>
                <a:effectLst/>
                <a:uLnTx/>
                <a:uFillTx/>
                <a:latin typeface="Calibri"/>
                <a:ea typeface="+mn-ea"/>
                <a:cs typeface="Calibri"/>
              </a:rPr>
              <a:t>40%</a:t>
            </a:r>
            <a:endParaRPr kumimoji="0" sz="1300" b="0" i="0" u="none" strike="noStrike" kern="0" cap="none" spc="0" normalizeH="0" baseline="0" noProof="0">
              <a:ln>
                <a:noFill/>
              </a:ln>
              <a:solidFill>
                <a:sysClr val="windowText" lastClr="000000"/>
              </a:solidFill>
              <a:effectLst/>
              <a:uLnTx/>
              <a:uFillTx/>
              <a:latin typeface="Calibri"/>
              <a:ea typeface="+mn-ea"/>
              <a:cs typeface="Calibri"/>
            </a:endParaRPr>
          </a:p>
          <a:p>
            <a:pPr marL="0" marR="5080" lvl="0" indent="0" algn="r" defTabSz="914377" rtl="0" eaLnBrk="1" fontAlgn="auto" latinLnBrk="0" hangingPunct="1">
              <a:lnSpc>
                <a:spcPct val="100000"/>
              </a:lnSpc>
              <a:spcBef>
                <a:spcPts val="425"/>
              </a:spcBef>
              <a:spcAft>
                <a:spcPts val="0"/>
              </a:spcAft>
              <a:buClrTx/>
              <a:buSzTx/>
              <a:buFontTx/>
              <a:buNone/>
              <a:tabLst/>
              <a:defRPr/>
            </a:pPr>
            <a:r>
              <a:rPr kumimoji="0" sz="1300" b="0" i="0" u="none" strike="noStrike" kern="0" cap="none" spc="-25" normalizeH="0" baseline="0" noProof="0" dirty="0">
                <a:ln>
                  <a:noFill/>
                </a:ln>
                <a:solidFill>
                  <a:sysClr val="windowText" lastClr="000000"/>
                </a:solidFill>
                <a:effectLst/>
                <a:uLnTx/>
                <a:uFillTx/>
                <a:latin typeface="Calibri"/>
                <a:ea typeface="+mn-ea"/>
                <a:cs typeface="Calibri"/>
              </a:rPr>
              <a:t>30%</a:t>
            </a:r>
            <a:endParaRPr kumimoji="0" sz="1300" b="0" i="0" u="none" strike="noStrike" kern="0" cap="none" spc="0" normalizeH="0" baseline="0" noProof="0">
              <a:ln>
                <a:noFill/>
              </a:ln>
              <a:solidFill>
                <a:sysClr val="windowText" lastClr="000000"/>
              </a:solidFill>
              <a:effectLst/>
              <a:uLnTx/>
              <a:uFillTx/>
              <a:latin typeface="Calibri"/>
              <a:ea typeface="+mn-ea"/>
              <a:cs typeface="Calibri"/>
            </a:endParaRPr>
          </a:p>
          <a:p>
            <a:pPr marL="0" marR="5080" lvl="0" indent="0" algn="r" defTabSz="914377" rtl="0" eaLnBrk="1" fontAlgn="auto" latinLnBrk="0" hangingPunct="1">
              <a:lnSpc>
                <a:spcPct val="100000"/>
              </a:lnSpc>
              <a:spcBef>
                <a:spcPts val="425"/>
              </a:spcBef>
              <a:spcAft>
                <a:spcPts val="0"/>
              </a:spcAft>
              <a:buClrTx/>
              <a:buSzTx/>
              <a:buFontTx/>
              <a:buNone/>
              <a:tabLst/>
              <a:defRPr/>
            </a:pPr>
            <a:r>
              <a:rPr kumimoji="0" sz="1300" b="0" i="0" u="none" strike="noStrike" kern="0" cap="none" spc="-25" normalizeH="0" baseline="0" noProof="0" dirty="0">
                <a:ln>
                  <a:noFill/>
                </a:ln>
                <a:solidFill>
                  <a:sysClr val="windowText" lastClr="000000"/>
                </a:solidFill>
                <a:effectLst/>
                <a:uLnTx/>
                <a:uFillTx/>
                <a:latin typeface="Calibri"/>
                <a:ea typeface="+mn-ea"/>
                <a:cs typeface="Calibri"/>
              </a:rPr>
              <a:t>20%</a:t>
            </a:r>
            <a:endParaRPr kumimoji="0" sz="1300" b="0" i="0" u="none" strike="noStrike" kern="0" cap="none" spc="0" normalizeH="0" baseline="0" noProof="0">
              <a:ln>
                <a:noFill/>
              </a:ln>
              <a:solidFill>
                <a:sysClr val="windowText" lastClr="000000"/>
              </a:solidFill>
              <a:effectLst/>
              <a:uLnTx/>
              <a:uFillTx/>
              <a:latin typeface="Calibri"/>
              <a:ea typeface="+mn-ea"/>
              <a:cs typeface="Calibri"/>
            </a:endParaRPr>
          </a:p>
          <a:p>
            <a:pPr marL="0" marR="5080" lvl="0" indent="0" algn="r" defTabSz="914377" rtl="0" eaLnBrk="1" fontAlgn="auto" latinLnBrk="0" hangingPunct="1">
              <a:lnSpc>
                <a:spcPct val="100000"/>
              </a:lnSpc>
              <a:spcBef>
                <a:spcPts val="425"/>
              </a:spcBef>
              <a:spcAft>
                <a:spcPts val="0"/>
              </a:spcAft>
              <a:buClrTx/>
              <a:buSzTx/>
              <a:buFontTx/>
              <a:buNone/>
              <a:tabLst/>
              <a:defRPr/>
            </a:pPr>
            <a:r>
              <a:rPr kumimoji="0" sz="1300" b="0" i="0" u="none" strike="noStrike" kern="0" cap="none" spc="-25" normalizeH="0" baseline="0" noProof="0" dirty="0">
                <a:ln>
                  <a:noFill/>
                </a:ln>
                <a:solidFill>
                  <a:sysClr val="windowText" lastClr="000000"/>
                </a:solidFill>
                <a:effectLst/>
                <a:uLnTx/>
                <a:uFillTx/>
                <a:latin typeface="Calibri"/>
                <a:ea typeface="+mn-ea"/>
                <a:cs typeface="Calibri"/>
              </a:rPr>
              <a:t>10%</a:t>
            </a:r>
            <a:endParaRPr kumimoji="0" sz="1300" b="0" i="0" u="none" strike="noStrike" kern="0" cap="none" spc="0" normalizeH="0" baseline="0" noProof="0">
              <a:ln>
                <a:noFill/>
              </a:ln>
              <a:solidFill>
                <a:sysClr val="windowText" lastClr="000000"/>
              </a:solidFill>
              <a:effectLst/>
              <a:uLnTx/>
              <a:uFillTx/>
              <a:latin typeface="Calibri"/>
              <a:ea typeface="+mn-ea"/>
              <a:cs typeface="Calibri"/>
            </a:endParaRPr>
          </a:p>
          <a:p>
            <a:pPr marL="0" marR="5080" lvl="0" indent="0" algn="r" defTabSz="914377" rtl="0" eaLnBrk="1" fontAlgn="auto" latinLnBrk="0" hangingPunct="1">
              <a:lnSpc>
                <a:spcPct val="100000"/>
              </a:lnSpc>
              <a:spcBef>
                <a:spcPts val="425"/>
              </a:spcBef>
              <a:spcAft>
                <a:spcPts val="0"/>
              </a:spcAft>
              <a:buClrTx/>
              <a:buSzTx/>
              <a:buFontTx/>
              <a:buNone/>
              <a:tabLst/>
              <a:defRPr/>
            </a:pPr>
            <a:r>
              <a:rPr kumimoji="0" sz="1300" b="0" i="0" u="none" strike="noStrike" kern="0" cap="none" spc="-25" normalizeH="0" baseline="0" noProof="0" dirty="0">
                <a:ln>
                  <a:noFill/>
                </a:ln>
                <a:solidFill>
                  <a:sysClr val="windowText" lastClr="000000"/>
                </a:solidFill>
                <a:effectLst/>
                <a:uLnTx/>
                <a:uFillTx/>
                <a:latin typeface="Calibri"/>
                <a:ea typeface="+mn-ea"/>
                <a:cs typeface="Calibri"/>
              </a:rPr>
              <a:t>0%</a:t>
            </a:r>
            <a:endParaRPr kumimoji="0" sz="1300" b="0" i="0" u="none" strike="noStrike" kern="0" cap="none" spc="0" normalizeH="0" baseline="0" noProof="0">
              <a:ln>
                <a:noFill/>
              </a:ln>
              <a:solidFill>
                <a:sysClr val="windowText" lastClr="000000"/>
              </a:solidFill>
              <a:effectLst/>
              <a:uLnTx/>
              <a:uFillTx/>
              <a:latin typeface="Calibri"/>
              <a:ea typeface="+mn-ea"/>
              <a:cs typeface="Calibri"/>
            </a:endParaRPr>
          </a:p>
        </p:txBody>
      </p:sp>
      <p:sp>
        <p:nvSpPr>
          <p:cNvPr id="82" name="object 82"/>
          <p:cNvSpPr txBox="1"/>
          <p:nvPr/>
        </p:nvSpPr>
        <p:spPr>
          <a:xfrm>
            <a:off x="3276347" y="4278707"/>
            <a:ext cx="845819" cy="217367"/>
          </a:xfrm>
          <a:prstGeom prst="rect">
            <a:avLst/>
          </a:prstGeom>
        </p:spPr>
        <p:txBody>
          <a:bodyPr vert="horz" wrap="square" lIns="0" tIns="17145" rIns="0" bIns="0" rtlCol="0">
            <a:spAutoFit/>
          </a:bodyPr>
          <a:lstStyle/>
          <a:p>
            <a:pPr marL="12700" marR="0" lvl="0" indent="0" algn="l" defTabSz="914377" rtl="0" eaLnBrk="1" fontAlgn="auto" latinLnBrk="0" hangingPunct="1">
              <a:lnSpc>
                <a:spcPct val="100000"/>
              </a:lnSpc>
              <a:spcBef>
                <a:spcPts val="135"/>
              </a:spcBef>
              <a:spcAft>
                <a:spcPts val="0"/>
              </a:spcAft>
              <a:buClrTx/>
              <a:buSzTx/>
              <a:buFontTx/>
              <a:buNone/>
              <a:tabLst/>
              <a:defRPr/>
            </a:pPr>
            <a:r>
              <a:rPr kumimoji="0" sz="1300" b="0" i="0" u="none" strike="noStrike" kern="0" cap="none" spc="0" normalizeH="0" baseline="0" noProof="0" dirty="0">
                <a:ln>
                  <a:noFill/>
                </a:ln>
                <a:solidFill>
                  <a:sysClr val="windowText" lastClr="000000"/>
                </a:solidFill>
                <a:effectLst/>
                <a:uLnTx/>
                <a:uFillTx/>
                <a:latin typeface="Calibri"/>
                <a:ea typeface="+mn-ea"/>
                <a:cs typeface="Calibri"/>
              </a:rPr>
              <a:t>Food</a:t>
            </a:r>
            <a:r>
              <a:rPr kumimoji="0" sz="1300" b="0" i="0" u="none" strike="noStrike" kern="0" cap="none" spc="25" normalizeH="0" baseline="0" noProof="0" dirty="0">
                <a:ln>
                  <a:noFill/>
                </a:ln>
                <a:solidFill>
                  <a:sysClr val="windowText" lastClr="000000"/>
                </a:solidFill>
                <a:effectLst/>
                <a:uLnTx/>
                <a:uFillTx/>
                <a:latin typeface="Calibri"/>
                <a:ea typeface="+mn-ea"/>
                <a:cs typeface="Calibri"/>
              </a:rPr>
              <a:t> </a:t>
            </a:r>
            <a:r>
              <a:rPr kumimoji="0" sz="1300" b="0" i="0" u="none" strike="noStrike" kern="0" cap="none" spc="0" normalizeH="0" baseline="0" noProof="0" dirty="0">
                <a:ln>
                  <a:noFill/>
                </a:ln>
                <a:solidFill>
                  <a:sysClr val="windowText" lastClr="000000"/>
                </a:solidFill>
                <a:effectLst/>
                <a:uLnTx/>
                <a:uFillTx/>
                <a:latin typeface="Calibri"/>
                <a:ea typeface="+mn-ea"/>
                <a:cs typeface="Calibri"/>
              </a:rPr>
              <a:t>&amp;</a:t>
            </a:r>
            <a:r>
              <a:rPr kumimoji="0" sz="1300" b="0" i="0" u="none" strike="noStrike" kern="0" cap="none" spc="35" normalizeH="0" baseline="0" noProof="0" dirty="0">
                <a:ln>
                  <a:noFill/>
                </a:ln>
                <a:solidFill>
                  <a:sysClr val="windowText" lastClr="000000"/>
                </a:solidFill>
                <a:effectLst/>
                <a:uLnTx/>
                <a:uFillTx/>
                <a:latin typeface="Calibri"/>
                <a:ea typeface="+mn-ea"/>
                <a:cs typeface="Calibri"/>
              </a:rPr>
              <a:t> </a:t>
            </a:r>
            <a:r>
              <a:rPr kumimoji="0" sz="1300" b="0" i="0" u="none" strike="noStrike" kern="0" cap="none" spc="-20" normalizeH="0" baseline="0" noProof="0" dirty="0">
                <a:ln>
                  <a:noFill/>
                </a:ln>
                <a:solidFill>
                  <a:sysClr val="windowText" lastClr="000000"/>
                </a:solidFill>
                <a:effectLst/>
                <a:uLnTx/>
                <a:uFillTx/>
                <a:latin typeface="Calibri"/>
                <a:ea typeface="+mn-ea"/>
                <a:cs typeface="Calibri"/>
              </a:rPr>
              <a:t>Diet</a:t>
            </a:r>
            <a:endParaRPr kumimoji="0" sz="1300" b="0" i="0" u="none" strike="noStrike" kern="0" cap="none" spc="0" normalizeH="0" baseline="0" noProof="0">
              <a:ln>
                <a:noFill/>
              </a:ln>
              <a:solidFill>
                <a:sysClr val="windowText" lastClr="000000"/>
              </a:solidFill>
              <a:effectLst/>
              <a:uLnTx/>
              <a:uFillTx/>
              <a:latin typeface="Calibri"/>
              <a:ea typeface="+mn-ea"/>
              <a:cs typeface="Calibri"/>
            </a:endParaRPr>
          </a:p>
        </p:txBody>
      </p:sp>
      <p:sp>
        <p:nvSpPr>
          <p:cNvPr id="83" name="object 83"/>
          <p:cNvSpPr txBox="1"/>
          <p:nvPr/>
        </p:nvSpPr>
        <p:spPr>
          <a:xfrm>
            <a:off x="4649473" y="4278707"/>
            <a:ext cx="1059815" cy="217367"/>
          </a:xfrm>
          <a:prstGeom prst="rect">
            <a:avLst/>
          </a:prstGeom>
        </p:spPr>
        <p:txBody>
          <a:bodyPr vert="horz" wrap="square" lIns="0" tIns="17145" rIns="0" bIns="0" rtlCol="0">
            <a:spAutoFit/>
          </a:bodyPr>
          <a:lstStyle/>
          <a:p>
            <a:pPr marL="12700" marR="0" lvl="0" indent="0" algn="l" defTabSz="914377" rtl="0" eaLnBrk="1" fontAlgn="auto" latinLnBrk="0" hangingPunct="1">
              <a:lnSpc>
                <a:spcPct val="100000"/>
              </a:lnSpc>
              <a:spcBef>
                <a:spcPts val="135"/>
              </a:spcBef>
              <a:spcAft>
                <a:spcPts val="0"/>
              </a:spcAft>
              <a:buClrTx/>
              <a:buSzTx/>
              <a:buFontTx/>
              <a:buNone/>
              <a:tabLst/>
              <a:defRPr/>
            </a:pPr>
            <a:r>
              <a:rPr kumimoji="0" sz="1300" b="0" i="0" u="none" strike="noStrike" kern="0" cap="none" spc="0" normalizeH="0" baseline="0" noProof="0" dirty="0">
                <a:ln>
                  <a:noFill/>
                </a:ln>
                <a:solidFill>
                  <a:sysClr val="windowText" lastClr="000000"/>
                </a:solidFill>
                <a:effectLst/>
                <a:uLnTx/>
                <a:uFillTx/>
                <a:latin typeface="Calibri"/>
                <a:ea typeface="+mn-ea"/>
                <a:cs typeface="Calibri"/>
              </a:rPr>
              <a:t>Exercise</a:t>
            </a:r>
            <a:r>
              <a:rPr kumimoji="0" sz="1300" b="0" i="0" u="none" strike="noStrike" kern="0" cap="none" spc="65" normalizeH="0" baseline="0" noProof="0" dirty="0">
                <a:ln>
                  <a:noFill/>
                </a:ln>
                <a:solidFill>
                  <a:sysClr val="windowText" lastClr="000000"/>
                </a:solidFill>
                <a:effectLst/>
                <a:uLnTx/>
                <a:uFillTx/>
                <a:latin typeface="Calibri"/>
                <a:ea typeface="+mn-ea"/>
                <a:cs typeface="Calibri"/>
              </a:rPr>
              <a:t> </a:t>
            </a:r>
            <a:r>
              <a:rPr kumimoji="0" sz="1300" b="0" i="0" u="none" strike="noStrike" kern="0" cap="none" spc="-11" normalizeH="0" baseline="0" noProof="0" dirty="0">
                <a:ln>
                  <a:noFill/>
                </a:ln>
                <a:solidFill>
                  <a:sysClr val="windowText" lastClr="000000"/>
                </a:solidFill>
                <a:effectLst/>
                <a:uLnTx/>
                <a:uFillTx/>
                <a:latin typeface="Calibri"/>
                <a:ea typeface="+mn-ea"/>
                <a:cs typeface="Calibri"/>
              </a:rPr>
              <a:t>Habits</a:t>
            </a:r>
            <a:endParaRPr kumimoji="0" sz="1300" b="0" i="0" u="none" strike="noStrike" kern="0" cap="none" spc="0" normalizeH="0" baseline="0" noProof="0">
              <a:ln>
                <a:noFill/>
              </a:ln>
              <a:solidFill>
                <a:sysClr val="windowText" lastClr="000000"/>
              </a:solidFill>
              <a:effectLst/>
              <a:uLnTx/>
              <a:uFillTx/>
              <a:latin typeface="Calibri"/>
              <a:ea typeface="+mn-ea"/>
              <a:cs typeface="Calibri"/>
            </a:endParaRPr>
          </a:p>
        </p:txBody>
      </p:sp>
      <p:sp>
        <p:nvSpPr>
          <p:cNvPr id="84" name="object 84"/>
          <p:cNvSpPr txBox="1"/>
          <p:nvPr/>
        </p:nvSpPr>
        <p:spPr>
          <a:xfrm>
            <a:off x="6459730" y="4278707"/>
            <a:ext cx="399415" cy="217367"/>
          </a:xfrm>
          <a:prstGeom prst="rect">
            <a:avLst/>
          </a:prstGeom>
        </p:spPr>
        <p:txBody>
          <a:bodyPr vert="horz" wrap="square" lIns="0" tIns="17145" rIns="0" bIns="0" rtlCol="0">
            <a:spAutoFit/>
          </a:bodyPr>
          <a:lstStyle/>
          <a:p>
            <a:pPr marL="12700" marR="0" lvl="0" indent="0" algn="l" defTabSz="914377" rtl="0" eaLnBrk="1" fontAlgn="auto" latinLnBrk="0" hangingPunct="1">
              <a:lnSpc>
                <a:spcPct val="100000"/>
              </a:lnSpc>
              <a:spcBef>
                <a:spcPts val="135"/>
              </a:spcBef>
              <a:spcAft>
                <a:spcPts val="0"/>
              </a:spcAft>
              <a:buClrTx/>
              <a:buSzTx/>
              <a:buFontTx/>
              <a:buNone/>
              <a:tabLst/>
              <a:defRPr/>
            </a:pPr>
            <a:r>
              <a:rPr kumimoji="0" sz="1300" b="0" i="0" u="none" strike="noStrike" kern="0" cap="none" spc="-11" normalizeH="0" baseline="0" noProof="0" dirty="0">
                <a:ln>
                  <a:noFill/>
                </a:ln>
                <a:solidFill>
                  <a:sysClr val="windowText" lastClr="000000"/>
                </a:solidFill>
                <a:effectLst/>
                <a:uLnTx/>
                <a:uFillTx/>
                <a:latin typeface="Calibri"/>
                <a:ea typeface="+mn-ea"/>
                <a:cs typeface="Calibri"/>
              </a:rPr>
              <a:t>Sleep</a:t>
            </a:r>
            <a:endParaRPr kumimoji="0" sz="1300" b="0" i="0" u="none" strike="noStrike" kern="0" cap="none" spc="0" normalizeH="0" baseline="0" noProof="0">
              <a:ln>
                <a:noFill/>
              </a:ln>
              <a:solidFill>
                <a:sysClr val="windowText" lastClr="000000"/>
              </a:solidFill>
              <a:effectLst/>
              <a:uLnTx/>
              <a:uFillTx/>
              <a:latin typeface="Calibri"/>
              <a:ea typeface="+mn-ea"/>
              <a:cs typeface="Calibri"/>
            </a:endParaRPr>
          </a:p>
        </p:txBody>
      </p:sp>
      <p:sp>
        <p:nvSpPr>
          <p:cNvPr id="85" name="object 85"/>
          <p:cNvSpPr txBox="1"/>
          <p:nvPr/>
        </p:nvSpPr>
        <p:spPr>
          <a:xfrm>
            <a:off x="7692390" y="4278707"/>
            <a:ext cx="895351" cy="217367"/>
          </a:xfrm>
          <a:prstGeom prst="rect">
            <a:avLst/>
          </a:prstGeom>
        </p:spPr>
        <p:txBody>
          <a:bodyPr vert="horz" wrap="square" lIns="0" tIns="17145" rIns="0" bIns="0" rtlCol="0">
            <a:spAutoFit/>
          </a:bodyPr>
          <a:lstStyle/>
          <a:p>
            <a:pPr marL="12700" marR="0" lvl="0" indent="0" algn="l" defTabSz="914377" rtl="0" eaLnBrk="1" fontAlgn="auto" latinLnBrk="0" hangingPunct="1">
              <a:lnSpc>
                <a:spcPct val="100000"/>
              </a:lnSpc>
              <a:spcBef>
                <a:spcPts val="135"/>
              </a:spcBef>
              <a:spcAft>
                <a:spcPts val="0"/>
              </a:spcAft>
              <a:buClrTx/>
              <a:buSzTx/>
              <a:buFontTx/>
              <a:buNone/>
              <a:tabLst/>
              <a:defRPr/>
            </a:pPr>
            <a:r>
              <a:rPr kumimoji="0" sz="1300" b="0" i="0" u="none" strike="noStrike" kern="0" cap="none" spc="0" normalizeH="0" baseline="0" noProof="0" dirty="0">
                <a:ln>
                  <a:noFill/>
                </a:ln>
                <a:solidFill>
                  <a:sysClr val="windowText" lastClr="000000"/>
                </a:solidFill>
                <a:effectLst/>
                <a:uLnTx/>
                <a:uFillTx/>
                <a:latin typeface="Calibri"/>
                <a:ea typeface="+mn-ea"/>
                <a:cs typeface="Calibri"/>
              </a:rPr>
              <a:t>Stress</a:t>
            </a:r>
            <a:r>
              <a:rPr kumimoji="0" sz="1300" b="0" i="0" u="none" strike="noStrike" kern="0" cap="none" spc="45" normalizeH="0" baseline="0" noProof="0" dirty="0">
                <a:ln>
                  <a:noFill/>
                </a:ln>
                <a:solidFill>
                  <a:sysClr val="windowText" lastClr="000000"/>
                </a:solidFill>
                <a:effectLst/>
                <a:uLnTx/>
                <a:uFillTx/>
                <a:latin typeface="Calibri"/>
                <a:ea typeface="+mn-ea"/>
                <a:cs typeface="Calibri"/>
              </a:rPr>
              <a:t> </a:t>
            </a:r>
            <a:r>
              <a:rPr kumimoji="0" sz="1300" b="0" i="0" u="none" strike="noStrike" kern="0" cap="none" spc="-11" normalizeH="0" baseline="0" noProof="0" dirty="0">
                <a:ln>
                  <a:noFill/>
                </a:ln>
                <a:solidFill>
                  <a:sysClr val="windowText" lastClr="000000"/>
                </a:solidFill>
                <a:effectLst/>
                <a:uLnTx/>
                <a:uFillTx/>
                <a:latin typeface="Calibri"/>
                <a:ea typeface="+mn-ea"/>
                <a:cs typeface="Calibri"/>
              </a:rPr>
              <a:t>Levels</a:t>
            </a:r>
            <a:endParaRPr kumimoji="0" sz="1300" b="0" i="0" u="none" strike="noStrike" kern="0" cap="none" spc="0" normalizeH="0" baseline="0" noProof="0">
              <a:ln>
                <a:noFill/>
              </a:ln>
              <a:solidFill>
                <a:sysClr val="windowText" lastClr="000000"/>
              </a:solidFill>
              <a:effectLst/>
              <a:uLnTx/>
              <a:uFillTx/>
              <a:latin typeface="Calibri"/>
              <a:ea typeface="+mn-ea"/>
              <a:cs typeface="Calibri"/>
            </a:endParaRPr>
          </a:p>
        </p:txBody>
      </p:sp>
      <p:sp>
        <p:nvSpPr>
          <p:cNvPr id="86" name="object 86"/>
          <p:cNvSpPr txBox="1"/>
          <p:nvPr/>
        </p:nvSpPr>
        <p:spPr>
          <a:xfrm>
            <a:off x="8895080" y="4278709"/>
            <a:ext cx="1447800" cy="430246"/>
          </a:xfrm>
          <a:prstGeom prst="rect">
            <a:avLst/>
          </a:prstGeom>
        </p:spPr>
        <p:txBody>
          <a:bodyPr vert="horz" wrap="square" lIns="0" tIns="17145" rIns="0" bIns="0" rtlCol="0">
            <a:spAutoFit/>
          </a:bodyPr>
          <a:lstStyle/>
          <a:p>
            <a:pPr marL="0" marR="0" lvl="0" indent="0" algn="ctr" defTabSz="914377" rtl="0" eaLnBrk="1" fontAlgn="auto" latinLnBrk="0" hangingPunct="1">
              <a:lnSpc>
                <a:spcPct val="100000"/>
              </a:lnSpc>
              <a:spcBef>
                <a:spcPts val="135"/>
              </a:spcBef>
              <a:spcAft>
                <a:spcPts val="0"/>
              </a:spcAft>
              <a:buClrTx/>
              <a:buSzTx/>
              <a:buFontTx/>
              <a:buNone/>
              <a:tabLst/>
              <a:defRPr/>
            </a:pPr>
            <a:r>
              <a:rPr kumimoji="0" sz="1300" b="0" i="0" u="none" strike="noStrike" kern="0" cap="none" spc="0" normalizeH="0" baseline="0" noProof="0" dirty="0">
                <a:ln>
                  <a:noFill/>
                </a:ln>
                <a:solidFill>
                  <a:sysClr val="windowText" lastClr="000000"/>
                </a:solidFill>
                <a:effectLst/>
                <a:uLnTx/>
                <a:uFillTx/>
                <a:latin typeface="Calibri"/>
                <a:ea typeface="+mn-ea"/>
                <a:cs typeface="Calibri"/>
              </a:rPr>
              <a:t>Your</a:t>
            </a:r>
            <a:r>
              <a:rPr kumimoji="0" sz="1300" b="0" i="0" u="none" strike="noStrike" kern="0" cap="none" spc="60" normalizeH="0" baseline="0" noProof="0" dirty="0">
                <a:ln>
                  <a:noFill/>
                </a:ln>
                <a:solidFill>
                  <a:sysClr val="windowText" lastClr="000000"/>
                </a:solidFill>
                <a:effectLst/>
                <a:uLnTx/>
                <a:uFillTx/>
                <a:latin typeface="Calibri"/>
                <a:ea typeface="+mn-ea"/>
                <a:cs typeface="Calibri"/>
              </a:rPr>
              <a:t> </a:t>
            </a:r>
            <a:r>
              <a:rPr kumimoji="0" sz="1300" b="0" i="0" u="none" strike="noStrike" kern="0" cap="none" spc="0" normalizeH="0" baseline="0" noProof="0" dirty="0">
                <a:ln>
                  <a:noFill/>
                </a:ln>
                <a:solidFill>
                  <a:sysClr val="windowText" lastClr="000000"/>
                </a:solidFill>
                <a:effectLst/>
                <a:uLnTx/>
                <a:uFillTx/>
                <a:latin typeface="Calibri"/>
                <a:ea typeface="+mn-ea"/>
                <a:cs typeface="Calibri"/>
              </a:rPr>
              <a:t>Performance</a:t>
            </a:r>
            <a:r>
              <a:rPr kumimoji="0" sz="1300" b="0" i="0" u="none" strike="noStrike" kern="0" cap="none" spc="71" normalizeH="0" baseline="0" noProof="0" dirty="0">
                <a:ln>
                  <a:noFill/>
                </a:ln>
                <a:solidFill>
                  <a:sysClr val="windowText" lastClr="000000"/>
                </a:solidFill>
                <a:effectLst/>
                <a:uLnTx/>
                <a:uFillTx/>
                <a:latin typeface="Calibri"/>
                <a:ea typeface="+mn-ea"/>
                <a:cs typeface="Calibri"/>
              </a:rPr>
              <a:t> </a:t>
            </a:r>
            <a:r>
              <a:rPr kumimoji="0" sz="1300" b="0" i="0" u="none" strike="noStrike" kern="0" cap="none" spc="-25" normalizeH="0" baseline="0" noProof="0" dirty="0">
                <a:ln>
                  <a:noFill/>
                </a:ln>
                <a:solidFill>
                  <a:sysClr val="windowText" lastClr="000000"/>
                </a:solidFill>
                <a:effectLst/>
                <a:uLnTx/>
                <a:uFillTx/>
                <a:latin typeface="Calibri"/>
                <a:ea typeface="+mn-ea"/>
                <a:cs typeface="Calibri"/>
              </a:rPr>
              <a:t>at</a:t>
            </a:r>
            <a:endParaRPr kumimoji="0" sz="1300" b="0" i="0" u="none" strike="noStrike" kern="0" cap="none" spc="0" normalizeH="0" baseline="0" noProof="0">
              <a:ln>
                <a:noFill/>
              </a:ln>
              <a:solidFill>
                <a:sysClr val="windowText" lastClr="000000"/>
              </a:solidFill>
              <a:effectLst/>
              <a:uLnTx/>
              <a:uFillTx/>
              <a:latin typeface="Calibri"/>
              <a:ea typeface="+mn-ea"/>
              <a:cs typeface="Calibri"/>
            </a:endParaRPr>
          </a:p>
          <a:p>
            <a:pPr marL="1271" marR="0" lvl="0" indent="0" algn="ctr" defTabSz="914377" rtl="0" eaLnBrk="1" fontAlgn="auto" latinLnBrk="0" hangingPunct="1">
              <a:lnSpc>
                <a:spcPct val="100000"/>
              </a:lnSpc>
              <a:spcBef>
                <a:spcPts val="65"/>
              </a:spcBef>
              <a:spcAft>
                <a:spcPts val="0"/>
              </a:spcAft>
              <a:buClrTx/>
              <a:buSzTx/>
              <a:buFontTx/>
              <a:buNone/>
              <a:tabLst/>
              <a:defRPr/>
            </a:pPr>
            <a:r>
              <a:rPr kumimoji="0" sz="1300" b="0" i="0" u="none" strike="noStrike" kern="0" cap="none" spc="-20" normalizeH="0" baseline="0" noProof="0" dirty="0">
                <a:ln>
                  <a:noFill/>
                </a:ln>
                <a:solidFill>
                  <a:sysClr val="windowText" lastClr="000000"/>
                </a:solidFill>
                <a:effectLst/>
                <a:uLnTx/>
                <a:uFillTx/>
                <a:latin typeface="Calibri"/>
                <a:ea typeface="+mn-ea"/>
                <a:cs typeface="Calibri"/>
              </a:rPr>
              <a:t>Work</a:t>
            </a:r>
            <a:endParaRPr kumimoji="0" sz="1300" b="0" i="0" u="none" strike="noStrike" kern="0" cap="none" spc="0" normalizeH="0" baseline="0" noProof="0">
              <a:ln>
                <a:noFill/>
              </a:ln>
              <a:solidFill>
                <a:sysClr val="windowText" lastClr="000000"/>
              </a:solidFill>
              <a:effectLst/>
              <a:uLnTx/>
              <a:uFillTx/>
              <a:latin typeface="Calibri"/>
              <a:ea typeface="+mn-ea"/>
              <a:cs typeface="Calibri"/>
            </a:endParaRPr>
          </a:p>
        </p:txBody>
      </p:sp>
      <p:sp>
        <p:nvSpPr>
          <p:cNvPr id="87" name="object 87"/>
          <p:cNvSpPr/>
          <p:nvPr/>
        </p:nvSpPr>
        <p:spPr>
          <a:xfrm>
            <a:off x="3122677" y="4886708"/>
            <a:ext cx="93345" cy="93345"/>
          </a:xfrm>
          <a:custGeom>
            <a:avLst/>
            <a:gdLst/>
            <a:ahLst/>
            <a:cxnLst/>
            <a:rect l="l" t="t" r="r" b="b"/>
            <a:pathLst>
              <a:path w="93344" h="93345">
                <a:moveTo>
                  <a:pt x="92963" y="0"/>
                </a:moveTo>
                <a:lnTo>
                  <a:pt x="0" y="0"/>
                </a:lnTo>
                <a:lnTo>
                  <a:pt x="0" y="92964"/>
                </a:lnTo>
                <a:lnTo>
                  <a:pt x="92963" y="92964"/>
                </a:lnTo>
                <a:lnTo>
                  <a:pt x="92963" y="0"/>
                </a:lnTo>
                <a:close/>
              </a:path>
            </a:pathLst>
          </a:custGeom>
          <a:solidFill>
            <a:srgbClr val="4F81BC"/>
          </a:solidFill>
        </p:spPr>
        <p:txBody>
          <a:bodyPr wrap="square" lIns="0" tIns="0" rIns="0" bIns="0" rtlCol="0"/>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88" name="object 88"/>
          <p:cNvSpPr txBox="1"/>
          <p:nvPr/>
        </p:nvSpPr>
        <p:spPr>
          <a:xfrm>
            <a:off x="3244343" y="4802074"/>
            <a:ext cx="1033144" cy="216727"/>
          </a:xfrm>
          <a:prstGeom prst="rect">
            <a:avLst/>
          </a:prstGeom>
        </p:spPr>
        <p:txBody>
          <a:bodyPr vert="horz" wrap="square" lIns="0" tIns="16511" rIns="0" bIns="0" rtlCol="0">
            <a:spAutoFit/>
          </a:bodyPr>
          <a:lstStyle/>
          <a:p>
            <a:pPr marL="12700" marR="0" lvl="0" indent="0" algn="l" defTabSz="914377" rtl="0" eaLnBrk="1" fontAlgn="auto" latinLnBrk="0" hangingPunct="1">
              <a:lnSpc>
                <a:spcPct val="100000"/>
              </a:lnSpc>
              <a:spcBef>
                <a:spcPts val="131"/>
              </a:spcBef>
              <a:spcAft>
                <a:spcPts val="0"/>
              </a:spcAft>
              <a:buClrTx/>
              <a:buSzTx/>
              <a:buFontTx/>
              <a:buNone/>
              <a:tabLst/>
              <a:defRPr/>
            </a:pPr>
            <a:r>
              <a:rPr kumimoji="0" sz="1300" b="0" i="0" u="none" strike="noStrike" kern="0" cap="none" spc="0" normalizeH="0" baseline="0" noProof="0" dirty="0">
                <a:ln>
                  <a:noFill/>
                </a:ln>
                <a:solidFill>
                  <a:sysClr val="windowText" lastClr="000000"/>
                </a:solidFill>
                <a:effectLst/>
                <a:uLnTx/>
                <a:uFillTx/>
                <a:latin typeface="Calibri"/>
                <a:ea typeface="+mn-ea"/>
                <a:cs typeface="Calibri"/>
              </a:rPr>
              <a:t>Strongly</a:t>
            </a:r>
            <a:r>
              <a:rPr kumimoji="0" sz="1300" b="0" i="0" u="none" strike="noStrike" kern="0" cap="none" spc="51" normalizeH="0" baseline="0" noProof="0" dirty="0">
                <a:ln>
                  <a:noFill/>
                </a:ln>
                <a:solidFill>
                  <a:sysClr val="windowText" lastClr="000000"/>
                </a:solidFill>
                <a:effectLst/>
                <a:uLnTx/>
                <a:uFillTx/>
                <a:latin typeface="Calibri"/>
                <a:ea typeface="+mn-ea"/>
                <a:cs typeface="Calibri"/>
              </a:rPr>
              <a:t> </a:t>
            </a:r>
            <a:r>
              <a:rPr kumimoji="0" sz="1300" b="0" i="0" u="none" strike="noStrike" kern="0" cap="none" spc="-11" normalizeH="0" baseline="0" noProof="0" dirty="0">
                <a:ln>
                  <a:noFill/>
                </a:ln>
                <a:solidFill>
                  <a:sysClr val="windowText" lastClr="000000"/>
                </a:solidFill>
                <a:effectLst/>
                <a:uLnTx/>
                <a:uFillTx/>
                <a:latin typeface="Calibri"/>
                <a:ea typeface="+mn-ea"/>
                <a:cs typeface="Calibri"/>
              </a:rPr>
              <a:t>Agree</a:t>
            </a:r>
            <a:endParaRPr kumimoji="0" sz="1300" b="0" i="0" u="none" strike="noStrike" kern="0" cap="none" spc="0" normalizeH="0" baseline="0" noProof="0">
              <a:ln>
                <a:noFill/>
              </a:ln>
              <a:solidFill>
                <a:sysClr val="windowText" lastClr="000000"/>
              </a:solidFill>
              <a:effectLst/>
              <a:uLnTx/>
              <a:uFillTx/>
              <a:latin typeface="Calibri"/>
              <a:ea typeface="+mn-ea"/>
              <a:cs typeface="Calibri"/>
            </a:endParaRPr>
          </a:p>
        </p:txBody>
      </p:sp>
      <p:sp>
        <p:nvSpPr>
          <p:cNvPr id="89" name="object 89"/>
          <p:cNvSpPr/>
          <p:nvPr/>
        </p:nvSpPr>
        <p:spPr>
          <a:xfrm>
            <a:off x="4515613" y="4886708"/>
            <a:ext cx="93345" cy="93345"/>
          </a:xfrm>
          <a:custGeom>
            <a:avLst/>
            <a:gdLst/>
            <a:ahLst/>
            <a:cxnLst/>
            <a:rect l="l" t="t" r="r" b="b"/>
            <a:pathLst>
              <a:path w="93344" h="93345">
                <a:moveTo>
                  <a:pt x="92963" y="0"/>
                </a:moveTo>
                <a:lnTo>
                  <a:pt x="0" y="0"/>
                </a:lnTo>
                <a:lnTo>
                  <a:pt x="0" y="92964"/>
                </a:lnTo>
                <a:lnTo>
                  <a:pt x="92963" y="92964"/>
                </a:lnTo>
                <a:lnTo>
                  <a:pt x="92963" y="0"/>
                </a:lnTo>
                <a:close/>
              </a:path>
            </a:pathLst>
          </a:custGeom>
          <a:solidFill>
            <a:srgbClr val="C0504D"/>
          </a:solidFill>
        </p:spPr>
        <p:txBody>
          <a:bodyPr wrap="square" lIns="0" tIns="0" rIns="0" bIns="0" rtlCol="0"/>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90" name="object 90"/>
          <p:cNvSpPr txBox="1"/>
          <p:nvPr/>
        </p:nvSpPr>
        <p:spPr>
          <a:xfrm>
            <a:off x="4637915" y="4802074"/>
            <a:ext cx="429895" cy="216727"/>
          </a:xfrm>
          <a:prstGeom prst="rect">
            <a:avLst/>
          </a:prstGeom>
        </p:spPr>
        <p:txBody>
          <a:bodyPr vert="horz" wrap="square" lIns="0" tIns="16511" rIns="0" bIns="0" rtlCol="0">
            <a:spAutoFit/>
          </a:bodyPr>
          <a:lstStyle/>
          <a:p>
            <a:pPr marL="12700" marR="0" lvl="0" indent="0" algn="l" defTabSz="914377" rtl="0" eaLnBrk="1" fontAlgn="auto" latinLnBrk="0" hangingPunct="1">
              <a:lnSpc>
                <a:spcPct val="100000"/>
              </a:lnSpc>
              <a:spcBef>
                <a:spcPts val="131"/>
              </a:spcBef>
              <a:spcAft>
                <a:spcPts val="0"/>
              </a:spcAft>
              <a:buClrTx/>
              <a:buSzTx/>
              <a:buFontTx/>
              <a:buNone/>
              <a:tabLst/>
              <a:defRPr/>
            </a:pPr>
            <a:r>
              <a:rPr kumimoji="0" sz="1300" b="0" i="0" u="none" strike="noStrike" kern="0" cap="none" spc="-20" normalizeH="0" baseline="0" noProof="0" dirty="0">
                <a:ln>
                  <a:noFill/>
                </a:ln>
                <a:solidFill>
                  <a:sysClr val="windowText" lastClr="000000"/>
                </a:solidFill>
                <a:effectLst/>
                <a:uLnTx/>
                <a:uFillTx/>
                <a:latin typeface="Calibri"/>
                <a:ea typeface="+mn-ea"/>
                <a:cs typeface="Calibri"/>
              </a:rPr>
              <a:t>Agree</a:t>
            </a:r>
            <a:endParaRPr kumimoji="0" sz="1300" b="0" i="0" u="none" strike="noStrike" kern="0" cap="none" spc="0" normalizeH="0" baseline="0" noProof="0">
              <a:ln>
                <a:noFill/>
              </a:ln>
              <a:solidFill>
                <a:sysClr val="windowText" lastClr="000000"/>
              </a:solidFill>
              <a:effectLst/>
              <a:uLnTx/>
              <a:uFillTx/>
              <a:latin typeface="Calibri"/>
              <a:ea typeface="+mn-ea"/>
              <a:cs typeface="Calibri"/>
            </a:endParaRPr>
          </a:p>
        </p:txBody>
      </p:sp>
      <p:sp>
        <p:nvSpPr>
          <p:cNvPr id="91" name="object 91"/>
          <p:cNvSpPr/>
          <p:nvPr/>
        </p:nvSpPr>
        <p:spPr>
          <a:xfrm>
            <a:off x="5305046" y="4886708"/>
            <a:ext cx="93345" cy="93345"/>
          </a:xfrm>
          <a:custGeom>
            <a:avLst/>
            <a:gdLst/>
            <a:ahLst/>
            <a:cxnLst/>
            <a:rect l="l" t="t" r="r" b="b"/>
            <a:pathLst>
              <a:path w="93345" h="93345">
                <a:moveTo>
                  <a:pt x="92963" y="0"/>
                </a:moveTo>
                <a:lnTo>
                  <a:pt x="0" y="0"/>
                </a:lnTo>
                <a:lnTo>
                  <a:pt x="0" y="92964"/>
                </a:lnTo>
                <a:lnTo>
                  <a:pt x="92963" y="92964"/>
                </a:lnTo>
                <a:lnTo>
                  <a:pt x="92963" y="0"/>
                </a:lnTo>
                <a:close/>
              </a:path>
            </a:pathLst>
          </a:custGeom>
          <a:solidFill>
            <a:srgbClr val="9BBA58"/>
          </a:solidFill>
        </p:spPr>
        <p:txBody>
          <a:bodyPr wrap="square" lIns="0" tIns="0" rIns="0" bIns="0" rtlCol="0"/>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92" name="object 92"/>
          <p:cNvSpPr txBox="1"/>
          <p:nvPr/>
        </p:nvSpPr>
        <p:spPr>
          <a:xfrm>
            <a:off x="5427729" y="4802074"/>
            <a:ext cx="1881505" cy="216727"/>
          </a:xfrm>
          <a:prstGeom prst="rect">
            <a:avLst/>
          </a:prstGeom>
        </p:spPr>
        <p:txBody>
          <a:bodyPr vert="horz" wrap="square" lIns="0" tIns="16511" rIns="0" bIns="0" rtlCol="0">
            <a:spAutoFit/>
          </a:bodyPr>
          <a:lstStyle/>
          <a:p>
            <a:pPr marL="12700" marR="0" lvl="0" indent="0" algn="l" defTabSz="914377" rtl="0" eaLnBrk="1" fontAlgn="auto" latinLnBrk="0" hangingPunct="1">
              <a:lnSpc>
                <a:spcPct val="100000"/>
              </a:lnSpc>
              <a:spcBef>
                <a:spcPts val="131"/>
              </a:spcBef>
              <a:spcAft>
                <a:spcPts val="0"/>
              </a:spcAft>
              <a:buClrTx/>
              <a:buSzTx/>
              <a:buFontTx/>
              <a:buNone/>
              <a:tabLst/>
              <a:defRPr/>
            </a:pPr>
            <a:r>
              <a:rPr kumimoji="0" sz="1300" b="0" i="0" u="none" strike="noStrike" kern="0" cap="none" spc="0" normalizeH="0" baseline="0" noProof="0" dirty="0">
                <a:ln>
                  <a:noFill/>
                </a:ln>
                <a:solidFill>
                  <a:sysClr val="windowText" lastClr="000000"/>
                </a:solidFill>
                <a:effectLst/>
                <a:uLnTx/>
                <a:uFillTx/>
                <a:latin typeface="Calibri"/>
                <a:ea typeface="+mn-ea"/>
                <a:cs typeface="Calibri"/>
              </a:rPr>
              <a:t>Neither</a:t>
            </a:r>
            <a:r>
              <a:rPr kumimoji="0" sz="1300" b="0" i="0" u="none" strike="noStrike" kern="0" cap="none" spc="40" normalizeH="0" baseline="0" noProof="0" dirty="0">
                <a:ln>
                  <a:noFill/>
                </a:ln>
                <a:solidFill>
                  <a:sysClr val="windowText" lastClr="000000"/>
                </a:solidFill>
                <a:effectLst/>
                <a:uLnTx/>
                <a:uFillTx/>
                <a:latin typeface="Calibri"/>
                <a:ea typeface="+mn-ea"/>
                <a:cs typeface="Calibri"/>
              </a:rPr>
              <a:t> </a:t>
            </a:r>
            <a:r>
              <a:rPr kumimoji="0" sz="1300" b="0" i="0" u="none" strike="noStrike" kern="0" cap="none" spc="0" normalizeH="0" baseline="0" noProof="0" dirty="0">
                <a:ln>
                  <a:noFill/>
                </a:ln>
                <a:solidFill>
                  <a:sysClr val="windowText" lastClr="000000"/>
                </a:solidFill>
                <a:effectLst/>
                <a:uLnTx/>
                <a:uFillTx/>
                <a:latin typeface="Calibri"/>
                <a:ea typeface="+mn-ea"/>
                <a:cs typeface="Calibri"/>
              </a:rPr>
              <a:t>Agree</a:t>
            </a:r>
            <a:r>
              <a:rPr kumimoji="0" sz="1300" b="0" i="0" u="none" strike="noStrike" kern="0" cap="none" spc="60" normalizeH="0" baseline="0" noProof="0" dirty="0">
                <a:ln>
                  <a:noFill/>
                </a:ln>
                <a:solidFill>
                  <a:sysClr val="windowText" lastClr="000000"/>
                </a:solidFill>
                <a:effectLst/>
                <a:uLnTx/>
                <a:uFillTx/>
                <a:latin typeface="Calibri"/>
                <a:ea typeface="+mn-ea"/>
                <a:cs typeface="Calibri"/>
              </a:rPr>
              <a:t> </a:t>
            </a:r>
            <a:r>
              <a:rPr kumimoji="0" sz="1300" b="0" i="0" u="none" strike="noStrike" kern="0" cap="none" spc="0" normalizeH="0" baseline="0" noProof="0" dirty="0">
                <a:ln>
                  <a:noFill/>
                </a:ln>
                <a:solidFill>
                  <a:sysClr val="windowText" lastClr="000000"/>
                </a:solidFill>
                <a:effectLst/>
                <a:uLnTx/>
                <a:uFillTx/>
                <a:latin typeface="Calibri"/>
                <a:ea typeface="+mn-ea"/>
                <a:cs typeface="Calibri"/>
              </a:rPr>
              <a:t>nor</a:t>
            </a:r>
            <a:r>
              <a:rPr kumimoji="0" sz="1300" b="0" i="0" u="none" strike="noStrike" kern="0" cap="none" spc="55" normalizeH="0" baseline="0" noProof="0" dirty="0">
                <a:ln>
                  <a:noFill/>
                </a:ln>
                <a:solidFill>
                  <a:sysClr val="windowText" lastClr="000000"/>
                </a:solidFill>
                <a:effectLst/>
                <a:uLnTx/>
                <a:uFillTx/>
                <a:latin typeface="Calibri"/>
                <a:ea typeface="+mn-ea"/>
                <a:cs typeface="Calibri"/>
              </a:rPr>
              <a:t> </a:t>
            </a:r>
            <a:r>
              <a:rPr kumimoji="0" sz="1300" b="0" i="0" u="none" strike="noStrike" kern="0" cap="none" spc="-11" normalizeH="0" baseline="0" noProof="0" dirty="0">
                <a:ln>
                  <a:noFill/>
                </a:ln>
                <a:solidFill>
                  <a:sysClr val="windowText" lastClr="000000"/>
                </a:solidFill>
                <a:effectLst/>
                <a:uLnTx/>
                <a:uFillTx/>
                <a:latin typeface="Calibri"/>
                <a:ea typeface="+mn-ea"/>
                <a:cs typeface="Calibri"/>
              </a:rPr>
              <a:t>disagree</a:t>
            </a:r>
            <a:endParaRPr kumimoji="0" sz="1300" b="0" i="0" u="none" strike="noStrike" kern="0" cap="none" spc="0" normalizeH="0" baseline="0" noProof="0">
              <a:ln>
                <a:noFill/>
              </a:ln>
              <a:solidFill>
                <a:sysClr val="windowText" lastClr="000000"/>
              </a:solidFill>
              <a:effectLst/>
              <a:uLnTx/>
              <a:uFillTx/>
              <a:latin typeface="Calibri"/>
              <a:ea typeface="+mn-ea"/>
              <a:cs typeface="Calibri"/>
            </a:endParaRPr>
          </a:p>
        </p:txBody>
      </p:sp>
      <p:sp>
        <p:nvSpPr>
          <p:cNvPr id="93" name="object 93"/>
          <p:cNvSpPr/>
          <p:nvPr/>
        </p:nvSpPr>
        <p:spPr>
          <a:xfrm>
            <a:off x="7546849" y="4886708"/>
            <a:ext cx="93345" cy="93345"/>
          </a:xfrm>
          <a:custGeom>
            <a:avLst/>
            <a:gdLst/>
            <a:ahLst/>
            <a:cxnLst/>
            <a:rect l="l" t="t" r="r" b="b"/>
            <a:pathLst>
              <a:path w="93345" h="93345">
                <a:moveTo>
                  <a:pt x="92963" y="0"/>
                </a:moveTo>
                <a:lnTo>
                  <a:pt x="0" y="0"/>
                </a:lnTo>
                <a:lnTo>
                  <a:pt x="0" y="92964"/>
                </a:lnTo>
                <a:lnTo>
                  <a:pt x="92963" y="92964"/>
                </a:lnTo>
                <a:lnTo>
                  <a:pt x="92963" y="0"/>
                </a:lnTo>
                <a:close/>
              </a:path>
            </a:pathLst>
          </a:custGeom>
          <a:solidFill>
            <a:srgbClr val="8063A1"/>
          </a:solidFill>
        </p:spPr>
        <p:txBody>
          <a:bodyPr wrap="square" lIns="0" tIns="0" rIns="0" bIns="0" rtlCol="0"/>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94" name="object 94"/>
          <p:cNvSpPr txBox="1"/>
          <p:nvPr/>
        </p:nvSpPr>
        <p:spPr>
          <a:xfrm>
            <a:off x="7669785" y="4802074"/>
            <a:ext cx="622300" cy="216727"/>
          </a:xfrm>
          <a:prstGeom prst="rect">
            <a:avLst/>
          </a:prstGeom>
        </p:spPr>
        <p:txBody>
          <a:bodyPr vert="horz" wrap="square" lIns="0" tIns="16511" rIns="0" bIns="0" rtlCol="0">
            <a:spAutoFit/>
          </a:bodyPr>
          <a:lstStyle/>
          <a:p>
            <a:pPr marL="12700" marR="0" lvl="0" indent="0" algn="l" defTabSz="914377" rtl="0" eaLnBrk="1" fontAlgn="auto" latinLnBrk="0" hangingPunct="1">
              <a:lnSpc>
                <a:spcPct val="100000"/>
              </a:lnSpc>
              <a:spcBef>
                <a:spcPts val="131"/>
              </a:spcBef>
              <a:spcAft>
                <a:spcPts val="0"/>
              </a:spcAft>
              <a:buClrTx/>
              <a:buSzTx/>
              <a:buFontTx/>
              <a:buNone/>
              <a:tabLst/>
              <a:defRPr/>
            </a:pPr>
            <a:r>
              <a:rPr kumimoji="0" sz="1300" b="0" i="0" u="none" strike="noStrike" kern="0" cap="none" spc="-11" normalizeH="0" baseline="0" noProof="0" dirty="0">
                <a:ln>
                  <a:noFill/>
                </a:ln>
                <a:solidFill>
                  <a:sysClr val="windowText" lastClr="000000"/>
                </a:solidFill>
                <a:effectLst/>
                <a:uLnTx/>
                <a:uFillTx/>
                <a:latin typeface="Calibri"/>
                <a:ea typeface="+mn-ea"/>
                <a:cs typeface="Calibri"/>
              </a:rPr>
              <a:t>Disagree</a:t>
            </a:r>
            <a:endParaRPr kumimoji="0" sz="1300" b="0" i="0" u="none" strike="noStrike" kern="0" cap="none" spc="0" normalizeH="0" baseline="0" noProof="0">
              <a:ln>
                <a:noFill/>
              </a:ln>
              <a:solidFill>
                <a:sysClr val="windowText" lastClr="000000"/>
              </a:solidFill>
              <a:effectLst/>
              <a:uLnTx/>
              <a:uFillTx/>
              <a:latin typeface="Calibri"/>
              <a:ea typeface="+mn-ea"/>
              <a:cs typeface="Calibri"/>
            </a:endParaRPr>
          </a:p>
        </p:txBody>
      </p:sp>
      <p:sp>
        <p:nvSpPr>
          <p:cNvPr id="95" name="object 95"/>
          <p:cNvSpPr/>
          <p:nvPr/>
        </p:nvSpPr>
        <p:spPr>
          <a:xfrm>
            <a:off x="8528306" y="4886708"/>
            <a:ext cx="93345" cy="93345"/>
          </a:xfrm>
          <a:custGeom>
            <a:avLst/>
            <a:gdLst/>
            <a:ahLst/>
            <a:cxnLst/>
            <a:rect l="l" t="t" r="r" b="b"/>
            <a:pathLst>
              <a:path w="93345" h="93345">
                <a:moveTo>
                  <a:pt x="92964" y="0"/>
                </a:moveTo>
                <a:lnTo>
                  <a:pt x="0" y="0"/>
                </a:lnTo>
                <a:lnTo>
                  <a:pt x="0" y="92964"/>
                </a:lnTo>
                <a:lnTo>
                  <a:pt x="92964" y="92964"/>
                </a:lnTo>
                <a:lnTo>
                  <a:pt x="92964" y="0"/>
                </a:lnTo>
                <a:close/>
              </a:path>
            </a:pathLst>
          </a:custGeom>
          <a:solidFill>
            <a:srgbClr val="4AACC5"/>
          </a:solidFill>
        </p:spPr>
        <p:txBody>
          <a:bodyPr wrap="square" lIns="0" tIns="0" rIns="0" bIns="0" rtlCol="0"/>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96" name="object 96"/>
          <p:cNvSpPr txBox="1"/>
          <p:nvPr/>
        </p:nvSpPr>
        <p:spPr>
          <a:xfrm>
            <a:off x="8651494" y="4802074"/>
            <a:ext cx="1225551" cy="216727"/>
          </a:xfrm>
          <a:prstGeom prst="rect">
            <a:avLst/>
          </a:prstGeom>
        </p:spPr>
        <p:txBody>
          <a:bodyPr vert="horz" wrap="square" lIns="0" tIns="16511" rIns="0" bIns="0" rtlCol="0">
            <a:spAutoFit/>
          </a:bodyPr>
          <a:lstStyle/>
          <a:p>
            <a:pPr marL="12700" marR="0" lvl="0" indent="0" algn="l" defTabSz="914377" rtl="0" eaLnBrk="1" fontAlgn="auto" latinLnBrk="0" hangingPunct="1">
              <a:lnSpc>
                <a:spcPct val="100000"/>
              </a:lnSpc>
              <a:spcBef>
                <a:spcPts val="131"/>
              </a:spcBef>
              <a:spcAft>
                <a:spcPts val="0"/>
              </a:spcAft>
              <a:buClrTx/>
              <a:buSzTx/>
              <a:buFontTx/>
              <a:buNone/>
              <a:tabLst/>
              <a:defRPr/>
            </a:pPr>
            <a:r>
              <a:rPr kumimoji="0" sz="1300" b="0" i="0" u="none" strike="noStrike" kern="0" cap="none" spc="0" normalizeH="0" baseline="0" noProof="0" dirty="0">
                <a:ln>
                  <a:noFill/>
                </a:ln>
                <a:solidFill>
                  <a:sysClr val="windowText" lastClr="000000"/>
                </a:solidFill>
                <a:effectLst/>
                <a:uLnTx/>
                <a:uFillTx/>
                <a:latin typeface="Calibri"/>
                <a:ea typeface="+mn-ea"/>
                <a:cs typeface="Calibri"/>
              </a:rPr>
              <a:t>Strongly</a:t>
            </a:r>
            <a:r>
              <a:rPr kumimoji="0" sz="1300" b="0" i="0" u="none" strike="noStrike" kern="0" cap="none" spc="51" normalizeH="0" baseline="0" noProof="0" dirty="0">
                <a:ln>
                  <a:noFill/>
                </a:ln>
                <a:solidFill>
                  <a:sysClr val="windowText" lastClr="000000"/>
                </a:solidFill>
                <a:effectLst/>
                <a:uLnTx/>
                <a:uFillTx/>
                <a:latin typeface="Calibri"/>
                <a:ea typeface="+mn-ea"/>
                <a:cs typeface="Calibri"/>
              </a:rPr>
              <a:t> </a:t>
            </a:r>
            <a:r>
              <a:rPr kumimoji="0" sz="1300" b="0" i="0" u="none" strike="noStrike" kern="0" cap="none" spc="-11" normalizeH="0" baseline="0" noProof="0" dirty="0">
                <a:ln>
                  <a:noFill/>
                </a:ln>
                <a:solidFill>
                  <a:sysClr val="windowText" lastClr="000000"/>
                </a:solidFill>
                <a:effectLst/>
                <a:uLnTx/>
                <a:uFillTx/>
                <a:latin typeface="Calibri"/>
                <a:ea typeface="+mn-ea"/>
                <a:cs typeface="Calibri"/>
              </a:rPr>
              <a:t>Disagree</a:t>
            </a:r>
            <a:endParaRPr kumimoji="0" sz="1300" b="0" i="0" u="none" strike="noStrike" kern="0" cap="none" spc="0" normalizeH="0" baseline="0" noProof="0">
              <a:ln>
                <a:noFill/>
              </a:ln>
              <a:solidFill>
                <a:sysClr val="windowText" lastClr="000000"/>
              </a:solidFill>
              <a:effectLst/>
              <a:uLnTx/>
              <a:uFillTx/>
              <a:latin typeface="Calibri"/>
              <a:ea typeface="+mn-ea"/>
              <a:cs typeface="Calibri"/>
            </a:endParaRPr>
          </a:p>
        </p:txBody>
      </p:sp>
      <p:sp>
        <p:nvSpPr>
          <p:cNvPr id="98" name="object 98"/>
          <p:cNvSpPr txBox="1">
            <a:spLocks noGrp="1"/>
          </p:cNvSpPr>
          <p:nvPr>
            <p:ph type="sldNum" sz="quarter" idx="7"/>
          </p:nvPr>
        </p:nvSpPr>
        <p:spPr>
          <a:xfrm>
            <a:off x="2389939" y="8175075"/>
            <a:ext cx="147319" cy="256480"/>
          </a:xfrm>
          <a:prstGeom prst="rect">
            <a:avLst/>
          </a:prstGeom>
        </p:spPr>
        <p:txBody>
          <a:bodyPr vert="horz" wrap="square" lIns="0" tIns="0" rIns="0" bIns="0" rtlCol="0">
            <a:spAutoFit/>
          </a:bodyPr>
          <a:lstStyle/>
          <a:p>
            <a:pPr marL="38099" marR="0" lvl="0" indent="0" algn="l" defTabSz="914377" rtl="0" eaLnBrk="1" fontAlgn="auto" latinLnBrk="0" hangingPunct="1">
              <a:lnSpc>
                <a:spcPts val="955"/>
              </a:lnSpc>
              <a:spcBef>
                <a:spcPts val="0"/>
              </a:spcBef>
              <a:spcAft>
                <a:spcPts val="0"/>
              </a:spcAft>
              <a:buClrTx/>
              <a:buSzTx/>
              <a:buFontTx/>
              <a:buNone/>
              <a:tabLst/>
              <a:defRPr/>
            </a:pPr>
            <a:fld id="{81D60167-4931-47E6-BA6A-407CBD079E47}" type="slidenum">
              <a:rPr kumimoji="0" sz="900" b="0" i="0" u="none" strike="noStrike" kern="0" cap="none" spc="0" normalizeH="0" baseline="0" noProof="0" dirty="0">
                <a:ln>
                  <a:noFill/>
                </a:ln>
                <a:solidFill>
                  <a:srgbClr val="888888"/>
                </a:solidFill>
                <a:effectLst/>
                <a:uLnTx/>
                <a:uFillTx/>
                <a:latin typeface="Calibri"/>
                <a:ea typeface="+mn-ea"/>
                <a:cs typeface="Calibri"/>
              </a:rPr>
              <a:pPr marL="38099" marR="0" lvl="0" indent="0" algn="l" defTabSz="914377" rtl="0" eaLnBrk="1" fontAlgn="auto" latinLnBrk="0" hangingPunct="1">
                <a:lnSpc>
                  <a:spcPts val="955"/>
                </a:lnSpc>
                <a:spcBef>
                  <a:spcPts val="0"/>
                </a:spcBef>
                <a:spcAft>
                  <a:spcPts val="0"/>
                </a:spcAft>
                <a:buClrTx/>
                <a:buSzTx/>
                <a:buFontTx/>
                <a:buNone/>
                <a:tabLst/>
                <a:defRPr/>
              </a:pPr>
              <a:t>15</a:t>
            </a:fld>
            <a:endParaRPr kumimoji="0" sz="900" b="0" i="0" u="none" strike="noStrike" kern="0" cap="none" spc="0" normalizeH="0" baseline="0" noProof="0" dirty="0">
              <a:ln>
                <a:noFill/>
              </a:ln>
              <a:solidFill>
                <a:srgbClr val="888888"/>
              </a:solidFill>
              <a:effectLst/>
              <a:uLnTx/>
              <a:uFillTx/>
              <a:latin typeface="Calibri"/>
              <a:ea typeface="+mn-ea"/>
              <a:cs typeface="Calibri"/>
            </a:endParaRPr>
          </a:p>
        </p:txBody>
      </p:sp>
      <p:sp>
        <p:nvSpPr>
          <p:cNvPr id="97" name="object 97"/>
          <p:cNvSpPr txBox="1">
            <a:spLocks noGrp="1"/>
          </p:cNvSpPr>
          <p:nvPr>
            <p:ph type="title"/>
          </p:nvPr>
        </p:nvSpPr>
        <p:spPr>
          <a:xfrm>
            <a:off x="2415339" y="943882"/>
            <a:ext cx="8265795" cy="582852"/>
          </a:xfrm>
          <a:prstGeom prst="rect">
            <a:avLst/>
          </a:prstGeom>
        </p:spPr>
        <p:txBody>
          <a:bodyPr vert="horz" wrap="square" lIns="0" tIns="150495" rIns="0" bIns="0" rtlCol="0">
            <a:spAutoFit/>
          </a:bodyPr>
          <a:lstStyle/>
          <a:p>
            <a:pPr marL="12700">
              <a:spcBef>
                <a:spcPts val="105"/>
              </a:spcBef>
            </a:pPr>
            <a:r>
              <a:rPr sz="1400" dirty="0"/>
              <a:t>Do</a:t>
            </a:r>
            <a:r>
              <a:rPr sz="1400" spc="-40" dirty="0"/>
              <a:t> </a:t>
            </a:r>
            <a:r>
              <a:rPr sz="1400" dirty="0"/>
              <a:t>you</a:t>
            </a:r>
            <a:r>
              <a:rPr sz="1400" spc="-45" dirty="0"/>
              <a:t> </a:t>
            </a:r>
            <a:r>
              <a:rPr sz="1400" dirty="0"/>
              <a:t>think</a:t>
            </a:r>
            <a:r>
              <a:rPr sz="1400" spc="-40" dirty="0"/>
              <a:t> </a:t>
            </a:r>
            <a:r>
              <a:rPr sz="1400" dirty="0"/>
              <a:t>that</a:t>
            </a:r>
            <a:r>
              <a:rPr sz="1400" spc="-5" dirty="0"/>
              <a:t> </a:t>
            </a:r>
            <a:r>
              <a:rPr sz="1400" dirty="0"/>
              <a:t>the </a:t>
            </a:r>
            <a:r>
              <a:rPr lang="en-IE" sz="1400" dirty="0"/>
              <a:t>RK Cardiology Lifestyle </a:t>
            </a:r>
            <a:r>
              <a:rPr sz="1400" dirty="0" err="1"/>
              <a:t>programme</a:t>
            </a:r>
            <a:r>
              <a:rPr sz="1400" spc="-51" dirty="0"/>
              <a:t> </a:t>
            </a:r>
            <a:r>
              <a:rPr sz="1400" dirty="0"/>
              <a:t>has</a:t>
            </a:r>
            <a:r>
              <a:rPr sz="1400" spc="-20" dirty="0"/>
              <a:t> </a:t>
            </a:r>
            <a:r>
              <a:rPr sz="1400" dirty="0"/>
              <a:t>positively</a:t>
            </a:r>
            <a:r>
              <a:rPr sz="1400" spc="-51" dirty="0"/>
              <a:t> </a:t>
            </a:r>
            <a:r>
              <a:rPr sz="1400" dirty="0"/>
              <a:t>impacted</a:t>
            </a:r>
            <a:r>
              <a:rPr sz="1400" spc="-45" dirty="0"/>
              <a:t> </a:t>
            </a:r>
            <a:r>
              <a:rPr sz="1400" dirty="0"/>
              <a:t>on</a:t>
            </a:r>
            <a:r>
              <a:rPr sz="1400" spc="-31" dirty="0"/>
              <a:t> </a:t>
            </a:r>
            <a:r>
              <a:rPr sz="1400" dirty="0"/>
              <a:t>your</a:t>
            </a:r>
            <a:r>
              <a:rPr sz="1400" spc="-35" dirty="0"/>
              <a:t> </a:t>
            </a:r>
            <a:r>
              <a:rPr sz="1400" spc="-11" dirty="0"/>
              <a:t>understanding,</a:t>
            </a:r>
            <a:r>
              <a:rPr sz="1400" spc="-40" dirty="0"/>
              <a:t> </a:t>
            </a:r>
            <a:r>
              <a:rPr sz="1400" spc="-11" dirty="0"/>
              <a:t>awareness</a:t>
            </a:r>
            <a:r>
              <a:rPr lang="en-IE" sz="1400" spc="-11" dirty="0"/>
              <a:t> </a:t>
            </a:r>
            <a:r>
              <a:rPr sz="1400" u="sng" dirty="0">
                <a:uFill>
                  <a:solidFill>
                    <a:srgbClr val="1C73BD"/>
                  </a:solidFill>
                </a:uFill>
              </a:rPr>
              <a:t>and</a:t>
            </a:r>
            <a:r>
              <a:rPr sz="1400" u="sng" spc="-15" dirty="0">
                <a:uFill>
                  <a:solidFill>
                    <a:srgbClr val="1C73BD"/>
                  </a:solidFill>
                </a:uFill>
              </a:rPr>
              <a:t> </a:t>
            </a:r>
            <a:r>
              <a:rPr sz="1400" u="sng" dirty="0">
                <a:uFill>
                  <a:solidFill>
                    <a:srgbClr val="1C73BD"/>
                  </a:solidFill>
                </a:uFill>
              </a:rPr>
              <a:t>approach</a:t>
            </a:r>
            <a:r>
              <a:rPr sz="1400" u="sng" spc="-51" dirty="0">
                <a:uFill>
                  <a:solidFill>
                    <a:srgbClr val="1C73BD"/>
                  </a:solidFill>
                </a:uFill>
              </a:rPr>
              <a:t> </a:t>
            </a:r>
            <a:r>
              <a:rPr sz="1400" u="sng" dirty="0">
                <a:uFill>
                  <a:solidFill>
                    <a:srgbClr val="1C73BD"/>
                  </a:solidFill>
                </a:uFill>
              </a:rPr>
              <a:t>to</a:t>
            </a:r>
            <a:r>
              <a:rPr sz="1400" u="sng" spc="-11" dirty="0">
                <a:uFill>
                  <a:solidFill>
                    <a:srgbClr val="1C73BD"/>
                  </a:solidFill>
                </a:uFill>
              </a:rPr>
              <a:t> </a:t>
            </a:r>
            <a:r>
              <a:rPr sz="1400" u="sng" dirty="0">
                <a:uFill>
                  <a:solidFill>
                    <a:srgbClr val="1C73BD"/>
                  </a:solidFill>
                </a:uFill>
              </a:rPr>
              <a:t>the</a:t>
            </a:r>
            <a:r>
              <a:rPr sz="1400" u="sng" spc="-5" dirty="0">
                <a:uFill>
                  <a:solidFill>
                    <a:srgbClr val="1C73BD"/>
                  </a:solidFill>
                </a:uFill>
              </a:rPr>
              <a:t> </a:t>
            </a:r>
            <a:r>
              <a:rPr sz="1400" u="sng" spc="-11" dirty="0">
                <a:uFill>
                  <a:solidFill>
                    <a:srgbClr val="1C73BD"/>
                  </a:solidFill>
                </a:uFill>
              </a:rPr>
              <a:t>following?</a:t>
            </a:r>
            <a:r>
              <a:rPr sz="1400" u="sng" dirty="0">
                <a:uFill>
                  <a:solidFill>
                    <a:srgbClr val="1C73BD"/>
                  </a:solidFill>
                </a:uFill>
              </a:rPr>
              <a:t>	</a:t>
            </a:r>
            <a:endParaRPr sz="1400" dirty="0"/>
          </a:p>
        </p:txBody>
      </p:sp>
      <p:sp>
        <p:nvSpPr>
          <p:cNvPr id="99" name="TextBox 98">
            <a:extLst>
              <a:ext uri="{FF2B5EF4-FFF2-40B4-BE49-F238E27FC236}">
                <a16:creationId xmlns:a16="http://schemas.microsoft.com/office/drawing/2014/main" id="{846E6A8D-1AC1-4563-6138-518A558E2A4F}"/>
              </a:ext>
            </a:extLst>
          </p:cNvPr>
          <p:cNvSpPr txBox="1"/>
          <p:nvPr/>
        </p:nvSpPr>
        <p:spPr>
          <a:xfrm>
            <a:off x="4689806" y="5503229"/>
            <a:ext cx="478947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2400" b="1" i="0" u="none" strike="noStrike" kern="1200" cap="none" spc="0" normalizeH="0" baseline="0" noProof="0" dirty="0">
                <a:ln>
                  <a:noFill/>
                </a:ln>
                <a:solidFill>
                  <a:prstClr val="black"/>
                </a:solidFill>
                <a:effectLst/>
                <a:uLnTx/>
                <a:uFillTx/>
                <a:latin typeface="Calibri"/>
                <a:ea typeface="+mn-ea"/>
                <a:cs typeface="+mn-cs"/>
              </a:rPr>
              <a:t>Drrobertkelly.ie</a:t>
            </a:r>
          </a:p>
        </p:txBody>
      </p:sp>
    </p:spTree>
    <p:extLst>
      <p:ext uri="{BB962C8B-B14F-4D97-AF65-F5344CB8AC3E}">
        <p14:creationId xmlns:p14="http://schemas.microsoft.com/office/powerpoint/2010/main" val="26420633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87518-E5AC-672F-807D-4027861B8284}"/>
              </a:ext>
            </a:extLst>
          </p:cNvPr>
          <p:cNvSpPr>
            <a:spLocks noGrp="1"/>
          </p:cNvSpPr>
          <p:nvPr>
            <p:ph type="title"/>
          </p:nvPr>
        </p:nvSpPr>
        <p:spPr>
          <a:xfrm>
            <a:off x="742833" y="774641"/>
            <a:ext cx="10515600" cy="1325563"/>
          </a:xfrm>
        </p:spPr>
        <p:txBody>
          <a:bodyPr>
            <a:normAutofit/>
          </a:bodyPr>
          <a:lstStyle/>
          <a:p>
            <a:r>
              <a:rPr lang="en-IE" sz="4000" dirty="0">
                <a:solidFill>
                  <a:schemeClr val="accent1"/>
                </a:solidFill>
              </a:rPr>
              <a:t>Summary</a:t>
            </a:r>
          </a:p>
        </p:txBody>
      </p:sp>
      <p:sp>
        <p:nvSpPr>
          <p:cNvPr id="4" name="TextBox 3">
            <a:extLst>
              <a:ext uri="{FF2B5EF4-FFF2-40B4-BE49-F238E27FC236}">
                <a16:creationId xmlns:a16="http://schemas.microsoft.com/office/drawing/2014/main" id="{8B5DBC08-D5B5-D398-5B77-FBA862E88F3F}"/>
              </a:ext>
            </a:extLst>
          </p:cNvPr>
          <p:cNvSpPr txBox="1"/>
          <p:nvPr/>
        </p:nvSpPr>
        <p:spPr>
          <a:xfrm>
            <a:off x="1890507" y="1968560"/>
            <a:ext cx="7810649" cy="4524315"/>
          </a:xfrm>
          <a:prstGeom prst="rect">
            <a:avLst/>
          </a:prstGeom>
          <a:noFill/>
        </p:spPr>
        <p:txBody>
          <a:bodyPr wrap="square">
            <a:spAutoFit/>
          </a:bodyPr>
          <a:lstStyle/>
          <a:p>
            <a:pPr marL="285750" indent="-285750">
              <a:buFont typeface="Arial" panose="020B0604020202020204" pitchFamily="34" charset="0"/>
              <a:buChar char="•"/>
            </a:pPr>
            <a:r>
              <a:rPr lang="en-GB" dirty="0"/>
              <a:t>Brain and Heart are closely connected in all aspects of health</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Heart and Brain diseases are commonest causes for premature death, 80% of which are lifestyle driven and potentially preventable. </a:t>
            </a:r>
          </a:p>
          <a:p>
            <a:pPr marL="285750" indent="-285750">
              <a:buFont typeface="Arial" panose="020B0604020202020204" pitchFamily="34" charset="0"/>
              <a:buChar char="•"/>
            </a:pPr>
            <a:r>
              <a:rPr lang="en-GB" dirty="0"/>
              <a:t>Shared Chronic diseases of Hypertension, Diabetes, Obesity, Atrial Fibrillation.</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Lifestyle Medicine is therefore essential for brain and heart health &amp; longevity</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We all know this, but we need to take that medicine every day!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As with all change, a simple easy effective tool helps – Tiny Habits.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Sustaining behaviour change will only happen if we enjoy (mindset) doing the new behaviours every day!</a:t>
            </a:r>
          </a:p>
          <a:p>
            <a:pPr marL="285750" indent="-285750">
              <a:buFont typeface="Arial" panose="020B0604020202020204" pitchFamily="34" charset="0"/>
              <a:buChar char="•"/>
            </a:pPr>
            <a:endParaRPr lang="en-GB" dirty="0"/>
          </a:p>
          <a:p>
            <a:pPr algn="ctr"/>
            <a:r>
              <a:rPr lang="en-GB" i="1" dirty="0"/>
              <a:t>Happy BRAIN -&gt; Happy HEART -&gt; Happy, Healthy, Longer Life. </a:t>
            </a:r>
          </a:p>
        </p:txBody>
      </p:sp>
    </p:spTree>
    <p:extLst>
      <p:ext uri="{BB962C8B-B14F-4D97-AF65-F5344CB8AC3E}">
        <p14:creationId xmlns:p14="http://schemas.microsoft.com/office/powerpoint/2010/main" val="30135824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2BD2BBA-055A-5F64-09D6-ED7826BA63FA}"/>
              </a:ext>
            </a:extLst>
          </p:cNvPr>
          <p:cNvSpPr>
            <a:spLocks noGrp="1"/>
          </p:cNvSpPr>
          <p:nvPr>
            <p:ph type="title"/>
          </p:nvPr>
        </p:nvSpPr>
        <p:spPr>
          <a:xfrm>
            <a:off x="961616" y="746593"/>
            <a:ext cx="10515600" cy="1325563"/>
          </a:xfrm>
        </p:spPr>
        <p:txBody>
          <a:bodyPr/>
          <a:lstStyle/>
          <a:p>
            <a:r>
              <a:rPr lang="en-GB" b="1" dirty="0">
                <a:solidFill>
                  <a:schemeClr val="accent1"/>
                </a:solidFill>
              </a:rPr>
              <a:t>LINKS BETWEEN HEART AND BRAIN </a:t>
            </a:r>
            <a:endParaRPr lang="en-IE" b="1" dirty="0">
              <a:solidFill>
                <a:schemeClr val="accent1"/>
              </a:solidFill>
            </a:endParaRPr>
          </a:p>
        </p:txBody>
      </p:sp>
      <p:sp>
        <p:nvSpPr>
          <p:cNvPr id="5" name="Content Placeholder 4">
            <a:extLst>
              <a:ext uri="{FF2B5EF4-FFF2-40B4-BE49-F238E27FC236}">
                <a16:creationId xmlns:a16="http://schemas.microsoft.com/office/drawing/2014/main" id="{CC3692E4-F9B3-7351-3312-5466D6F2CDBC}"/>
              </a:ext>
            </a:extLst>
          </p:cNvPr>
          <p:cNvSpPr>
            <a:spLocks noGrp="1"/>
          </p:cNvSpPr>
          <p:nvPr>
            <p:ph idx="1"/>
          </p:nvPr>
        </p:nvSpPr>
        <p:spPr>
          <a:xfrm>
            <a:off x="770882" y="2072156"/>
            <a:ext cx="10515600" cy="4351338"/>
          </a:xfrm>
        </p:spPr>
        <p:txBody>
          <a:bodyPr>
            <a:normAutofit fontScale="77500" lnSpcReduction="20000"/>
          </a:bodyPr>
          <a:lstStyle/>
          <a:p>
            <a:pPr marL="0" indent="0">
              <a:buNone/>
            </a:pPr>
            <a:r>
              <a:rPr lang="en-GB" dirty="0"/>
              <a:t>Vascular diseases account for 30% premature deaths (CAD) worldwide</a:t>
            </a:r>
            <a:br>
              <a:rPr lang="en-GB" dirty="0"/>
            </a:br>
            <a:r>
              <a:rPr lang="en-GB" dirty="0"/>
              <a:t>Causes include BP, Lipids, Diabetes, AF, Lifestyle pillars</a:t>
            </a:r>
            <a:br>
              <a:rPr lang="en-GB" dirty="0"/>
            </a:br>
            <a:br>
              <a:rPr lang="en-GB" dirty="0"/>
            </a:br>
            <a:r>
              <a:rPr lang="en-GB" dirty="0"/>
              <a:t>More strokes in women due to BMI. </a:t>
            </a:r>
            <a:br>
              <a:rPr lang="en-GB" dirty="0"/>
            </a:br>
            <a:endParaRPr lang="en-GB" dirty="0"/>
          </a:p>
          <a:p>
            <a:pPr marL="0" indent="0">
              <a:buNone/>
            </a:pPr>
            <a:r>
              <a:rPr lang="en-GB" dirty="0"/>
              <a:t>80% chronic diseases are preventable (20% genetic) – Inter-heart Study</a:t>
            </a:r>
          </a:p>
          <a:p>
            <a:pPr marL="0" indent="0">
              <a:buNone/>
            </a:pPr>
            <a:endParaRPr lang="en-GB" dirty="0"/>
          </a:p>
          <a:p>
            <a:pPr marL="0" indent="0">
              <a:buNone/>
            </a:pPr>
            <a:r>
              <a:rPr lang="en-GB" dirty="0"/>
              <a:t>90% world population are unhealthy (AHA Essential 8)</a:t>
            </a:r>
            <a:br>
              <a:rPr lang="en-GB" dirty="0"/>
            </a:br>
            <a:br>
              <a:rPr lang="en-GB" dirty="0"/>
            </a:br>
            <a:br>
              <a:rPr lang="en-GB" dirty="0"/>
            </a:br>
            <a:br>
              <a:rPr lang="en-GB" dirty="0"/>
            </a:br>
            <a:r>
              <a:rPr lang="en-GB" dirty="0"/>
              <a:t>Lifestyle behaviours that impact heart health also affect brain health - Alzheimer’s Disease, Long Covid Illness.</a:t>
            </a:r>
            <a:br>
              <a:rPr lang="en-GB" dirty="0"/>
            </a:br>
            <a:br>
              <a:rPr lang="en-GB" dirty="0"/>
            </a:br>
            <a:r>
              <a:rPr lang="en-GB" dirty="0"/>
              <a:t>Whole Health includes emotional, psychological, mental and physical health and not merely absence of disease</a:t>
            </a:r>
            <a:endParaRPr lang="en-IE" dirty="0"/>
          </a:p>
        </p:txBody>
      </p:sp>
      <p:pic>
        <p:nvPicPr>
          <p:cNvPr id="6" name="Picture 5">
            <a:extLst>
              <a:ext uri="{FF2B5EF4-FFF2-40B4-BE49-F238E27FC236}">
                <a16:creationId xmlns:a16="http://schemas.microsoft.com/office/drawing/2014/main" id="{B65F09BC-AA13-97B1-D838-DCD4203C3E8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060656" y="1009650"/>
            <a:ext cx="3340894" cy="3340894"/>
          </a:xfrm>
          <a:prstGeom prst="rect">
            <a:avLst/>
          </a:prstGeom>
        </p:spPr>
      </p:pic>
    </p:spTree>
    <p:extLst>
      <p:ext uri="{BB962C8B-B14F-4D97-AF65-F5344CB8AC3E}">
        <p14:creationId xmlns:p14="http://schemas.microsoft.com/office/powerpoint/2010/main" val="2219817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2131070-3C4C-2E50-80CB-38E1D5E48E0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10347" y="1089110"/>
            <a:ext cx="4285859" cy="5566130"/>
          </a:xfrm>
          <a:prstGeom prst="rect">
            <a:avLst/>
          </a:prstGeom>
        </p:spPr>
      </p:pic>
      <p:pic>
        <p:nvPicPr>
          <p:cNvPr id="3" name="Picture 2">
            <a:extLst>
              <a:ext uri="{FF2B5EF4-FFF2-40B4-BE49-F238E27FC236}">
                <a16:creationId xmlns:a16="http://schemas.microsoft.com/office/drawing/2014/main" id="{AE132B02-162F-E15C-1AB5-2C264663B5B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8048" y="1603228"/>
            <a:ext cx="3891102" cy="3854045"/>
          </a:xfrm>
          <a:prstGeom prst="rect">
            <a:avLst/>
          </a:prstGeom>
        </p:spPr>
      </p:pic>
      <p:sp>
        <p:nvSpPr>
          <p:cNvPr id="5" name="TextBox 4">
            <a:extLst>
              <a:ext uri="{FF2B5EF4-FFF2-40B4-BE49-F238E27FC236}">
                <a16:creationId xmlns:a16="http://schemas.microsoft.com/office/drawing/2014/main" id="{F58E3F64-71B4-E028-AAD0-87A15F96A119}"/>
              </a:ext>
            </a:extLst>
          </p:cNvPr>
          <p:cNvSpPr txBox="1"/>
          <p:nvPr/>
        </p:nvSpPr>
        <p:spPr>
          <a:xfrm>
            <a:off x="405307" y="5523727"/>
            <a:ext cx="5608415" cy="1107996"/>
          </a:xfrm>
          <a:prstGeom prst="rect">
            <a:avLst/>
          </a:prstGeom>
          <a:noFill/>
        </p:spPr>
        <p:txBody>
          <a:bodyPr wrap="square">
            <a:spAutoFit/>
          </a:bodyPr>
          <a:lstStyle/>
          <a:p>
            <a:r>
              <a:rPr lang="en-IE" sz="1100" dirty="0"/>
              <a:t>Life’s Essential 8: Updating and Enhancing the American Heart Association’s Construct of Cardiovascular Health: A Presidential Advisory From the American Heart Association</a:t>
            </a:r>
          </a:p>
          <a:p>
            <a:r>
              <a:rPr lang="en-IE" sz="1100" dirty="0"/>
              <a:t>Donald M. Lloyd-Jones, </a:t>
            </a:r>
            <a:r>
              <a:rPr lang="en-IE" sz="1100" dirty="0" err="1"/>
              <a:t>Norrina</a:t>
            </a:r>
            <a:r>
              <a:rPr lang="en-IE" sz="1100" dirty="0"/>
              <a:t> B. Allen, Cheryl A.M. Anderson, Terrie Black, </a:t>
            </a:r>
            <a:r>
              <a:rPr lang="en-IE" sz="1100" dirty="0" err="1"/>
              <a:t>LaPrincess</a:t>
            </a:r>
            <a:r>
              <a:rPr lang="en-IE" sz="1100" dirty="0"/>
              <a:t> C. Brewer, Randi E. Foraker, Michael A. </a:t>
            </a:r>
            <a:r>
              <a:rPr lang="en-IE" sz="1100" dirty="0" err="1"/>
              <a:t>Grandner</a:t>
            </a:r>
            <a:r>
              <a:rPr lang="en-IE" sz="1100" dirty="0"/>
              <a:t>, Helen Lavretsky, Amanda Marma Perak.</a:t>
            </a:r>
          </a:p>
          <a:p>
            <a:r>
              <a:rPr lang="en-IE" sz="1100" dirty="0"/>
              <a:t>Originally published29 Jun 2022https://doi.org/10.1161/CIR.0000000000001078Circulation. 2022;146:e18–e4</a:t>
            </a:r>
          </a:p>
        </p:txBody>
      </p:sp>
      <p:sp>
        <p:nvSpPr>
          <p:cNvPr id="6" name="TextBox 5">
            <a:extLst>
              <a:ext uri="{FF2B5EF4-FFF2-40B4-BE49-F238E27FC236}">
                <a16:creationId xmlns:a16="http://schemas.microsoft.com/office/drawing/2014/main" id="{BEF5C31A-3EC3-379D-4E56-C760E3F6173E}"/>
              </a:ext>
            </a:extLst>
          </p:cNvPr>
          <p:cNvSpPr txBox="1"/>
          <p:nvPr/>
        </p:nvSpPr>
        <p:spPr>
          <a:xfrm>
            <a:off x="9795208" y="5599613"/>
            <a:ext cx="1991485" cy="338554"/>
          </a:xfrm>
          <a:prstGeom prst="rect">
            <a:avLst/>
          </a:prstGeom>
          <a:noFill/>
        </p:spPr>
        <p:txBody>
          <a:bodyPr wrap="square" rtlCol="0">
            <a:spAutoFit/>
          </a:bodyPr>
          <a:lstStyle/>
          <a:p>
            <a:r>
              <a:rPr lang="en-IE" sz="1600" dirty="0"/>
              <a:t>SDOH, Cai JACC 2023</a:t>
            </a:r>
          </a:p>
        </p:txBody>
      </p:sp>
    </p:spTree>
    <p:extLst>
      <p:ext uri="{BB962C8B-B14F-4D97-AF65-F5344CB8AC3E}">
        <p14:creationId xmlns:p14="http://schemas.microsoft.com/office/powerpoint/2010/main" val="1408980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244FB22-BD5D-2496-EF44-0A50AB01A5D0}"/>
              </a:ext>
            </a:extLst>
          </p:cNvPr>
          <p:cNvSpPr txBox="1"/>
          <p:nvPr/>
        </p:nvSpPr>
        <p:spPr>
          <a:xfrm>
            <a:off x="1093476" y="1902385"/>
            <a:ext cx="9820275" cy="4616648"/>
          </a:xfrm>
          <a:prstGeom prst="rect">
            <a:avLst/>
          </a:prstGeom>
          <a:noFill/>
        </p:spPr>
        <p:txBody>
          <a:bodyPr wrap="square">
            <a:spAutoFit/>
          </a:bodyPr>
          <a:lstStyle/>
          <a:p>
            <a:r>
              <a:rPr lang="en-GB" sz="1600" dirty="0"/>
              <a:t>Lifestyle medicine is a branch of medicine which has as goal to maintain optimal health and to prevent, treat and reverse chronic illness across all life stages. </a:t>
            </a:r>
          </a:p>
          <a:p>
            <a:r>
              <a:rPr lang="en-GB" sz="1600" dirty="0"/>
              <a:t>The health interventions used in lifestyle medicine include evidence based behavioural strategies, while considering equity and sustainability, to enhance self-management skills for optimizing nutrition, sleep hygiene, stress management, social connection, sexual health and fertility, physical activity and minimizing substance use and environmental exposures</a:t>
            </a:r>
          </a:p>
          <a:p>
            <a:endParaRPr lang="en-GB" sz="1600" dirty="0"/>
          </a:p>
          <a:p>
            <a:r>
              <a:rPr lang="en-GB" sz="1600" dirty="0"/>
              <a:t>Causes 80% reversible chronic diseases worldwide</a:t>
            </a:r>
          </a:p>
          <a:p>
            <a:endParaRPr lang="en-GB" dirty="0"/>
          </a:p>
          <a:p>
            <a:r>
              <a:rPr lang="en-GB" sz="1600" u="sng" dirty="0"/>
              <a:t>Pillars</a:t>
            </a:r>
            <a:r>
              <a:rPr lang="en-GB" sz="1600" dirty="0"/>
              <a:t> </a:t>
            </a:r>
          </a:p>
          <a:p>
            <a:r>
              <a:rPr lang="en-GB" sz="1600" dirty="0"/>
              <a:t>Addictions (smoking / alcohol / drugs)</a:t>
            </a:r>
          </a:p>
          <a:p>
            <a:r>
              <a:rPr lang="en-GB" sz="1600" dirty="0"/>
              <a:t>Nutrition / Healthy Eating</a:t>
            </a:r>
          </a:p>
          <a:p>
            <a:r>
              <a:rPr lang="en-GB" sz="1600" dirty="0"/>
              <a:t>Physical Activity </a:t>
            </a:r>
          </a:p>
          <a:p>
            <a:r>
              <a:rPr lang="en-GB" sz="1600" dirty="0"/>
              <a:t>Sleep</a:t>
            </a:r>
          </a:p>
          <a:p>
            <a:r>
              <a:rPr lang="en-GB" sz="1600" dirty="0"/>
              <a:t>Stress/Emotional wellbeing </a:t>
            </a:r>
          </a:p>
          <a:p>
            <a:r>
              <a:rPr lang="en-GB" sz="1600" dirty="0"/>
              <a:t>Social Connectedness</a:t>
            </a:r>
          </a:p>
          <a:p>
            <a:r>
              <a:rPr lang="en-GB" sz="1600" dirty="0"/>
              <a:t>Sexual Health &amp; Fertility</a:t>
            </a:r>
          </a:p>
          <a:p>
            <a:r>
              <a:rPr lang="en-GB" sz="1600" dirty="0"/>
              <a:t>Environment</a:t>
            </a:r>
          </a:p>
        </p:txBody>
      </p:sp>
      <p:sp>
        <p:nvSpPr>
          <p:cNvPr id="4" name="Title 3">
            <a:extLst>
              <a:ext uri="{FF2B5EF4-FFF2-40B4-BE49-F238E27FC236}">
                <a16:creationId xmlns:a16="http://schemas.microsoft.com/office/drawing/2014/main" id="{AF3D29B7-2CF1-6E5F-5AC2-7B2D25EA78F2}"/>
              </a:ext>
            </a:extLst>
          </p:cNvPr>
          <p:cNvSpPr>
            <a:spLocks noGrp="1"/>
          </p:cNvSpPr>
          <p:nvPr>
            <p:ph type="title"/>
          </p:nvPr>
        </p:nvSpPr>
        <p:spPr>
          <a:xfrm>
            <a:off x="695325" y="989546"/>
            <a:ext cx="10515600" cy="1325563"/>
          </a:xfrm>
        </p:spPr>
        <p:txBody>
          <a:bodyPr/>
          <a:lstStyle/>
          <a:p>
            <a:r>
              <a:rPr lang="en-IE" b="1" dirty="0">
                <a:solidFill>
                  <a:schemeClr val="accent1"/>
                </a:solidFill>
              </a:rPr>
              <a:t>Lifestyle Medicine </a:t>
            </a:r>
          </a:p>
        </p:txBody>
      </p:sp>
    </p:spTree>
    <p:extLst>
      <p:ext uri="{BB962C8B-B14F-4D97-AF65-F5344CB8AC3E}">
        <p14:creationId xmlns:p14="http://schemas.microsoft.com/office/powerpoint/2010/main" val="600175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99053" y="1272976"/>
            <a:ext cx="3435770" cy="1442599"/>
          </a:xfrm>
          <a:prstGeom prst="rect">
            <a:avLst/>
          </a:prstGeom>
        </p:spPr>
        <p:txBody>
          <a:bodyPr wrap="square">
            <a:spAutoFit/>
          </a:bodyPr>
          <a:lstStyle/>
          <a:p>
            <a:pPr marL="0" marR="0" lvl="0" indent="0" algn="l" defTabSz="892912" rtl="0" eaLnBrk="1" fontAlgn="auto" latinLnBrk="0" hangingPunct="0">
              <a:lnSpc>
                <a:spcPct val="100000"/>
              </a:lnSpc>
              <a:spcBef>
                <a:spcPts val="0"/>
              </a:spcBef>
              <a:spcAft>
                <a:spcPts val="0"/>
              </a:spcAft>
              <a:buClrTx/>
              <a:buSzTx/>
              <a:buFontTx/>
              <a:buNone/>
              <a:tabLst/>
              <a:defRPr/>
            </a:pPr>
            <a:r>
              <a:rPr kumimoji="0" lang="en-US" sz="1758" b="1" i="0" u="none" strike="noStrike" kern="0" cap="none" spc="0" normalizeH="0" baseline="0" noProof="0" dirty="0">
                <a:ln>
                  <a:noFill/>
                </a:ln>
                <a:solidFill>
                  <a:srgbClr val="FFFFFF"/>
                </a:solidFill>
                <a:effectLst/>
                <a:uLnTx/>
                <a:uFillTx/>
                <a:latin typeface="Calibri"/>
                <a:sym typeface="Helvetica Neue"/>
              </a:rPr>
              <a:t>Journal of the American College of </a:t>
            </a:r>
            <a:r>
              <a:rPr kumimoji="0" lang="en-US" sz="1758" b="1" i="0" u="none" strike="noStrike" kern="0" cap="none" spc="0" normalizeH="0" baseline="0" noProof="0" dirty="0">
                <a:ln>
                  <a:noFill/>
                </a:ln>
                <a:solidFill>
                  <a:srgbClr val="FF0000"/>
                </a:solidFill>
                <a:effectLst/>
                <a:uLnTx/>
                <a:uFillTx/>
                <a:latin typeface="Calibri"/>
                <a:sym typeface="Helvetica Neue"/>
              </a:rPr>
              <a:t>Association Between a Social-Business Eating Pattern and Early Asymptomatic Atherosclerosis  </a:t>
            </a:r>
            <a:r>
              <a:rPr kumimoji="0" lang="en-US" sz="1758" b="1" i="0" u="none" strike="noStrike" kern="0" cap="none" spc="0" normalizeH="0" baseline="0" noProof="0" dirty="0">
                <a:ln>
                  <a:noFill/>
                </a:ln>
                <a:solidFill>
                  <a:srgbClr val="000000"/>
                </a:solidFill>
                <a:effectLst/>
                <a:uLnTx/>
                <a:uFillTx/>
                <a:latin typeface="Calibri"/>
                <a:sym typeface="Helvetica Neue"/>
              </a:rPr>
              <a:t>JACC 2016</a:t>
            </a:r>
            <a:endParaRPr kumimoji="0" lang="en-US" sz="1758" b="0" i="0" u="none" strike="noStrike" kern="0" cap="none" spc="0" normalizeH="0" baseline="0" noProof="0" dirty="0">
              <a:ln>
                <a:noFill/>
              </a:ln>
              <a:solidFill>
                <a:srgbClr val="FF0000"/>
              </a:solidFill>
              <a:effectLst/>
              <a:uLnTx/>
              <a:uFillTx/>
              <a:latin typeface="Calibri"/>
              <a:sym typeface="Helvetica Neue"/>
            </a:endParaRPr>
          </a:p>
        </p:txBody>
      </p:sp>
      <p:sp>
        <p:nvSpPr>
          <p:cNvPr id="5" name="Rectangle 4"/>
          <p:cNvSpPr/>
          <p:nvPr/>
        </p:nvSpPr>
        <p:spPr>
          <a:xfrm>
            <a:off x="6230262" y="1487285"/>
            <a:ext cx="4069553" cy="1172112"/>
          </a:xfrm>
          <a:prstGeom prst="rect">
            <a:avLst/>
          </a:prstGeom>
        </p:spPr>
        <p:txBody>
          <a:bodyPr wrap="square">
            <a:spAutoFit/>
          </a:bodyPr>
          <a:lstStyle/>
          <a:p>
            <a:pPr marL="0" marR="0" lvl="0" indent="0" algn="l" defTabSz="892912" rtl="0" eaLnBrk="1" fontAlgn="auto" latinLnBrk="0" hangingPunct="0">
              <a:lnSpc>
                <a:spcPct val="100000"/>
              </a:lnSpc>
              <a:spcBef>
                <a:spcPts val="0"/>
              </a:spcBef>
              <a:spcAft>
                <a:spcPts val="0"/>
              </a:spcAft>
              <a:buClrTx/>
              <a:buSzTx/>
              <a:buFontTx/>
              <a:buNone/>
              <a:tabLst/>
              <a:defRPr/>
            </a:pPr>
            <a:r>
              <a:rPr kumimoji="0" lang="en-US" sz="1758" b="1" i="0" u="none" strike="noStrike" kern="0" cap="none" spc="0" normalizeH="0" baseline="0" noProof="0" dirty="0">
                <a:ln>
                  <a:noFill/>
                </a:ln>
                <a:solidFill>
                  <a:srgbClr val="FF0000"/>
                </a:solidFill>
                <a:effectLst/>
                <a:uLnTx/>
                <a:uFillTx/>
                <a:latin typeface="Calibri"/>
                <a:sym typeface="Helvetica Neue"/>
              </a:rPr>
              <a:t>Relation between resting </a:t>
            </a:r>
            <a:r>
              <a:rPr kumimoji="0" lang="en-US" sz="1758" b="1" i="0" u="none" strike="noStrike" kern="0" cap="none" spc="0" normalizeH="0" baseline="0" noProof="0" dirty="0" err="1">
                <a:ln>
                  <a:noFill/>
                </a:ln>
                <a:solidFill>
                  <a:srgbClr val="FF0000"/>
                </a:solidFill>
                <a:effectLst/>
                <a:uLnTx/>
                <a:uFillTx/>
                <a:latin typeface="Calibri"/>
                <a:sym typeface="Helvetica Neue"/>
              </a:rPr>
              <a:t>amygdalar</a:t>
            </a:r>
            <a:r>
              <a:rPr kumimoji="0" lang="en-US" sz="1758" b="1" i="0" u="none" strike="noStrike" kern="0" cap="none" spc="0" normalizeH="0" baseline="0" noProof="0" dirty="0">
                <a:ln>
                  <a:noFill/>
                </a:ln>
                <a:solidFill>
                  <a:srgbClr val="FF0000"/>
                </a:solidFill>
                <a:effectLst/>
                <a:uLnTx/>
                <a:uFillTx/>
                <a:latin typeface="Calibri"/>
                <a:sym typeface="Helvetica Neue"/>
              </a:rPr>
              <a:t> activity and cardiovascular events: a longitudinal and cohort study</a:t>
            </a:r>
          </a:p>
          <a:p>
            <a:pPr marL="0" marR="0" lvl="0" indent="0" algn="l" defTabSz="892912" rtl="0" eaLnBrk="1" fontAlgn="auto" latinLnBrk="0" hangingPunct="0">
              <a:lnSpc>
                <a:spcPct val="100000"/>
              </a:lnSpc>
              <a:spcBef>
                <a:spcPts val="0"/>
              </a:spcBef>
              <a:spcAft>
                <a:spcPts val="0"/>
              </a:spcAft>
              <a:buClrTx/>
              <a:buSzTx/>
              <a:buFontTx/>
              <a:buNone/>
              <a:tabLst/>
              <a:defRPr/>
            </a:pPr>
            <a:r>
              <a:rPr kumimoji="0" lang="en-US" sz="1758" b="0" i="0" u="none" strike="noStrike" kern="0" cap="none" spc="0" normalizeH="0" baseline="0" noProof="0" dirty="0">
                <a:ln>
                  <a:noFill/>
                </a:ln>
                <a:solidFill>
                  <a:prstClr val="black"/>
                </a:solidFill>
                <a:effectLst/>
                <a:uLnTx/>
                <a:uFillTx/>
                <a:latin typeface="Calibri"/>
                <a:sym typeface="Helvetica Neue"/>
              </a:rPr>
              <a:t>Dr Ahmed </a:t>
            </a:r>
            <a:r>
              <a:rPr kumimoji="0" lang="en-US" sz="1758" b="0" i="0" u="none" strike="noStrike" kern="0" cap="none" spc="0" normalizeH="0" baseline="0" noProof="0" dirty="0" err="1">
                <a:ln>
                  <a:noFill/>
                </a:ln>
                <a:solidFill>
                  <a:prstClr val="black"/>
                </a:solidFill>
                <a:effectLst/>
                <a:uLnTx/>
                <a:uFillTx/>
                <a:latin typeface="Calibri"/>
                <a:sym typeface="Helvetica Neue"/>
              </a:rPr>
              <a:t>Tawakol</a:t>
            </a:r>
            <a:r>
              <a:rPr kumimoji="0" lang="en-US" sz="1758" b="0" i="0" u="none" strike="noStrike" kern="0" cap="none" spc="0" normalizeH="0" baseline="0" noProof="0" dirty="0">
                <a:ln>
                  <a:noFill/>
                </a:ln>
                <a:solidFill>
                  <a:prstClr val="black"/>
                </a:solidFill>
                <a:effectLst/>
                <a:uLnTx/>
                <a:uFillTx/>
                <a:latin typeface="Calibri"/>
                <a:sym typeface="Helvetica Neue"/>
              </a:rPr>
              <a:t>, </a:t>
            </a:r>
            <a:r>
              <a:rPr kumimoji="0" lang="en-US" sz="1758" b="1" i="0" u="none" strike="noStrike" kern="0" cap="none" spc="0" normalizeH="0" baseline="0" noProof="0" dirty="0">
                <a:ln>
                  <a:noFill/>
                </a:ln>
                <a:solidFill>
                  <a:srgbClr val="000000"/>
                </a:solidFill>
                <a:effectLst/>
                <a:uLnTx/>
                <a:uFillTx/>
                <a:latin typeface="Calibri"/>
                <a:sym typeface="Helvetica Neue"/>
              </a:rPr>
              <a:t>Lancet 2016 </a:t>
            </a:r>
            <a:r>
              <a:rPr kumimoji="0" lang="en-US" sz="1758" b="1" i="0" u="none" strike="noStrike" kern="0" cap="none" spc="0" normalizeH="0" baseline="0" noProof="0" dirty="0">
                <a:ln>
                  <a:noFill/>
                </a:ln>
                <a:solidFill>
                  <a:srgbClr val="FFFFFF"/>
                </a:solidFill>
                <a:effectLst/>
                <a:uLnTx/>
                <a:uFillTx/>
                <a:latin typeface="Calibri"/>
                <a:sym typeface="Helvetica Neue"/>
              </a:rPr>
              <a:t>2017</a:t>
            </a:r>
          </a:p>
        </p:txBody>
      </p:sp>
      <p:sp>
        <p:nvSpPr>
          <p:cNvPr id="2" name="TextBox 1">
            <a:extLst>
              <a:ext uri="{FF2B5EF4-FFF2-40B4-BE49-F238E27FC236}">
                <a16:creationId xmlns:a16="http://schemas.microsoft.com/office/drawing/2014/main" id="{8FDA6282-A7DE-4E2E-AEF9-61594CD5A2C8}"/>
              </a:ext>
            </a:extLst>
          </p:cNvPr>
          <p:cNvSpPr txBox="1"/>
          <p:nvPr/>
        </p:nvSpPr>
        <p:spPr>
          <a:xfrm>
            <a:off x="6345475" y="4545745"/>
            <a:ext cx="3846041" cy="903902"/>
          </a:xfrm>
          <a:prstGeom prst="rect">
            <a:avLst/>
          </a:prstGeom>
          <a:noFill/>
        </p:spPr>
        <p:txBody>
          <a:bodyPr wrap="square" rtlCol="0">
            <a:spAutoFit/>
          </a:bodyPr>
          <a:lstStyle/>
          <a:p>
            <a:pPr marL="0" marR="0" lvl="0" indent="0" algn="l" defTabSz="892912" rtl="0" eaLnBrk="1" fontAlgn="auto" latinLnBrk="0" hangingPunct="0">
              <a:lnSpc>
                <a:spcPct val="100000"/>
              </a:lnSpc>
              <a:spcBef>
                <a:spcPts val="0"/>
              </a:spcBef>
              <a:spcAft>
                <a:spcPts val="0"/>
              </a:spcAft>
              <a:buClrTx/>
              <a:buSzTx/>
              <a:buFontTx/>
              <a:buNone/>
              <a:tabLst/>
              <a:defRPr/>
            </a:pPr>
            <a:r>
              <a:rPr kumimoji="0" lang="en-IE" sz="1758" b="1" i="0" u="none" strike="noStrike" kern="0" cap="none" spc="0" normalizeH="0" baseline="0" noProof="0" dirty="0">
                <a:ln>
                  <a:noFill/>
                </a:ln>
                <a:solidFill>
                  <a:srgbClr val="FF0000"/>
                </a:solidFill>
                <a:effectLst/>
                <a:uLnTx/>
                <a:uFillTx/>
                <a:latin typeface="Helvetica Neue"/>
                <a:sym typeface="Helvetica Neue"/>
              </a:rPr>
              <a:t>Sleep duration and MI </a:t>
            </a:r>
            <a:r>
              <a:rPr kumimoji="0" lang="en-IE" sz="1758" b="1" i="0" u="none" strike="noStrike" kern="0" cap="none" spc="0" normalizeH="0" baseline="0" noProof="0" dirty="0">
                <a:ln>
                  <a:noFill/>
                </a:ln>
                <a:solidFill>
                  <a:srgbClr val="000000"/>
                </a:solidFill>
                <a:effectLst/>
                <a:uLnTx/>
                <a:uFillTx/>
                <a:latin typeface="Helvetica Neue"/>
                <a:sym typeface="Helvetica Neue"/>
              </a:rPr>
              <a:t>JACC 2019</a:t>
            </a:r>
          </a:p>
          <a:p>
            <a:pPr marL="0" marR="0" lvl="0" indent="0" algn="l" defTabSz="892912" rtl="0" eaLnBrk="1" fontAlgn="auto" latinLnBrk="0" hangingPunct="0">
              <a:lnSpc>
                <a:spcPct val="100000"/>
              </a:lnSpc>
              <a:spcBef>
                <a:spcPts val="0"/>
              </a:spcBef>
              <a:spcAft>
                <a:spcPts val="0"/>
              </a:spcAft>
              <a:buClrTx/>
              <a:buSzTx/>
              <a:buFontTx/>
              <a:buNone/>
              <a:tabLst/>
              <a:defRPr/>
            </a:pPr>
            <a:endParaRPr lang="en-IE" sz="1758" b="1" kern="0" dirty="0">
              <a:solidFill>
                <a:srgbClr val="000000"/>
              </a:solidFill>
              <a:latin typeface="Helvetica Neue"/>
              <a:sym typeface="Helvetica Neue"/>
            </a:endParaRPr>
          </a:p>
          <a:p>
            <a:pPr marL="0" marR="0" lvl="0" indent="0" algn="l" defTabSz="892912" rtl="0" eaLnBrk="1" fontAlgn="auto" latinLnBrk="0" hangingPunct="0">
              <a:lnSpc>
                <a:spcPct val="100000"/>
              </a:lnSpc>
              <a:spcBef>
                <a:spcPts val="0"/>
              </a:spcBef>
              <a:spcAft>
                <a:spcPts val="0"/>
              </a:spcAft>
              <a:buClrTx/>
              <a:buSzTx/>
              <a:buFontTx/>
              <a:buNone/>
              <a:tabLst/>
              <a:defRPr/>
            </a:pPr>
            <a:r>
              <a:rPr kumimoji="0" lang="en-IE" sz="1758" b="1" i="0" u="none" strike="noStrike" kern="0" cap="none" spc="0" normalizeH="0" baseline="0" noProof="0" dirty="0">
                <a:ln>
                  <a:noFill/>
                </a:ln>
                <a:solidFill>
                  <a:srgbClr val="FF0000"/>
                </a:solidFill>
                <a:effectLst/>
                <a:uLnTx/>
                <a:uFillTx/>
                <a:latin typeface="Helvetica Neue"/>
                <a:sym typeface="Helvetica Neue"/>
              </a:rPr>
              <a:t>Sleep and AF </a:t>
            </a:r>
            <a:r>
              <a:rPr kumimoji="0" lang="en-IE" sz="1758" b="1" i="0" u="none" strike="noStrike" kern="0" cap="none" spc="0" normalizeH="0" baseline="0" noProof="0" dirty="0">
                <a:ln>
                  <a:noFill/>
                </a:ln>
                <a:solidFill>
                  <a:srgbClr val="000000"/>
                </a:solidFill>
                <a:effectLst/>
                <a:uLnTx/>
                <a:uFillTx/>
                <a:latin typeface="Helvetica Neue"/>
                <a:sym typeface="Helvetica Neue"/>
              </a:rPr>
              <a:t>JACC 2023 </a:t>
            </a:r>
            <a:endParaRPr kumimoji="0" lang="en-IE" sz="1758" b="0" i="0" u="none" strike="noStrike" kern="0" cap="none" spc="0" normalizeH="0" baseline="0" noProof="0" dirty="0">
              <a:ln>
                <a:noFill/>
              </a:ln>
              <a:solidFill>
                <a:srgbClr val="000000"/>
              </a:solidFill>
              <a:effectLst/>
              <a:uLnTx/>
              <a:uFillTx/>
              <a:latin typeface="Helvetica Neue"/>
              <a:sym typeface="Helvetica Neue"/>
            </a:endParaRPr>
          </a:p>
        </p:txBody>
      </p:sp>
      <p:sp>
        <p:nvSpPr>
          <p:cNvPr id="4" name="TextBox 3">
            <a:extLst>
              <a:ext uri="{FF2B5EF4-FFF2-40B4-BE49-F238E27FC236}">
                <a16:creationId xmlns:a16="http://schemas.microsoft.com/office/drawing/2014/main" id="{C6A08D09-F0C5-4B0B-83A1-3F9F13609E28}"/>
              </a:ext>
            </a:extLst>
          </p:cNvPr>
          <p:cNvSpPr txBox="1"/>
          <p:nvPr/>
        </p:nvSpPr>
        <p:spPr>
          <a:xfrm>
            <a:off x="6290104" y="2919427"/>
            <a:ext cx="3706781" cy="1715470"/>
          </a:xfrm>
          <a:prstGeom prst="rect">
            <a:avLst/>
          </a:prstGeom>
          <a:noFill/>
        </p:spPr>
        <p:txBody>
          <a:bodyPr wrap="square" rtlCol="0">
            <a:spAutoFit/>
          </a:bodyPr>
          <a:lstStyle/>
          <a:p>
            <a:pPr marL="0" marR="0" lvl="0" indent="0" algn="l" defTabSz="892912" rtl="0" eaLnBrk="1" fontAlgn="auto" latinLnBrk="0" hangingPunct="0">
              <a:lnSpc>
                <a:spcPct val="100000"/>
              </a:lnSpc>
              <a:spcBef>
                <a:spcPts val="0"/>
              </a:spcBef>
              <a:spcAft>
                <a:spcPts val="0"/>
              </a:spcAft>
              <a:buClrTx/>
              <a:buSzTx/>
              <a:buFontTx/>
              <a:buNone/>
              <a:tabLst/>
              <a:defRPr/>
            </a:pPr>
            <a:r>
              <a:rPr kumimoji="0" lang="en-IE" sz="1758" b="1" i="0" u="none" strike="noStrike" kern="0" cap="none" spc="0" normalizeH="0" baseline="0" noProof="0" dirty="0">
                <a:ln>
                  <a:noFill/>
                </a:ln>
                <a:solidFill>
                  <a:srgbClr val="FF0000"/>
                </a:solidFill>
                <a:effectLst/>
                <a:uLnTx/>
                <a:uFillTx/>
                <a:latin typeface="Helvetica Neue"/>
                <a:sym typeface="Helvetica Neue"/>
              </a:rPr>
              <a:t>Social isolation: predictor of mortality comparable to traditional risk factors</a:t>
            </a:r>
            <a:r>
              <a:rPr kumimoji="0" lang="en-IE" sz="1758" b="0" i="0" u="none" strike="noStrike" kern="0" cap="none" spc="0" normalizeH="0" baseline="0" noProof="0" dirty="0">
                <a:ln>
                  <a:noFill/>
                </a:ln>
                <a:solidFill>
                  <a:srgbClr val="000000"/>
                </a:solidFill>
                <a:effectLst/>
                <a:uLnTx/>
                <a:uFillTx/>
                <a:latin typeface="Helvetica Neue"/>
                <a:sym typeface="Helvetica Neue"/>
              </a:rPr>
              <a:t>. </a:t>
            </a:r>
            <a:r>
              <a:rPr kumimoji="0" lang="en-IE" sz="1758" b="0" i="0" u="none" strike="noStrike" kern="0" cap="none" spc="0" normalizeH="0" baseline="0" noProof="0" dirty="0" err="1">
                <a:ln>
                  <a:noFill/>
                </a:ln>
                <a:solidFill>
                  <a:srgbClr val="000000"/>
                </a:solidFill>
                <a:effectLst/>
                <a:uLnTx/>
                <a:uFillTx/>
                <a:latin typeface="Helvetica Neue"/>
                <a:sym typeface="Helvetica Neue"/>
              </a:rPr>
              <a:t>Pantell</a:t>
            </a:r>
            <a:r>
              <a:rPr kumimoji="0" lang="en-IE" sz="1758" b="0" i="0" u="none" strike="noStrike" kern="0" cap="none" spc="0" normalizeH="0" baseline="0" noProof="0" dirty="0">
                <a:ln>
                  <a:noFill/>
                </a:ln>
                <a:solidFill>
                  <a:srgbClr val="000000"/>
                </a:solidFill>
                <a:effectLst/>
                <a:uLnTx/>
                <a:uFillTx/>
                <a:latin typeface="Helvetica Neue"/>
                <a:sym typeface="Helvetica Neue"/>
              </a:rPr>
              <a:t>. </a:t>
            </a:r>
            <a:r>
              <a:rPr kumimoji="0" lang="en-IE" sz="1758" b="1" i="0" u="none" strike="noStrike" kern="0" cap="none" spc="0" normalizeH="0" baseline="0" noProof="0" dirty="0">
                <a:ln>
                  <a:noFill/>
                </a:ln>
                <a:solidFill>
                  <a:srgbClr val="000000"/>
                </a:solidFill>
                <a:effectLst/>
                <a:uLnTx/>
                <a:uFillTx/>
                <a:latin typeface="Helvetica Neue"/>
                <a:sym typeface="Helvetica Neue"/>
              </a:rPr>
              <a:t>Am J Public Health 2013;</a:t>
            </a:r>
          </a:p>
          <a:p>
            <a:pPr marL="0" marR="0" lvl="0" indent="0" algn="l" defTabSz="892912" rtl="0" eaLnBrk="1" fontAlgn="auto" latinLnBrk="0" hangingPunct="0">
              <a:lnSpc>
                <a:spcPct val="100000"/>
              </a:lnSpc>
              <a:spcBef>
                <a:spcPts val="0"/>
              </a:spcBef>
              <a:spcAft>
                <a:spcPts val="0"/>
              </a:spcAft>
              <a:buClrTx/>
              <a:buSzTx/>
              <a:buFontTx/>
              <a:buNone/>
              <a:tabLst/>
              <a:defRPr/>
            </a:pPr>
            <a:r>
              <a:rPr lang="en-IE" sz="1758" kern="0" dirty="0">
                <a:solidFill>
                  <a:srgbClr val="000000"/>
                </a:solidFill>
                <a:latin typeface="Helvetica Neue"/>
                <a:sym typeface="Helvetica Neue"/>
              </a:rPr>
              <a:t>Foster </a:t>
            </a:r>
            <a:r>
              <a:rPr lang="en-IE" sz="1758" b="1" kern="0" dirty="0">
                <a:solidFill>
                  <a:srgbClr val="000000"/>
                </a:solidFill>
                <a:latin typeface="Helvetica Neue"/>
                <a:sym typeface="Helvetica Neue"/>
              </a:rPr>
              <a:t>BMC Medicine 2023</a:t>
            </a:r>
            <a:endParaRPr kumimoji="0" lang="en-IE" sz="1758" b="1" i="0" u="none" strike="noStrike" kern="0" cap="none" spc="0" normalizeH="0" baseline="0" noProof="0" dirty="0">
              <a:ln>
                <a:noFill/>
              </a:ln>
              <a:solidFill>
                <a:srgbClr val="000000"/>
              </a:solidFill>
              <a:effectLst/>
              <a:uLnTx/>
              <a:uFillTx/>
              <a:latin typeface="Helvetica Neue"/>
              <a:sym typeface="Helvetica Neue"/>
            </a:endParaRPr>
          </a:p>
          <a:p>
            <a:pPr marL="0" marR="0" lvl="0" indent="0" algn="l" defTabSz="892912" rtl="0" eaLnBrk="1" fontAlgn="auto" latinLnBrk="0" hangingPunct="0">
              <a:lnSpc>
                <a:spcPct val="100000"/>
              </a:lnSpc>
              <a:spcBef>
                <a:spcPts val="0"/>
              </a:spcBef>
              <a:spcAft>
                <a:spcPts val="0"/>
              </a:spcAft>
              <a:buClrTx/>
              <a:buSzTx/>
              <a:buFontTx/>
              <a:buNone/>
              <a:tabLst/>
              <a:defRPr/>
            </a:pPr>
            <a:endParaRPr kumimoji="0" lang="en-IE" sz="1758" b="1" i="0" u="none" strike="noStrike" kern="0" cap="none" spc="0" normalizeH="0" baseline="0" noProof="0" dirty="0">
              <a:ln>
                <a:noFill/>
              </a:ln>
              <a:solidFill>
                <a:srgbClr val="000000"/>
              </a:solidFill>
              <a:effectLst/>
              <a:uLnTx/>
              <a:uFillTx/>
              <a:latin typeface="Helvetica Neue"/>
              <a:sym typeface="Helvetica Neue"/>
            </a:endParaRPr>
          </a:p>
        </p:txBody>
      </p:sp>
      <p:sp>
        <p:nvSpPr>
          <p:cNvPr id="6" name="TextBox 5">
            <a:extLst>
              <a:ext uri="{FF2B5EF4-FFF2-40B4-BE49-F238E27FC236}">
                <a16:creationId xmlns:a16="http://schemas.microsoft.com/office/drawing/2014/main" id="{68B6733F-38EF-4AC2-B900-6D1030ADEBCA}"/>
              </a:ext>
            </a:extLst>
          </p:cNvPr>
          <p:cNvSpPr txBox="1"/>
          <p:nvPr/>
        </p:nvSpPr>
        <p:spPr>
          <a:xfrm>
            <a:off x="1549564" y="4079668"/>
            <a:ext cx="3247472" cy="901624"/>
          </a:xfrm>
          <a:prstGeom prst="rect">
            <a:avLst/>
          </a:prstGeom>
          <a:noFill/>
        </p:spPr>
        <p:txBody>
          <a:bodyPr wrap="square" rtlCol="0">
            <a:spAutoFit/>
          </a:bodyPr>
          <a:lstStyle/>
          <a:p>
            <a:pPr marL="0" marR="0" lvl="0" indent="0" algn="l" defTabSz="892912" rtl="0" eaLnBrk="1" fontAlgn="auto" latinLnBrk="0" hangingPunct="0">
              <a:lnSpc>
                <a:spcPct val="100000"/>
              </a:lnSpc>
              <a:spcBef>
                <a:spcPts val="0"/>
              </a:spcBef>
              <a:spcAft>
                <a:spcPts val="0"/>
              </a:spcAft>
              <a:buClrTx/>
              <a:buSzTx/>
              <a:buFontTx/>
              <a:buNone/>
              <a:tabLst/>
              <a:defRPr/>
            </a:pPr>
            <a:r>
              <a:rPr kumimoji="0" lang="en-IE" sz="1758" b="1" i="0" u="none" strike="noStrike" kern="0" cap="none" spc="0" normalizeH="0" baseline="0" noProof="0" dirty="0">
                <a:ln>
                  <a:noFill/>
                </a:ln>
                <a:solidFill>
                  <a:srgbClr val="FF0000"/>
                </a:solidFill>
                <a:effectLst/>
                <a:uLnTx/>
                <a:uFillTx/>
                <a:latin typeface="Helvetica Neue"/>
                <a:sym typeface="Helvetica Neue"/>
              </a:rPr>
              <a:t>Exercise and acute cardiovascular events </a:t>
            </a:r>
          </a:p>
          <a:p>
            <a:pPr marL="0" marR="0" lvl="0" indent="0" algn="l" defTabSz="892912" rtl="0" eaLnBrk="1" fontAlgn="auto" latinLnBrk="0" hangingPunct="0">
              <a:lnSpc>
                <a:spcPct val="100000"/>
              </a:lnSpc>
              <a:spcBef>
                <a:spcPts val="0"/>
              </a:spcBef>
              <a:spcAft>
                <a:spcPts val="0"/>
              </a:spcAft>
              <a:buClrTx/>
              <a:buSzTx/>
              <a:buFontTx/>
              <a:buNone/>
              <a:tabLst/>
              <a:defRPr/>
            </a:pPr>
            <a:r>
              <a:rPr kumimoji="0" lang="en-IE" sz="1758" b="1" i="0" u="none" strike="noStrike" kern="0" cap="none" spc="0" normalizeH="0" baseline="0" noProof="0" dirty="0">
                <a:ln>
                  <a:noFill/>
                </a:ln>
                <a:solidFill>
                  <a:srgbClr val="000000"/>
                </a:solidFill>
                <a:effectLst/>
                <a:uLnTx/>
                <a:uFillTx/>
                <a:latin typeface="Helvetica Neue"/>
                <a:sym typeface="Helvetica Neue"/>
              </a:rPr>
              <a:t>Circulation 2007</a:t>
            </a:r>
          </a:p>
        </p:txBody>
      </p:sp>
      <p:sp>
        <p:nvSpPr>
          <p:cNvPr id="7" name="TextBox 6">
            <a:extLst>
              <a:ext uri="{FF2B5EF4-FFF2-40B4-BE49-F238E27FC236}">
                <a16:creationId xmlns:a16="http://schemas.microsoft.com/office/drawing/2014/main" id="{733ED94B-0629-4F8F-8A0E-FEF1359A5E9A}"/>
              </a:ext>
            </a:extLst>
          </p:cNvPr>
          <p:cNvSpPr txBox="1"/>
          <p:nvPr/>
        </p:nvSpPr>
        <p:spPr>
          <a:xfrm>
            <a:off x="1549564" y="5446553"/>
            <a:ext cx="3878808" cy="631137"/>
          </a:xfrm>
          <a:prstGeom prst="rect">
            <a:avLst/>
          </a:prstGeom>
          <a:noFill/>
        </p:spPr>
        <p:txBody>
          <a:bodyPr wrap="square" rtlCol="0">
            <a:spAutoFit/>
          </a:bodyPr>
          <a:lstStyle/>
          <a:p>
            <a:pPr marL="0" marR="0" lvl="0" indent="0" algn="l" defTabSz="892912" rtl="0" eaLnBrk="1" fontAlgn="auto" latinLnBrk="0" hangingPunct="0">
              <a:lnSpc>
                <a:spcPct val="100000"/>
              </a:lnSpc>
              <a:spcBef>
                <a:spcPts val="0"/>
              </a:spcBef>
              <a:spcAft>
                <a:spcPts val="0"/>
              </a:spcAft>
              <a:buClrTx/>
              <a:buSzTx/>
              <a:buFontTx/>
              <a:buNone/>
              <a:tabLst/>
              <a:defRPr/>
            </a:pPr>
            <a:r>
              <a:rPr kumimoji="0" lang="en-IE" sz="1758" b="1" i="0" u="none" strike="noStrike" kern="0" cap="none" spc="0" normalizeH="0" baseline="0" noProof="0" dirty="0">
                <a:ln>
                  <a:noFill/>
                </a:ln>
                <a:solidFill>
                  <a:srgbClr val="FF0000"/>
                </a:solidFill>
                <a:effectLst/>
                <a:uLnTx/>
                <a:uFillTx/>
                <a:latin typeface="Helvetica Neue"/>
                <a:sym typeface="Helvetica Neue"/>
              </a:rPr>
              <a:t>TV viewing and mortality </a:t>
            </a:r>
            <a:r>
              <a:rPr kumimoji="0" lang="en-IE" sz="1758" b="1" i="0" u="none" strike="noStrike" kern="0" cap="none" spc="0" normalizeH="0" baseline="0" noProof="0" dirty="0" err="1">
                <a:ln>
                  <a:noFill/>
                </a:ln>
                <a:solidFill>
                  <a:srgbClr val="FF0000"/>
                </a:solidFill>
                <a:effectLst/>
                <a:uLnTx/>
                <a:uFillTx/>
                <a:latin typeface="Helvetica Neue"/>
                <a:sym typeface="Helvetica Neue"/>
              </a:rPr>
              <a:t>AusDiab</a:t>
            </a:r>
            <a:r>
              <a:rPr kumimoji="0" lang="en-IE" sz="1758" b="1" i="0" u="none" strike="noStrike" kern="0" cap="none" spc="0" normalizeH="0" baseline="0" noProof="0" dirty="0">
                <a:ln>
                  <a:noFill/>
                </a:ln>
                <a:solidFill>
                  <a:srgbClr val="FF0000"/>
                </a:solidFill>
                <a:effectLst/>
                <a:uLnTx/>
                <a:uFillTx/>
                <a:latin typeface="Helvetica Neue"/>
                <a:sym typeface="Helvetica Neue"/>
              </a:rPr>
              <a:t> </a:t>
            </a:r>
            <a:r>
              <a:rPr kumimoji="0" lang="en-IE" sz="1758" b="1" i="0" u="none" strike="noStrike" kern="0" cap="none" spc="0" normalizeH="0" baseline="0" noProof="0" dirty="0" err="1">
                <a:ln>
                  <a:noFill/>
                </a:ln>
                <a:solidFill>
                  <a:srgbClr val="FF0000"/>
                </a:solidFill>
                <a:effectLst/>
                <a:uLnTx/>
                <a:uFillTx/>
                <a:latin typeface="Helvetica Neue"/>
                <a:sym typeface="Helvetica Neue"/>
              </a:rPr>
              <a:t>study</a:t>
            </a:r>
            <a:r>
              <a:rPr kumimoji="0" lang="en-IE" sz="1758" b="0" i="0" u="none" strike="noStrike" kern="0" cap="none" spc="0" normalizeH="0" baseline="0" noProof="0" dirty="0" err="1">
                <a:ln>
                  <a:noFill/>
                </a:ln>
                <a:solidFill>
                  <a:srgbClr val="FF0000"/>
                </a:solidFill>
                <a:effectLst/>
                <a:uLnTx/>
                <a:uFillTx/>
                <a:latin typeface="Helvetica Neue"/>
                <a:sym typeface="Helvetica Neue"/>
              </a:rPr>
              <a:t>.</a:t>
            </a:r>
            <a:r>
              <a:rPr kumimoji="0" lang="en-IE" sz="1758" b="1" i="0" u="none" strike="noStrike" kern="0" cap="none" spc="0" normalizeH="0" baseline="0" noProof="0" dirty="0" err="1">
                <a:ln>
                  <a:noFill/>
                </a:ln>
                <a:solidFill>
                  <a:srgbClr val="000000"/>
                </a:solidFill>
                <a:effectLst/>
                <a:uLnTx/>
                <a:uFillTx/>
                <a:latin typeface="Helvetica Neue"/>
                <a:sym typeface="Helvetica Neue"/>
              </a:rPr>
              <a:t>Circulation</a:t>
            </a:r>
            <a:r>
              <a:rPr kumimoji="0" lang="en-IE" sz="1758" b="1" i="0" u="none" strike="noStrike" kern="0" cap="none" spc="0" normalizeH="0" baseline="0" noProof="0" dirty="0">
                <a:ln>
                  <a:noFill/>
                </a:ln>
                <a:solidFill>
                  <a:srgbClr val="000000"/>
                </a:solidFill>
                <a:effectLst/>
                <a:uLnTx/>
                <a:uFillTx/>
                <a:latin typeface="Helvetica Neue"/>
                <a:sym typeface="Helvetica Neue"/>
              </a:rPr>
              <a:t> 2010</a:t>
            </a:r>
          </a:p>
        </p:txBody>
      </p:sp>
      <p:sp>
        <p:nvSpPr>
          <p:cNvPr id="8" name="TextBox 7">
            <a:extLst>
              <a:ext uri="{FF2B5EF4-FFF2-40B4-BE49-F238E27FC236}">
                <a16:creationId xmlns:a16="http://schemas.microsoft.com/office/drawing/2014/main" id="{C4587389-8B71-4061-8569-865374467C90}"/>
              </a:ext>
            </a:extLst>
          </p:cNvPr>
          <p:cNvSpPr txBox="1"/>
          <p:nvPr/>
        </p:nvSpPr>
        <p:spPr>
          <a:xfrm>
            <a:off x="1599053" y="3082053"/>
            <a:ext cx="2723767" cy="631137"/>
          </a:xfrm>
          <a:prstGeom prst="rect">
            <a:avLst/>
          </a:prstGeom>
          <a:noFill/>
        </p:spPr>
        <p:txBody>
          <a:bodyPr wrap="square" rtlCol="0">
            <a:spAutoFit/>
          </a:bodyPr>
          <a:lstStyle/>
          <a:p>
            <a:pPr marL="0" marR="0" lvl="0" indent="0" algn="l" defTabSz="892912" rtl="0" eaLnBrk="1" fontAlgn="auto" latinLnBrk="0" hangingPunct="0">
              <a:lnSpc>
                <a:spcPct val="100000"/>
              </a:lnSpc>
              <a:spcBef>
                <a:spcPts val="0"/>
              </a:spcBef>
              <a:spcAft>
                <a:spcPts val="0"/>
              </a:spcAft>
              <a:buClrTx/>
              <a:buSzTx/>
              <a:buFontTx/>
              <a:buNone/>
              <a:tabLst/>
              <a:defRPr/>
            </a:pPr>
            <a:r>
              <a:rPr kumimoji="0" lang="en-IE" sz="1758" b="1" i="0" u="none" strike="noStrike" kern="0" cap="none" spc="0" normalizeH="0" baseline="0" noProof="0" dirty="0">
                <a:ln>
                  <a:noFill/>
                </a:ln>
                <a:solidFill>
                  <a:srgbClr val="FF0000"/>
                </a:solidFill>
                <a:effectLst/>
                <a:uLnTx/>
                <a:uFillTx/>
                <a:latin typeface="Helvetica Neue"/>
                <a:sym typeface="Helvetica Neue"/>
              </a:rPr>
              <a:t>PURE Study </a:t>
            </a:r>
            <a:r>
              <a:rPr kumimoji="0" lang="en-IE" sz="1758" b="1" i="0" u="none" strike="noStrike" kern="0" cap="none" spc="0" normalizeH="0" baseline="0" noProof="0" dirty="0">
                <a:ln>
                  <a:noFill/>
                </a:ln>
                <a:solidFill>
                  <a:srgbClr val="000000"/>
                </a:solidFill>
                <a:effectLst/>
                <a:uLnTx/>
                <a:uFillTx/>
                <a:latin typeface="Helvetica Neue"/>
                <a:sym typeface="Helvetica Neue"/>
              </a:rPr>
              <a:t>Lancet 2017</a:t>
            </a:r>
            <a:endParaRPr kumimoji="0" lang="en-IE" sz="1758" b="1" i="0" u="none" strike="noStrike" kern="0" cap="none" spc="0" normalizeH="0" baseline="0" noProof="0" dirty="0">
              <a:ln>
                <a:noFill/>
              </a:ln>
              <a:solidFill>
                <a:srgbClr val="FF0000"/>
              </a:solidFill>
              <a:effectLst/>
              <a:uLnTx/>
              <a:uFillTx/>
              <a:latin typeface="Helvetica Neue"/>
              <a:sym typeface="Helvetica Neue"/>
            </a:endParaRPr>
          </a:p>
        </p:txBody>
      </p:sp>
      <p:sp>
        <p:nvSpPr>
          <p:cNvPr id="9" name="Title 8">
            <a:extLst>
              <a:ext uri="{FF2B5EF4-FFF2-40B4-BE49-F238E27FC236}">
                <a16:creationId xmlns:a16="http://schemas.microsoft.com/office/drawing/2014/main" id="{B1F1AB5E-89C9-4A09-8892-2DD88874834A}"/>
              </a:ext>
            </a:extLst>
          </p:cNvPr>
          <p:cNvSpPr>
            <a:spLocks noGrp="1"/>
          </p:cNvSpPr>
          <p:nvPr>
            <p:ph type="title"/>
          </p:nvPr>
        </p:nvSpPr>
        <p:spPr>
          <a:xfrm>
            <a:off x="2211945" y="316346"/>
            <a:ext cx="7358525" cy="603951"/>
          </a:xfrm>
        </p:spPr>
        <p:txBody>
          <a:bodyPr/>
          <a:lstStyle/>
          <a:p>
            <a:r>
              <a:rPr lang="en-IE" dirty="0">
                <a:solidFill>
                  <a:schemeClr val="accent1"/>
                </a:solidFill>
              </a:rPr>
              <a:t>What causes chronic disease?</a:t>
            </a:r>
          </a:p>
        </p:txBody>
      </p:sp>
      <p:sp>
        <p:nvSpPr>
          <p:cNvPr id="10" name="TextBox 9">
            <a:extLst>
              <a:ext uri="{FF2B5EF4-FFF2-40B4-BE49-F238E27FC236}">
                <a16:creationId xmlns:a16="http://schemas.microsoft.com/office/drawing/2014/main" id="{C4A23121-0AEA-6581-D87C-571DE28C823F}"/>
              </a:ext>
            </a:extLst>
          </p:cNvPr>
          <p:cNvSpPr txBox="1"/>
          <p:nvPr/>
        </p:nvSpPr>
        <p:spPr>
          <a:xfrm>
            <a:off x="7129463" y="5799539"/>
            <a:ext cx="4672012"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IE" sz="1800" b="0" i="0" u="none" strike="noStrike" cap="none" spc="0" normalizeH="0" baseline="0" dirty="0">
                <a:ln>
                  <a:noFill/>
                </a:ln>
                <a:solidFill>
                  <a:srgbClr val="000000"/>
                </a:solidFill>
                <a:effectLst/>
                <a:uFillTx/>
                <a:latin typeface="+mn-lt"/>
                <a:ea typeface="+mn-ea"/>
                <a:cs typeface="+mn-cs"/>
                <a:sym typeface="Helvetica Neue"/>
              </a:rPr>
              <a:t>Same applies to CVD, AD, Cognition</a:t>
            </a:r>
          </a:p>
        </p:txBody>
      </p:sp>
    </p:spTree>
    <p:extLst>
      <p:ext uri="{BB962C8B-B14F-4D97-AF65-F5344CB8AC3E}">
        <p14:creationId xmlns:p14="http://schemas.microsoft.com/office/powerpoint/2010/main" val="941543266"/>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7384" y="943562"/>
            <a:ext cx="3348391" cy="1915951"/>
          </a:xfrm>
          <a:prstGeom prst="rect">
            <a:avLst/>
          </a:prstGeom>
        </p:spPr>
        <p:txBody>
          <a:bodyPr>
            <a:spAutoFit/>
          </a:bodyPr>
          <a:lstStyle/>
          <a:p>
            <a:pPr defTabSz="892912" hangingPunct="0">
              <a:defRPr/>
            </a:pPr>
            <a:r>
              <a:rPr lang="en-US" sz="1318" b="1" kern="0" dirty="0">
                <a:solidFill>
                  <a:srgbClr val="000000"/>
                </a:solidFill>
                <a:latin typeface="Helvetica Neue"/>
                <a:sym typeface="Helvetica Neue"/>
              </a:rPr>
              <a:t>Journal of the American College of Cardiology</a:t>
            </a:r>
          </a:p>
          <a:p>
            <a:pPr defTabSz="892912" hangingPunct="0">
              <a:defRPr/>
            </a:pPr>
            <a:r>
              <a:rPr lang="en-US" sz="1318" kern="0" dirty="0">
                <a:solidFill>
                  <a:srgbClr val="000000"/>
                </a:solidFill>
                <a:latin typeface="Helvetica Neue"/>
                <a:sym typeface="Helvetica Neue"/>
              </a:rPr>
              <a:t>Volume 67, Issue 3, January 2016</a:t>
            </a:r>
          </a:p>
          <a:p>
            <a:pPr defTabSz="892912" hangingPunct="0">
              <a:defRPr/>
            </a:pPr>
            <a:r>
              <a:rPr lang="en-US" sz="1318" b="1" kern="0" dirty="0">
                <a:solidFill>
                  <a:srgbClr val="FF0000"/>
                </a:solidFill>
                <a:latin typeface="Helvetica Neue"/>
                <a:sym typeface="Helvetica Neue"/>
              </a:rPr>
              <a:t>Exercise at the Extremes</a:t>
            </a:r>
          </a:p>
          <a:p>
            <a:pPr defTabSz="892912" hangingPunct="0">
              <a:defRPr/>
            </a:pPr>
            <a:r>
              <a:rPr lang="en-US" sz="1318" b="1" kern="0" dirty="0">
                <a:solidFill>
                  <a:srgbClr val="FF0000"/>
                </a:solidFill>
                <a:latin typeface="Helvetica Neue"/>
                <a:sym typeface="Helvetica Neue"/>
              </a:rPr>
              <a:t>The Amount of Exercise to Reduce Cardiovascular Events</a:t>
            </a:r>
          </a:p>
          <a:p>
            <a:pPr defTabSz="892912" hangingPunct="0">
              <a:defRPr/>
            </a:pPr>
            <a:r>
              <a:rPr lang="en-US" sz="1318" kern="0" dirty="0" err="1">
                <a:solidFill>
                  <a:srgbClr val="000000"/>
                </a:solidFill>
                <a:latin typeface="Helvetica Neue"/>
                <a:sym typeface="Helvetica Neue"/>
              </a:rPr>
              <a:t>Thijs</a:t>
            </a:r>
            <a:r>
              <a:rPr lang="en-US" sz="1318" kern="0" dirty="0">
                <a:solidFill>
                  <a:srgbClr val="000000"/>
                </a:solidFill>
                <a:latin typeface="Helvetica Neue"/>
                <a:sym typeface="Helvetica Neue"/>
              </a:rPr>
              <a:t> M.H. </a:t>
            </a:r>
            <a:r>
              <a:rPr lang="en-US" sz="1318" kern="0" dirty="0" err="1">
                <a:solidFill>
                  <a:srgbClr val="000000"/>
                </a:solidFill>
                <a:latin typeface="Helvetica Neue"/>
                <a:sym typeface="Helvetica Neue"/>
              </a:rPr>
              <a:t>Eijsvogels</a:t>
            </a:r>
            <a:r>
              <a:rPr lang="en-US" sz="1318" kern="0" dirty="0">
                <a:solidFill>
                  <a:srgbClr val="000000"/>
                </a:solidFill>
                <a:latin typeface="Helvetica Neue"/>
                <a:sym typeface="Helvetica Neue"/>
              </a:rPr>
              <a:t>, </a:t>
            </a:r>
            <a:r>
              <a:rPr lang="en-US" sz="1318" kern="0" dirty="0" err="1">
                <a:solidFill>
                  <a:srgbClr val="000000"/>
                </a:solidFill>
                <a:latin typeface="Helvetica Neue"/>
                <a:sym typeface="Helvetica Neue"/>
              </a:rPr>
              <a:t>Silvana</a:t>
            </a:r>
            <a:r>
              <a:rPr lang="en-US" sz="1318" kern="0" dirty="0">
                <a:solidFill>
                  <a:srgbClr val="000000"/>
                </a:solidFill>
                <a:latin typeface="Helvetica Neue"/>
                <a:sym typeface="Helvetica Neue"/>
              </a:rPr>
              <a:t> </a:t>
            </a:r>
            <a:r>
              <a:rPr lang="en-US" sz="1318" kern="0" dirty="0" err="1">
                <a:solidFill>
                  <a:srgbClr val="000000"/>
                </a:solidFill>
                <a:latin typeface="Helvetica Neue"/>
                <a:sym typeface="Helvetica Neue"/>
              </a:rPr>
              <a:t>Molossi</a:t>
            </a:r>
            <a:r>
              <a:rPr lang="en-US" sz="1318" kern="0" dirty="0">
                <a:solidFill>
                  <a:srgbClr val="000000"/>
                </a:solidFill>
                <a:latin typeface="Helvetica Neue"/>
                <a:sym typeface="Helvetica Neue"/>
              </a:rPr>
              <a:t>, Duck-</a:t>
            </a:r>
            <a:r>
              <a:rPr lang="en-US" sz="1318" kern="0" dirty="0" err="1">
                <a:solidFill>
                  <a:srgbClr val="000000"/>
                </a:solidFill>
                <a:latin typeface="Helvetica Neue"/>
                <a:sym typeface="Helvetica Neue"/>
              </a:rPr>
              <a:t>chul</a:t>
            </a:r>
            <a:r>
              <a:rPr lang="en-US" sz="1318" kern="0" dirty="0">
                <a:solidFill>
                  <a:srgbClr val="000000"/>
                </a:solidFill>
                <a:latin typeface="Helvetica Neue"/>
                <a:sym typeface="Helvetica Neue"/>
              </a:rPr>
              <a:t> Lee, Michael S. Emery and Paul D. Thompson</a:t>
            </a:r>
          </a:p>
        </p:txBody>
      </p:sp>
      <p:sp>
        <p:nvSpPr>
          <p:cNvPr id="5" name="Rectangle 4"/>
          <p:cNvSpPr/>
          <p:nvPr/>
        </p:nvSpPr>
        <p:spPr>
          <a:xfrm>
            <a:off x="597080" y="3221144"/>
            <a:ext cx="3348391" cy="1106393"/>
          </a:xfrm>
          <a:prstGeom prst="rect">
            <a:avLst/>
          </a:prstGeom>
        </p:spPr>
        <p:txBody>
          <a:bodyPr>
            <a:spAutoFit/>
          </a:bodyPr>
          <a:lstStyle/>
          <a:p>
            <a:pPr defTabSz="892912" hangingPunct="0">
              <a:defRPr/>
            </a:pPr>
            <a:r>
              <a:rPr lang="en-US" sz="1318" b="1" kern="0" dirty="0">
                <a:solidFill>
                  <a:srgbClr val="FF0000"/>
                </a:solidFill>
                <a:latin typeface="Helvetica Neue"/>
                <a:sym typeface="Helvetica Neue"/>
              </a:rPr>
              <a:t>Primary care-led weight management for remission of type 2 diabetes (</a:t>
            </a:r>
            <a:r>
              <a:rPr lang="en-US" sz="1318" b="1" kern="0" dirty="0" err="1">
                <a:solidFill>
                  <a:srgbClr val="FF0000"/>
                </a:solidFill>
                <a:latin typeface="Helvetica Neue"/>
                <a:sym typeface="Helvetica Neue"/>
              </a:rPr>
              <a:t>DiRECT</a:t>
            </a:r>
            <a:r>
              <a:rPr lang="en-US" sz="1318" b="1" kern="0" dirty="0">
                <a:solidFill>
                  <a:srgbClr val="FF0000"/>
                </a:solidFill>
                <a:latin typeface="Helvetica Neue"/>
                <a:sym typeface="Helvetica Neue"/>
              </a:rPr>
              <a:t>): </a:t>
            </a:r>
            <a:r>
              <a:rPr lang="en-US" sz="1318" b="1" kern="0" dirty="0">
                <a:solidFill>
                  <a:srgbClr val="000000"/>
                </a:solidFill>
                <a:latin typeface="Helvetica Neue"/>
                <a:sym typeface="Helvetica Neue"/>
              </a:rPr>
              <a:t>an open-label, cluster-</a:t>
            </a:r>
            <a:r>
              <a:rPr lang="en-US" sz="1318" b="1" kern="0" dirty="0" err="1">
                <a:solidFill>
                  <a:srgbClr val="000000"/>
                </a:solidFill>
                <a:latin typeface="Helvetica Neue"/>
                <a:sym typeface="Helvetica Neue"/>
              </a:rPr>
              <a:t>randomised</a:t>
            </a:r>
            <a:r>
              <a:rPr lang="en-US" sz="1318" b="1" kern="0" dirty="0">
                <a:solidFill>
                  <a:srgbClr val="000000"/>
                </a:solidFill>
                <a:latin typeface="Helvetica Neue"/>
                <a:sym typeface="Helvetica Neue"/>
              </a:rPr>
              <a:t> trial</a:t>
            </a:r>
          </a:p>
          <a:p>
            <a:pPr defTabSz="892912" hangingPunct="0">
              <a:defRPr/>
            </a:pPr>
            <a:r>
              <a:rPr lang="en-US" sz="1318" b="1" kern="0" dirty="0">
                <a:solidFill>
                  <a:srgbClr val="000000"/>
                </a:solidFill>
                <a:latin typeface="Helvetica Neue"/>
                <a:sym typeface="Helvetica Neue"/>
              </a:rPr>
              <a:t>Lancet 2017</a:t>
            </a:r>
          </a:p>
        </p:txBody>
      </p:sp>
      <p:sp>
        <p:nvSpPr>
          <p:cNvPr id="6" name="Rectangle 5"/>
          <p:cNvSpPr/>
          <p:nvPr/>
        </p:nvSpPr>
        <p:spPr>
          <a:xfrm>
            <a:off x="7337367" y="1003874"/>
            <a:ext cx="3348391" cy="1510220"/>
          </a:xfrm>
          <a:prstGeom prst="rect">
            <a:avLst/>
          </a:prstGeom>
        </p:spPr>
        <p:txBody>
          <a:bodyPr>
            <a:spAutoFit/>
          </a:bodyPr>
          <a:lstStyle/>
          <a:p>
            <a:pPr defTabSz="892912" hangingPunct="0">
              <a:defRPr/>
            </a:pPr>
            <a:r>
              <a:rPr lang="en-US" sz="1318" b="1" kern="0" dirty="0">
                <a:solidFill>
                  <a:srgbClr val="000000"/>
                </a:solidFill>
                <a:latin typeface="Helvetica Neue"/>
                <a:sym typeface="Helvetica Neue"/>
              </a:rPr>
              <a:t>Lancet. 1990 Jul 21;336(8708):129-33.</a:t>
            </a:r>
          </a:p>
          <a:p>
            <a:pPr defTabSz="892912" hangingPunct="0">
              <a:defRPr/>
            </a:pPr>
            <a:r>
              <a:rPr lang="en-US" sz="1318" b="1" kern="0" dirty="0">
                <a:solidFill>
                  <a:srgbClr val="FF0000"/>
                </a:solidFill>
                <a:latin typeface="Helvetica Neue"/>
                <a:sym typeface="Helvetica Neue"/>
              </a:rPr>
              <a:t>Can lifestyle changes reverse coronary heart disease? The Lifestyle Heart Trial.</a:t>
            </a:r>
          </a:p>
          <a:p>
            <a:pPr defTabSz="892912" hangingPunct="0">
              <a:defRPr/>
            </a:pPr>
            <a:r>
              <a:rPr lang="en-US" sz="1318" kern="0" dirty="0" err="1">
                <a:solidFill>
                  <a:srgbClr val="000000"/>
                </a:solidFill>
                <a:latin typeface="Helvetica Neue"/>
                <a:sym typeface="Helvetica Neue"/>
              </a:rPr>
              <a:t>Ornish</a:t>
            </a:r>
            <a:r>
              <a:rPr lang="en-US" sz="1318" kern="0" dirty="0">
                <a:solidFill>
                  <a:srgbClr val="000000"/>
                </a:solidFill>
                <a:latin typeface="Helvetica Neue"/>
                <a:sym typeface="Helvetica Neue"/>
              </a:rPr>
              <a:t> D1, Brown SE, </a:t>
            </a:r>
            <a:r>
              <a:rPr lang="en-US" sz="1318" kern="0" dirty="0" err="1">
                <a:solidFill>
                  <a:srgbClr val="000000"/>
                </a:solidFill>
                <a:latin typeface="Helvetica Neue"/>
                <a:sym typeface="Helvetica Neue"/>
              </a:rPr>
              <a:t>Scherwitz</a:t>
            </a:r>
            <a:r>
              <a:rPr lang="en-US" sz="1318" kern="0" dirty="0">
                <a:solidFill>
                  <a:srgbClr val="000000"/>
                </a:solidFill>
                <a:latin typeface="Helvetica Neue"/>
                <a:sym typeface="Helvetica Neue"/>
              </a:rPr>
              <a:t> LW, Billings JH, Armstrong WT, Ports TA, </a:t>
            </a:r>
            <a:r>
              <a:rPr lang="en-US" sz="1318" kern="0" dirty="0" err="1">
                <a:solidFill>
                  <a:srgbClr val="000000"/>
                </a:solidFill>
                <a:latin typeface="Helvetica Neue"/>
                <a:sym typeface="Helvetica Neue"/>
              </a:rPr>
              <a:t>McLanahan</a:t>
            </a:r>
            <a:r>
              <a:rPr lang="en-US" sz="1318" kern="0" dirty="0">
                <a:solidFill>
                  <a:srgbClr val="000000"/>
                </a:solidFill>
                <a:latin typeface="Helvetica Neue"/>
                <a:sym typeface="Helvetica Neue"/>
              </a:rPr>
              <a:t> SM, </a:t>
            </a:r>
            <a:r>
              <a:rPr lang="en-US" sz="1318" kern="0" dirty="0" err="1">
                <a:solidFill>
                  <a:srgbClr val="000000"/>
                </a:solidFill>
                <a:latin typeface="Helvetica Neue"/>
                <a:sym typeface="Helvetica Neue"/>
              </a:rPr>
              <a:t>Kirkeeide</a:t>
            </a:r>
            <a:r>
              <a:rPr lang="en-US" sz="1318" kern="0" dirty="0">
                <a:solidFill>
                  <a:srgbClr val="000000"/>
                </a:solidFill>
                <a:latin typeface="Helvetica Neue"/>
                <a:sym typeface="Helvetica Neue"/>
              </a:rPr>
              <a:t> RL, Brand RJ, Gould KL.</a:t>
            </a:r>
          </a:p>
        </p:txBody>
      </p:sp>
      <p:sp>
        <p:nvSpPr>
          <p:cNvPr id="3" name="TextBox 2">
            <a:extLst>
              <a:ext uri="{FF2B5EF4-FFF2-40B4-BE49-F238E27FC236}">
                <a16:creationId xmlns:a16="http://schemas.microsoft.com/office/drawing/2014/main" id="{BBA2D9B9-43AC-4370-9557-B2ADF155C0FE}"/>
              </a:ext>
            </a:extLst>
          </p:cNvPr>
          <p:cNvSpPr txBox="1"/>
          <p:nvPr/>
        </p:nvSpPr>
        <p:spPr>
          <a:xfrm>
            <a:off x="7389589" y="3021086"/>
            <a:ext cx="3243946" cy="931678"/>
          </a:xfrm>
          <a:prstGeom prst="rect">
            <a:avLst/>
          </a:prstGeom>
          <a:noFill/>
        </p:spPr>
        <p:txBody>
          <a:bodyPr wrap="square" rtlCol="0">
            <a:spAutoFit/>
          </a:bodyPr>
          <a:lstStyle/>
          <a:p>
            <a:pPr defTabSz="892912" hangingPunct="0">
              <a:defRPr/>
            </a:pPr>
            <a:r>
              <a:rPr lang="en-IE" sz="1367" b="1" kern="0" dirty="0">
                <a:solidFill>
                  <a:srgbClr val="000000"/>
                </a:solidFill>
                <a:latin typeface="Helvetica Neue"/>
                <a:sym typeface="Helvetica Neue"/>
              </a:rPr>
              <a:t>Eur J of Card Prevention &amp; Rehab 2005. </a:t>
            </a:r>
            <a:r>
              <a:rPr lang="en-IE" sz="1367" b="1" kern="0" dirty="0">
                <a:solidFill>
                  <a:srgbClr val="FF0000"/>
                </a:solidFill>
                <a:latin typeface="Helvetica Neue"/>
                <a:sym typeface="Helvetica Neue"/>
              </a:rPr>
              <a:t>Relaxation for rehabilitation and prevention in ischemic heart disease. </a:t>
            </a:r>
            <a:r>
              <a:rPr lang="en-IE" sz="1367" kern="0" dirty="0">
                <a:solidFill>
                  <a:srgbClr val="000000"/>
                </a:solidFill>
                <a:latin typeface="Helvetica Neue"/>
                <a:sym typeface="Helvetica Neue"/>
              </a:rPr>
              <a:t>White et al.</a:t>
            </a:r>
          </a:p>
        </p:txBody>
      </p:sp>
      <p:sp>
        <p:nvSpPr>
          <p:cNvPr id="4" name="TextBox 3">
            <a:extLst>
              <a:ext uri="{FF2B5EF4-FFF2-40B4-BE49-F238E27FC236}">
                <a16:creationId xmlns:a16="http://schemas.microsoft.com/office/drawing/2014/main" id="{3B901CAA-59D6-4E99-9B44-BFC0E00E77EE}"/>
              </a:ext>
            </a:extLst>
          </p:cNvPr>
          <p:cNvSpPr txBox="1"/>
          <p:nvPr/>
        </p:nvSpPr>
        <p:spPr>
          <a:xfrm>
            <a:off x="2972787" y="4689168"/>
            <a:ext cx="5122449" cy="931678"/>
          </a:xfrm>
          <a:prstGeom prst="rect">
            <a:avLst/>
          </a:prstGeom>
          <a:noFill/>
        </p:spPr>
        <p:txBody>
          <a:bodyPr wrap="square" rtlCol="0">
            <a:spAutoFit/>
          </a:bodyPr>
          <a:lstStyle/>
          <a:p>
            <a:pPr defTabSz="892912" hangingPunct="0">
              <a:defRPr/>
            </a:pPr>
            <a:r>
              <a:rPr lang="en-IE" sz="1367" b="1" kern="0" dirty="0">
                <a:solidFill>
                  <a:srgbClr val="FF0000"/>
                </a:solidFill>
                <a:latin typeface="Helvetica Neue"/>
                <a:sym typeface="Helvetica Neue"/>
              </a:rPr>
              <a:t>Whole Food Plant based Diets + Mediterranean Diet studies all show less MI / cancer / strokes &amp; better outcome </a:t>
            </a:r>
          </a:p>
          <a:p>
            <a:pPr defTabSz="892912" hangingPunct="0">
              <a:defRPr/>
            </a:pPr>
            <a:r>
              <a:rPr lang="en-IE" sz="1367" b="1" kern="0" dirty="0">
                <a:solidFill>
                  <a:srgbClr val="000000"/>
                </a:solidFill>
                <a:latin typeface="Helvetica Neue"/>
                <a:sym typeface="Helvetica Neue"/>
              </a:rPr>
              <a:t>JACC 2017 </a:t>
            </a:r>
            <a:r>
              <a:rPr lang="en-IE" sz="1367" b="1" kern="0" dirty="0" err="1">
                <a:solidFill>
                  <a:srgbClr val="000000"/>
                </a:solidFill>
                <a:latin typeface="Helvetica Neue"/>
                <a:sym typeface="Helvetica Neue"/>
              </a:rPr>
              <a:t>Satiija</a:t>
            </a:r>
            <a:r>
              <a:rPr lang="en-IE" sz="1367" b="1" kern="0" dirty="0">
                <a:solidFill>
                  <a:srgbClr val="000000"/>
                </a:solidFill>
                <a:latin typeface="Helvetica Neue"/>
                <a:sym typeface="Helvetica Neue"/>
              </a:rPr>
              <a:t>; BMJ Sofi 2008; Annual Review of Public Health Willet 2013. Mayo Clin Proceedings 2023.</a:t>
            </a:r>
            <a:endParaRPr lang="en-IE" sz="1758" b="1" kern="0" dirty="0">
              <a:solidFill>
                <a:srgbClr val="000000"/>
              </a:solidFill>
              <a:latin typeface="Helvetica Neue"/>
              <a:sym typeface="Helvetica Neue"/>
            </a:endParaRPr>
          </a:p>
        </p:txBody>
      </p:sp>
      <p:sp>
        <p:nvSpPr>
          <p:cNvPr id="8" name="TextBox 7">
            <a:extLst>
              <a:ext uri="{FF2B5EF4-FFF2-40B4-BE49-F238E27FC236}">
                <a16:creationId xmlns:a16="http://schemas.microsoft.com/office/drawing/2014/main" id="{BBF30FE9-CA87-4376-8FCC-CBDB46D3ECF4}"/>
              </a:ext>
            </a:extLst>
          </p:cNvPr>
          <p:cNvSpPr txBox="1"/>
          <p:nvPr/>
        </p:nvSpPr>
        <p:spPr>
          <a:xfrm>
            <a:off x="2681288" y="256380"/>
            <a:ext cx="6418557" cy="400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hangingPunct="0">
              <a:defRPr/>
            </a:pPr>
            <a:r>
              <a:rPr lang="en-IE" sz="2000" b="1" dirty="0">
                <a:solidFill>
                  <a:schemeClr val="accent1"/>
                </a:solidFill>
                <a:latin typeface="Helvetica Neue"/>
                <a:sym typeface="Helvetica Neue"/>
              </a:rPr>
              <a:t>PREVENTING AND TREATING VASCULAR DISEASE</a:t>
            </a:r>
          </a:p>
        </p:txBody>
      </p:sp>
      <p:sp>
        <p:nvSpPr>
          <p:cNvPr id="9" name="TextBox 8">
            <a:extLst>
              <a:ext uri="{FF2B5EF4-FFF2-40B4-BE49-F238E27FC236}">
                <a16:creationId xmlns:a16="http://schemas.microsoft.com/office/drawing/2014/main" id="{F7F76A27-3198-AAC4-D32F-2E902ED1777C}"/>
              </a:ext>
            </a:extLst>
          </p:cNvPr>
          <p:cNvSpPr txBox="1"/>
          <p:nvPr/>
        </p:nvSpPr>
        <p:spPr>
          <a:xfrm>
            <a:off x="3295074" y="6058823"/>
            <a:ext cx="5190984"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IE" sz="1800" b="0" i="0" u="none" strike="noStrike" cap="none" spc="0" normalizeH="0" baseline="0" dirty="0">
                <a:ln>
                  <a:noFill/>
                </a:ln>
                <a:solidFill>
                  <a:srgbClr val="000000"/>
                </a:solidFill>
                <a:effectLst/>
                <a:uFillTx/>
                <a:latin typeface="+mn-lt"/>
                <a:ea typeface="+mn-ea"/>
                <a:cs typeface="+mn-cs"/>
                <a:sym typeface="Helvetica Neue"/>
              </a:rPr>
              <a:t>Real benefit is a combined pillars approach</a:t>
            </a:r>
          </a:p>
        </p:txBody>
      </p:sp>
    </p:spTree>
    <p:extLst>
      <p:ext uri="{BB962C8B-B14F-4D97-AF65-F5344CB8AC3E}">
        <p14:creationId xmlns:p14="http://schemas.microsoft.com/office/powerpoint/2010/main" val="1491449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55F62-8C0B-B1D1-42CC-35BCC9D4704F}"/>
              </a:ext>
            </a:extLst>
          </p:cNvPr>
          <p:cNvSpPr>
            <a:spLocks noGrp="1"/>
          </p:cNvSpPr>
          <p:nvPr>
            <p:ph type="title"/>
          </p:nvPr>
        </p:nvSpPr>
        <p:spPr>
          <a:xfrm>
            <a:off x="645319" y="986631"/>
            <a:ext cx="10515600" cy="1325563"/>
          </a:xfrm>
        </p:spPr>
        <p:txBody>
          <a:bodyPr>
            <a:normAutofit/>
          </a:bodyPr>
          <a:lstStyle/>
          <a:p>
            <a:r>
              <a:rPr lang="en-GB" sz="3600" b="1" dirty="0">
                <a:solidFill>
                  <a:schemeClr val="accent1"/>
                </a:solidFill>
              </a:rPr>
              <a:t>Lifestyle Medicine can lower the risk of vascular disease </a:t>
            </a:r>
            <a:endParaRPr lang="en-IE" sz="3600" b="1" dirty="0">
              <a:solidFill>
                <a:schemeClr val="accent1"/>
              </a:solidFill>
            </a:endParaRPr>
          </a:p>
        </p:txBody>
      </p:sp>
      <p:pic>
        <p:nvPicPr>
          <p:cNvPr id="3" name="Picture 2">
            <a:extLst>
              <a:ext uri="{FF2B5EF4-FFF2-40B4-BE49-F238E27FC236}">
                <a16:creationId xmlns:a16="http://schemas.microsoft.com/office/drawing/2014/main" id="{BA664D30-6E22-7278-0D54-EA5FE13E23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78719" y="2235142"/>
            <a:ext cx="9808369" cy="4273666"/>
          </a:xfrm>
          <a:prstGeom prst="rect">
            <a:avLst/>
          </a:prstGeom>
        </p:spPr>
      </p:pic>
      <p:sp>
        <p:nvSpPr>
          <p:cNvPr id="5" name="TextBox 4">
            <a:extLst>
              <a:ext uri="{FF2B5EF4-FFF2-40B4-BE49-F238E27FC236}">
                <a16:creationId xmlns:a16="http://schemas.microsoft.com/office/drawing/2014/main" id="{BBFB4710-445A-7463-2A98-4FE8590A7CE2}"/>
              </a:ext>
            </a:extLst>
          </p:cNvPr>
          <p:cNvSpPr txBox="1"/>
          <p:nvPr/>
        </p:nvSpPr>
        <p:spPr>
          <a:xfrm>
            <a:off x="2255146" y="6281009"/>
            <a:ext cx="7055745" cy="369332"/>
          </a:xfrm>
          <a:prstGeom prst="rect">
            <a:avLst/>
          </a:prstGeom>
          <a:noFill/>
        </p:spPr>
        <p:txBody>
          <a:bodyPr wrap="square">
            <a:spAutoFit/>
          </a:bodyPr>
          <a:lstStyle/>
          <a:p>
            <a:r>
              <a:rPr lang="en-GB" dirty="0"/>
              <a:t>Medications may be part of solution but that won’t change behaviours</a:t>
            </a:r>
          </a:p>
        </p:txBody>
      </p:sp>
    </p:spTree>
    <p:extLst>
      <p:ext uri="{BB962C8B-B14F-4D97-AF65-F5344CB8AC3E}">
        <p14:creationId xmlns:p14="http://schemas.microsoft.com/office/powerpoint/2010/main" val="1100662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1F8F2-4EDD-EB91-6521-15E91752B224}"/>
              </a:ext>
            </a:extLst>
          </p:cNvPr>
          <p:cNvSpPr>
            <a:spLocks noGrp="1"/>
          </p:cNvSpPr>
          <p:nvPr>
            <p:ph type="title"/>
          </p:nvPr>
        </p:nvSpPr>
        <p:spPr>
          <a:xfrm>
            <a:off x="658686" y="1161719"/>
            <a:ext cx="10515600" cy="1325563"/>
          </a:xfrm>
        </p:spPr>
        <p:txBody>
          <a:bodyPr>
            <a:normAutofit/>
          </a:bodyPr>
          <a:lstStyle/>
          <a:p>
            <a:r>
              <a:rPr lang="en-GB" sz="4000" dirty="0">
                <a:solidFill>
                  <a:schemeClr val="accent1"/>
                </a:solidFill>
              </a:rPr>
              <a:t>Behaviour is a Miracle Drug   Time Magazine August 31, 2023</a:t>
            </a:r>
            <a:endParaRPr lang="en-IE" sz="4000" dirty="0">
              <a:solidFill>
                <a:schemeClr val="accent1"/>
              </a:solidFill>
            </a:endParaRPr>
          </a:p>
        </p:txBody>
      </p:sp>
      <p:sp>
        <p:nvSpPr>
          <p:cNvPr id="4" name="TextBox 3">
            <a:extLst>
              <a:ext uri="{FF2B5EF4-FFF2-40B4-BE49-F238E27FC236}">
                <a16:creationId xmlns:a16="http://schemas.microsoft.com/office/drawing/2014/main" id="{DEA76962-7E93-D630-A3CE-616E1165A887}"/>
              </a:ext>
            </a:extLst>
          </p:cNvPr>
          <p:cNvSpPr txBox="1"/>
          <p:nvPr/>
        </p:nvSpPr>
        <p:spPr>
          <a:xfrm>
            <a:off x="948059" y="2939558"/>
            <a:ext cx="9923763" cy="2585323"/>
          </a:xfrm>
          <a:prstGeom prst="rect">
            <a:avLst/>
          </a:prstGeom>
          <a:noFill/>
        </p:spPr>
        <p:txBody>
          <a:bodyPr wrap="square">
            <a:spAutoFit/>
          </a:bodyPr>
          <a:lstStyle/>
          <a:p>
            <a:r>
              <a:rPr lang="en-GB" dirty="0"/>
              <a:t>“Healthcare is broken. Chronic diseases are eating up an increasing share of healthcare resources in every healthcare system across the world in ways that are not sustainable. Yes, there is a golden age of innovation happening in the form of new technologies like gene therapy, neural technology, immunotherapy, and increasingly the impact of AI on diagnoses and drug development, but we can’t let these extraordinary technological advances blind us to the tragedy of modern healthcare and to the much-neglected </a:t>
            </a:r>
            <a:r>
              <a:rPr lang="en-GB" b="1" dirty="0">
                <a:solidFill>
                  <a:schemeClr val="accent1"/>
                </a:solidFill>
              </a:rPr>
              <a:t>miracle drug right in front of us: our daily behaviours. </a:t>
            </a:r>
            <a:r>
              <a:rPr lang="en-GB" dirty="0"/>
              <a:t>Whether for preventing disease or optimizing the treatment of disease, behaviour is indeed a miracle drug”</a:t>
            </a:r>
          </a:p>
          <a:p>
            <a:endParaRPr lang="en-GB" dirty="0"/>
          </a:p>
          <a:p>
            <a:r>
              <a:rPr lang="en-GB" i="1" dirty="0"/>
              <a:t>							Ariana Huffington Thrive Global</a:t>
            </a:r>
          </a:p>
        </p:txBody>
      </p:sp>
    </p:spTree>
    <p:extLst>
      <p:ext uri="{BB962C8B-B14F-4D97-AF65-F5344CB8AC3E}">
        <p14:creationId xmlns:p14="http://schemas.microsoft.com/office/powerpoint/2010/main" val="2817888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5B72310-213C-4AB0-4339-9442D1D5283E}"/>
              </a:ext>
            </a:extLst>
          </p:cNvPr>
          <p:cNvSpPr>
            <a:spLocks noGrp="1"/>
          </p:cNvSpPr>
          <p:nvPr>
            <p:ph type="title"/>
          </p:nvPr>
        </p:nvSpPr>
        <p:spPr>
          <a:xfrm>
            <a:off x="838200" y="752202"/>
            <a:ext cx="10515600" cy="1325563"/>
          </a:xfrm>
        </p:spPr>
        <p:txBody>
          <a:bodyPr>
            <a:normAutofit/>
          </a:bodyPr>
          <a:lstStyle/>
          <a:p>
            <a:r>
              <a:rPr lang="en-IE" sz="4000" dirty="0">
                <a:solidFill>
                  <a:schemeClr val="accent1"/>
                </a:solidFill>
              </a:rPr>
              <a:t>KNOWING                               DOING</a:t>
            </a:r>
          </a:p>
        </p:txBody>
      </p:sp>
      <p:sp>
        <p:nvSpPr>
          <p:cNvPr id="8" name="Content Placeholder 7">
            <a:extLst>
              <a:ext uri="{FF2B5EF4-FFF2-40B4-BE49-F238E27FC236}">
                <a16:creationId xmlns:a16="http://schemas.microsoft.com/office/drawing/2014/main" id="{7F4C7AF7-7C42-9023-697D-830D0ACB874C}"/>
              </a:ext>
            </a:extLst>
          </p:cNvPr>
          <p:cNvSpPr>
            <a:spLocks noGrp="1"/>
          </p:cNvSpPr>
          <p:nvPr>
            <p:ph sz="half" idx="1"/>
          </p:nvPr>
        </p:nvSpPr>
        <p:spPr>
          <a:xfrm>
            <a:off x="518441" y="2016359"/>
            <a:ext cx="5181600" cy="4351338"/>
          </a:xfrm>
        </p:spPr>
        <p:txBody>
          <a:bodyPr>
            <a:normAutofit lnSpcReduction="10000"/>
          </a:bodyPr>
          <a:lstStyle/>
          <a:p>
            <a:r>
              <a:rPr lang="en-GB" dirty="0"/>
              <a:t>Heart –Brain Health </a:t>
            </a:r>
          </a:p>
          <a:p>
            <a:r>
              <a:rPr lang="en-GB" dirty="0"/>
              <a:t>70% risk is preventable (lifestyle pillars)</a:t>
            </a:r>
          </a:p>
          <a:p>
            <a:r>
              <a:rPr lang="en-GB" dirty="0"/>
              <a:t>WHO definition – not just physical health</a:t>
            </a:r>
          </a:p>
          <a:p>
            <a:r>
              <a:rPr lang="en-GB" dirty="0"/>
              <a:t>Challenge is what is stopping me?</a:t>
            </a:r>
          </a:p>
          <a:p>
            <a:r>
              <a:rPr lang="en-GB" dirty="0"/>
              <a:t>Is it important to change and if not do I realise consequences?</a:t>
            </a:r>
          </a:p>
          <a:p>
            <a:r>
              <a:rPr lang="en-GB" dirty="0"/>
              <a:t>How to change?</a:t>
            </a:r>
          </a:p>
          <a:p>
            <a:endParaRPr lang="en-IE" dirty="0"/>
          </a:p>
        </p:txBody>
      </p:sp>
      <p:sp>
        <p:nvSpPr>
          <p:cNvPr id="9" name="Content Placeholder 8">
            <a:extLst>
              <a:ext uri="{FF2B5EF4-FFF2-40B4-BE49-F238E27FC236}">
                <a16:creationId xmlns:a16="http://schemas.microsoft.com/office/drawing/2014/main" id="{4E8C15B2-8E4B-33D9-8739-9515871FC606}"/>
              </a:ext>
            </a:extLst>
          </p:cNvPr>
          <p:cNvSpPr>
            <a:spLocks noGrp="1"/>
          </p:cNvSpPr>
          <p:nvPr>
            <p:ph sz="half" idx="2"/>
          </p:nvPr>
        </p:nvSpPr>
        <p:spPr>
          <a:xfrm>
            <a:off x="6693913" y="2077765"/>
            <a:ext cx="5181600" cy="4351338"/>
          </a:xfrm>
        </p:spPr>
        <p:txBody>
          <a:bodyPr>
            <a:normAutofit lnSpcReduction="10000"/>
          </a:bodyPr>
          <a:lstStyle/>
          <a:p>
            <a:r>
              <a:rPr lang="en-IE" dirty="0"/>
              <a:t>Mindset / Emotional health</a:t>
            </a:r>
          </a:p>
          <a:p>
            <a:r>
              <a:rPr lang="en-IE" dirty="0"/>
              <a:t>Habits</a:t>
            </a:r>
          </a:p>
          <a:p>
            <a:r>
              <a:rPr lang="en-IE" dirty="0"/>
              <a:t>Accountability</a:t>
            </a:r>
          </a:p>
          <a:p>
            <a:r>
              <a:rPr lang="en-IE" dirty="0"/>
              <a:t>Coaching</a:t>
            </a:r>
          </a:p>
          <a:p>
            <a:r>
              <a:rPr lang="en-IE" dirty="0"/>
              <a:t>Act – patient, community, pillar</a:t>
            </a:r>
          </a:p>
          <a:p>
            <a:endParaRPr lang="en-IE" dirty="0"/>
          </a:p>
        </p:txBody>
      </p:sp>
    </p:spTree>
    <p:extLst>
      <p:ext uri="{BB962C8B-B14F-4D97-AF65-F5344CB8AC3E}">
        <p14:creationId xmlns:p14="http://schemas.microsoft.com/office/powerpoint/2010/main" val="3837783151"/>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ial Beacon Hospital PP Template 2020 v5 (003)" id="{4CA53687-D64C-4586-BA5B-56A39ED3C2A0}" vid="{4A07C3CD-B43D-4BE0-AABF-01DE6C813EFA}"/>
    </a:ext>
  </a:extLst>
</a:theme>
</file>

<file path=ppt/theme/theme2.xml><?xml version="1.0" encoding="utf-8"?>
<a:theme xmlns:a="http://schemas.openxmlformats.org/drawingml/2006/main" name="vhi">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Helvetica Neue"/>
        <a:ea typeface="Helvetica Neue"/>
        <a:cs typeface="Helvetica Neue"/>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4_vhi">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Helvetica Neue"/>
        <a:ea typeface="Helvetica Neue"/>
        <a:cs typeface="Helvetica Neue"/>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999</TotalTime>
  <Words>1162</Words>
  <Application>Microsoft Office PowerPoint</Application>
  <PresentationFormat>Widescreen</PresentationFormat>
  <Paragraphs>140</Paragraphs>
  <Slides>16</Slides>
  <Notes>0</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16</vt:i4>
      </vt:variant>
    </vt:vector>
  </HeadingPairs>
  <TitlesOfParts>
    <vt:vector size="29" baseType="lpstr">
      <vt:lpstr>Arial</vt:lpstr>
      <vt:lpstr>Calibri</vt:lpstr>
      <vt:lpstr>Calibri Light</vt:lpstr>
      <vt:lpstr>Cambria</vt:lpstr>
      <vt:lpstr>Century Gothic</vt:lpstr>
      <vt:lpstr>Helvetica</vt:lpstr>
      <vt:lpstr>Helvetica Neue</vt:lpstr>
      <vt:lpstr>Trebuchet MS</vt:lpstr>
      <vt:lpstr>1_Office Theme</vt:lpstr>
      <vt:lpstr>vhi</vt:lpstr>
      <vt:lpstr>4_vhi</vt:lpstr>
      <vt:lpstr>6_Office Theme</vt:lpstr>
      <vt:lpstr>4_Office Theme</vt:lpstr>
      <vt:lpstr>PowerPoint Presentation</vt:lpstr>
      <vt:lpstr>LINKS BETWEEN HEART AND BRAIN </vt:lpstr>
      <vt:lpstr>PowerPoint Presentation</vt:lpstr>
      <vt:lpstr>Lifestyle Medicine </vt:lpstr>
      <vt:lpstr>What causes chronic disease?</vt:lpstr>
      <vt:lpstr>PowerPoint Presentation</vt:lpstr>
      <vt:lpstr>Lifestyle Medicine can lower the risk of vascular disease </vt:lpstr>
      <vt:lpstr>Behaviour is a Miracle Drug   Time Magazine August 31, 2023</vt:lpstr>
      <vt:lpstr>KNOWING                               DOING</vt:lpstr>
      <vt:lpstr>PowerPoint Presentation</vt:lpstr>
      <vt:lpstr>Behaviour Medicine -  Habits</vt:lpstr>
      <vt:lpstr>PowerPoint Presentation</vt:lpstr>
      <vt:lpstr>Small steps to BIG Health Improvements</vt:lpstr>
      <vt:lpstr>Small starting steps to better Heart &amp; Brain health and function</vt:lpstr>
      <vt:lpstr>Do you think that the RK Cardiology Lifestyle programme has positively impacted on your understanding, awareness and approach to the following? </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suite5</dc:creator>
  <cp:lastModifiedBy>Yiota Mitroyianni</cp:lastModifiedBy>
  <cp:revision>43</cp:revision>
  <dcterms:created xsi:type="dcterms:W3CDTF">2023-05-27T09:45:37Z</dcterms:created>
  <dcterms:modified xsi:type="dcterms:W3CDTF">2024-01-05T08:24:18Z</dcterms:modified>
</cp:coreProperties>
</file>